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89"/>
  </p:notesMasterIdLst>
  <p:sldIdLst>
    <p:sldId id="256" r:id="rId5"/>
    <p:sldId id="262" r:id="rId6"/>
    <p:sldId id="268" r:id="rId7"/>
    <p:sldId id="322" r:id="rId8"/>
    <p:sldId id="310" r:id="rId9"/>
    <p:sldId id="270" r:id="rId10"/>
    <p:sldId id="271" r:id="rId11"/>
    <p:sldId id="298" r:id="rId12"/>
    <p:sldId id="299" r:id="rId13"/>
    <p:sldId id="300" r:id="rId14"/>
    <p:sldId id="301" r:id="rId15"/>
    <p:sldId id="302" r:id="rId16"/>
    <p:sldId id="303" r:id="rId17"/>
    <p:sldId id="304" r:id="rId18"/>
    <p:sldId id="305" r:id="rId19"/>
    <p:sldId id="306" r:id="rId20"/>
    <p:sldId id="307" r:id="rId21"/>
    <p:sldId id="308" r:id="rId22"/>
    <p:sldId id="311" r:id="rId23"/>
    <p:sldId id="312" r:id="rId24"/>
    <p:sldId id="313" r:id="rId25"/>
    <p:sldId id="316" r:id="rId26"/>
    <p:sldId id="314" r:id="rId27"/>
    <p:sldId id="315" r:id="rId28"/>
    <p:sldId id="317" r:id="rId29"/>
    <p:sldId id="341" r:id="rId30"/>
    <p:sldId id="342" r:id="rId31"/>
    <p:sldId id="319" r:id="rId32"/>
    <p:sldId id="326" r:id="rId33"/>
    <p:sldId id="327" r:id="rId34"/>
    <p:sldId id="328" r:id="rId35"/>
    <p:sldId id="329" r:id="rId36"/>
    <p:sldId id="309" r:id="rId37"/>
    <p:sldId id="343" r:id="rId38"/>
    <p:sldId id="332" r:id="rId39"/>
    <p:sldId id="335" r:id="rId40"/>
    <p:sldId id="336" r:id="rId41"/>
    <p:sldId id="350" r:id="rId42"/>
    <p:sldId id="337" r:id="rId43"/>
    <p:sldId id="338" r:id="rId44"/>
    <p:sldId id="339" r:id="rId45"/>
    <p:sldId id="340" r:id="rId46"/>
    <p:sldId id="351" r:id="rId47"/>
    <p:sldId id="352" r:id="rId48"/>
    <p:sldId id="344" r:id="rId49"/>
    <p:sldId id="345" r:id="rId50"/>
    <p:sldId id="353" r:id="rId51"/>
    <p:sldId id="368" r:id="rId52"/>
    <p:sldId id="373" r:id="rId53"/>
    <p:sldId id="370" r:id="rId54"/>
    <p:sldId id="375" r:id="rId55"/>
    <p:sldId id="376" r:id="rId56"/>
    <p:sldId id="379" r:id="rId57"/>
    <p:sldId id="380" r:id="rId58"/>
    <p:sldId id="381" r:id="rId59"/>
    <p:sldId id="382" r:id="rId60"/>
    <p:sldId id="383" r:id="rId61"/>
    <p:sldId id="384" r:id="rId62"/>
    <p:sldId id="323" r:id="rId63"/>
    <p:sldId id="385" r:id="rId64"/>
    <p:sldId id="324" r:id="rId65"/>
    <p:sldId id="386" r:id="rId66"/>
    <p:sldId id="325" r:id="rId67"/>
    <p:sldId id="387" r:id="rId68"/>
    <p:sldId id="388" r:id="rId69"/>
    <p:sldId id="389" r:id="rId70"/>
    <p:sldId id="390" r:id="rId71"/>
    <p:sldId id="391" r:id="rId72"/>
    <p:sldId id="392" r:id="rId73"/>
    <p:sldId id="393" r:id="rId74"/>
    <p:sldId id="394" r:id="rId75"/>
    <p:sldId id="395" r:id="rId76"/>
    <p:sldId id="276" r:id="rId77"/>
    <p:sldId id="374" r:id="rId78"/>
    <p:sldId id="396" r:id="rId79"/>
    <p:sldId id="272" r:id="rId80"/>
    <p:sldId id="296" r:id="rId81"/>
    <p:sldId id="294" r:id="rId82"/>
    <p:sldId id="321" r:id="rId83"/>
    <p:sldId id="318" r:id="rId84"/>
    <p:sldId id="360" r:id="rId85"/>
    <p:sldId id="361" r:id="rId86"/>
    <p:sldId id="404" r:id="rId87"/>
    <p:sldId id="405" r:id="rId88"/>
  </p:sldIdLst>
  <p:sldSz cx="16256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g96ApYJFVritHi/gEXXyFA==" hashData="sd1H+BoPVel5CurBNT2PfU0ut/mgBNbUeislz1K73N7DwlgiNVljJGn9ZK87gzG+hlw3+kGJQGLTVe0+VNhZpg=="/>
  <p:extLst>
    <p:ext uri="{EFAFB233-063F-42B5-8137-9DF3F51BA10A}">
      <p15:sldGuideLst xmlns:p15="http://schemas.microsoft.com/office/powerpoint/2012/main">
        <p15:guide id="1" orient="horz" pos="408" userDrawn="1">
          <p15:clr>
            <a:srgbClr val="A4A3A4"/>
          </p15:clr>
        </p15:guide>
        <p15:guide id="2" orient="horz" pos="528" userDrawn="1">
          <p15:clr>
            <a:srgbClr val="A4A3A4"/>
          </p15:clr>
        </p15:guide>
        <p15:guide id="5" orient="horz" pos="1066" userDrawn="1">
          <p15:clr>
            <a:srgbClr val="A4A3A4"/>
          </p15:clr>
        </p15:guide>
        <p15:guide id="6" orient="horz" pos="4422" userDrawn="1">
          <p15:clr>
            <a:srgbClr val="A4A3A4"/>
          </p15:clr>
        </p15:guide>
        <p15:guide id="7" pos="920" userDrawn="1">
          <p15:clr>
            <a:srgbClr val="A4A3A4"/>
          </p15:clr>
        </p15:guide>
        <p15:guide id="9" pos="126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CDEF101-3364-48C4-2485-AF0F0B879233}" name="Ankita Chaudhary" initials="AC" userId="S::ankita.chaudhary@simplilearn.com::e00f230a-741a-40f1-8b26-a135d65a8c89" providerId="AD"/>
  <p188:author id="{D7740554-DAB4-0FE9-D352-FF5C0134F088}" name="Aarushi" initials="A" userId="S::aarushi@simplilearn.com::c002ff96-f164-4b93-a466-3e374851619e" providerId="AD"/>
  <p188:author id="{49A4F98C-C84A-0634-8509-FD3FBD403BBA}" name="Pratima Kumari" initials="PK" userId="S::pratima.kumari@simplilearn.com::39804a7c-8c5d-4fd6-a645-642bcfb67c13" providerId="AD"/>
  <p188:author id="{2217B4E1-9409-F7F9-DCDF-A0141344703A}" name="Roop Kumar" initials="RK" userId="S::roop.kumar@simplilearn.com::ec229fc9-1ae5-4424-ad91-f4b472f033de" providerId="AD"/>
  <p188:author id="{78DAB1FB-00A1-684D-3CB0-B3CA03F77BF2}" name="Shivanjali S" initials="SS" userId="S::shivanjali.s@simplilearn.com::b1a1d8db-e1c3-4223-ac2e-c18ed90a404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CF9F"/>
    <a:srgbClr val="535262"/>
    <a:srgbClr val="C05E51"/>
    <a:srgbClr val="622C3E"/>
    <a:srgbClr val="33546D"/>
    <a:srgbClr val="07A59D"/>
    <a:srgbClr val="144031"/>
    <a:srgbClr val="FF6D3D"/>
    <a:srgbClr val="6A1514"/>
    <a:srgbClr val="C7DB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B3A3EB-6A88-4F57-920C-7117D4A0C74E}" v="3" dt="2023-09-07T09:36:48.481"/>
    <p1510:client id="{C94E2074-47C5-4FE3-9411-E58608C62843}" v="27" dt="2023-09-07T07:40:18.8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496" autoAdjust="0"/>
  </p:normalViewPr>
  <p:slideViewPr>
    <p:cSldViewPr snapToGrid="0">
      <p:cViewPr varScale="1">
        <p:scale>
          <a:sx n="45" d="100"/>
          <a:sy n="45" d="100"/>
        </p:scale>
        <p:origin x="1020" y="42"/>
      </p:cViewPr>
      <p:guideLst>
        <p:guide orient="horz" pos="408"/>
        <p:guide orient="horz" pos="528"/>
        <p:guide orient="horz" pos="1066"/>
        <p:guide orient="horz" pos="4422"/>
        <p:guide pos="920"/>
        <p:guide pos="12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viewProps" Target="viewProps.xml"/><Relationship Id="rId9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anjali S" userId="b1a1d8db-e1c3-4223-ac2e-c18ed90a4048" providerId="ADAL" clId="{94DA4D47-CE4A-4E72-B5BB-05869BB2B519}"/>
    <pc:docChg chg="undo custSel modSld">
      <pc:chgData name="Shivanjali S" userId="b1a1d8db-e1c3-4223-ac2e-c18ed90a4048" providerId="ADAL" clId="{94DA4D47-CE4A-4E72-B5BB-05869BB2B519}" dt="2023-08-11T14:20:01.913" v="439" actId="1036"/>
      <pc:docMkLst>
        <pc:docMk/>
      </pc:docMkLst>
      <pc:sldChg chg="delSp modSp mod">
        <pc:chgData name="Shivanjali S" userId="b1a1d8db-e1c3-4223-ac2e-c18ed90a4048" providerId="ADAL" clId="{94DA4D47-CE4A-4E72-B5BB-05869BB2B519}" dt="2023-08-11T13:52:46.353" v="335" actId="1035"/>
        <pc:sldMkLst>
          <pc:docMk/>
          <pc:sldMk cId="1843577305" sldId="268"/>
        </pc:sldMkLst>
        <pc:spChg chg="mod modVis">
          <ac:chgData name="Shivanjali S" userId="b1a1d8db-e1c3-4223-ac2e-c18ed90a4048" providerId="ADAL" clId="{94DA4D47-CE4A-4E72-B5BB-05869BB2B519}" dt="2023-08-11T13:15:16.152" v="22" actId="1076"/>
          <ac:spMkLst>
            <pc:docMk/>
            <pc:sldMk cId="1843577305" sldId="268"/>
            <ac:spMk id="9" creationId="{7BA2A01A-49F7-B34E-A971-E0D39D8EC49E}"/>
          </ac:spMkLst>
        </pc:spChg>
        <pc:spChg chg="del mod modVis">
          <ac:chgData name="Shivanjali S" userId="b1a1d8db-e1c3-4223-ac2e-c18ed90a4048" providerId="ADAL" clId="{94DA4D47-CE4A-4E72-B5BB-05869BB2B519}" dt="2023-08-11T13:12:54.109" v="4" actId="478"/>
          <ac:spMkLst>
            <pc:docMk/>
            <pc:sldMk cId="1843577305" sldId="268"/>
            <ac:spMk id="19" creationId="{916F21C5-4726-ADDB-B0C0-92095D6762C0}"/>
          </ac:spMkLst>
        </pc:spChg>
        <pc:spChg chg="mod">
          <ac:chgData name="Shivanjali S" userId="b1a1d8db-e1c3-4223-ac2e-c18ed90a4048" providerId="ADAL" clId="{94DA4D47-CE4A-4E72-B5BB-05869BB2B519}" dt="2023-08-11T13:13:20.269" v="7" actId="1076"/>
          <ac:spMkLst>
            <pc:docMk/>
            <pc:sldMk cId="1843577305" sldId="268"/>
            <ac:spMk id="44" creationId="{C359D94C-6752-0E58-06E4-D8E2BE15313C}"/>
          </ac:spMkLst>
        </pc:spChg>
        <pc:spChg chg="mod">
          <ac:chgData name="Shivanjali S" userId="b1a1d8db-e1c3-4223-ac2e-c18ed90a4048" providerId="ADAL" clId="{94DA4D47-CE4A-4E72-B5BB-05869BB2B519}" dt="2023-08-11T13:13:37.723" v="12" actId="1035"/>
          <ac:spMkLst>
            <pc:docMk/>
            <pc:sldMk cId="1843577305" sldId="268"/>
            <ac:spMk id="45" creationId="{5BFA53DF-B204-DA26-5D09-B31D4835F7D2}"/>
          </ac:spMkLst>
        </pc:spChg>
        <pc:spChg chg="mod">
          <ac:chgData name="Shivanjali S" userId="b1a1d8db-e1c3-4223-ac2e-c18ed90a4048" providerId="ADAL" clId="{94DA4D47-CE4A-4E72-B5BB-05869BB2B519}" dt="2023-08-11T13:15:22.481" v="27" actId="1035"/>
          <ac:spMkLst>
            <pc:docMk/>
            <pc:sldMk cId="1843577305" sldId="268"/>
            <ac:spMk id="46" creationId="{A4812BD3-2647-7149-2939-40FBA0379115}"/>
          </ac:spMkLst>
        </pc:spChg>
        <pc:picChg chg="mod">
          <ac:chgData name="Shivanjali S" userId="b1a1d8db-e1c3-4223-ac2e-c18ed90a4048" providerId="ADAL" clId="{94DA4D47-CE4A-4E72-B5BB-05869BB2B519}" dt="2023-08-11T13:52:40.086" v="333" actId="1036"/>
          <ac:picMkLst>
            <pc:docMk/>
            <pc:sldMk cId="1843577305" sldId="268"/>
            <ac:picMk id="10" creationId="{1044B467-9F6D-E295-815D-D546623C4154}"/>
          </ac:picMkLst>
        </pc:picChg>
        <pc:picChg chg="mod">
          <ac:chgData name="Shivanjali S" userId="b1a1d8db-e1c3-4223-ac2e-c18ed90a4048" providerId="ADAL" clId="{94DA4D47-CE4A-4E72-B5BB-05869BB2B519}" dt="2023-08-11T13:52:46.353" v="335" actId="1035"/>
          <ac:picMkLst>
            <pc:docMk/>
            <pc:sldMk cId="1843577305" sldId="268"/>
            <ac:picMk id="12" creationId="{315D7859-FE56-34F6-7A9C-FADA909827FD}"/>
          </ac:picMkLst>
        </pc:picChg>
        <pc:picChg chg="mod">
          <ac:chgData name="Shivanjali S" userId="b1a1d8db-e1c3-4223-ac2e-c18ed90a4048" providerId="ADAL" clId="{94DA4D47-CE4A-4E72-B5BB-05869BB2B519}" dt="2023-08-11T13:14:06.705" v="21" actId="1036"/>
          <ac:picMkLst>
            <pc:docMk/>
            <pc:sldMk cId="1843577305" sldId="268"/>
            <ac:picMk id="28" creationId="{62502484-AB31-6077-D78F-FEA2E50C6B20}"/>
          </ac:picMkLst>
        </pc:picChg>
      </pc:sldChg>
      <pc:sldChg chg="modSp mod">
        <pc:chgData name="Shivanjali S" userId="b1a1d8db-e1c3-4223-ac2e-c18ed90a4048" providerId="ADAL" clId="{94DA4D47-CE4A-4E72-B5BB-05869BB2B519}" dt="2023-08-11T14:01:48.944" v="362" actId="947"/>
        <pc:sldMkLst>
          <pc:docMk/>
          <pc:sldMk cId="1530117634" sldId="270"/>
        </pc:sldMkLst>
        <pc:spChg chg="mod">
          <ac:chgData name="Shivanjali S" userId="b1a1d8db-e1c3-4223-ac2e-c18ed90a4048" providerId="ADAL" clId="{94DA4D47-CE4A-4E72-B5BB-05869BB2B519}" dt="2023-08-11T14:01:48.944" v="362" actId="947"/>
          <ac:spMkLst>
            <pc:docMk/>
            <pc:sldMk cId="1530117634" sldId="270"/>
            <ac:spMk id="4" creationId="{5ABB0AEA-B8E7-2FBA-0DB7-8015DC393867}"/>
          </ac:spMkLst>
        </pc:spChg>
        <pc:spChg chg="mod">
          <ac:chgData name="Shivanjali S" userId="b1a1d8db-e1c3-4223-ac2e-c18ed90a4048" providerId="ADAL" clId="{94DA4D47-CE4A-4E72-B5BB-05869BB2B519}" dt="2023-08-11T14:00:23.427" v="344" actId="12788"/>
          <ac:spMkLst>
            <pc:docMk/>
            <pc:sldMk cId="1530117634" sldId="270"/>
            <ac:spMk id="5" creationId="{91D534B9-402F-9F83-F91E-3BE3DB869EDA}"/>
          </ac:spMkLst>
        </pc:spChg>
      </pc:sldChg>
      <pc:sldChg chg="modSp mod">
        <pc:chgData name="Shivanjali S" userId="b1a1d8db-e1c3-4223-ac2e-c18ed90a4048" providerId="ADAL" clId="{94DA4D47-CE4A-4E72-B5BB-05869BB2B519}" dt="2023-08-11T14:03:16.987" v="365" actId="12"/>
        <pc:sldMkLst>
          <pc:docMk/>
          <pc:sldMk cId="3066011744" sldId="271"/>
        </pc:sldMkLst>
        <pc:spChg chg="mod">
          <ac:chgData name="Shivanjali S" userId="b1a1d8db-e1c3-4223-ac2e-c18ed90a4048" providerId="ADAL" clId="{94DA4D47-CE4A-4E72-B5BB-05869BB2B519}" dt="2023-08-11T14:02:20.985" v="363" actId="1035"/>
          <ac:spMkLst>
            <pc:docMk/>
            <pc:sldMk cId="3066011744" sldId="271"/>
            <ac:spMk id="32" creationId="{C45CBD33-A358-7A9E-A167-1AFC67E2C0EC}"/>
          </ac:spMkLst>
        </pc:spChg>
        <pc:spChg chg="mod">
          <ac:chgData name="Shivanjali S" userId="b1a1d8db-e1c3-4223-ac2e-c18ed90a4048" providerId="ADAL" clId="{94DA4D47-CE4A-4E72-B5BB-05869BB2B519}" dt="2023-08-11T14:03:16.987" v="365" actId="12"/>
          <ac:spMkLst>
            <pc:docMk/>
            <pc:sldMk cId="3066011744" sldId="271"/>
            <ac:spMk id="35" creationId="{E84CA562-EEF0-C8AF-4C7A-EC1268383FCA}"/>
          </ac:spMkLst>
        </pc:spChg>
      </pc:sldChg>
      <pc:sldChg chg="modSp mod">
        <pc:chgData name="Shivanjali S" userId="b1a1d8db-e1c3-4223-ac2e-c18ed90a4048" providerId="ADAL" clId="{94DA4D47-CE4A-4E72-B5BB-05869BB2B519}" dt="2023-08-11T14:07:50.893" v="367" actId="207"/>
        <pc:sldMkLst>
          <pc:docMk/>
          <pc:sldMk cId="1695270641" sldId="299"/>
        </pc:sldMkLst>
        <pc:spChg chg="mod">
          <ac:chgData name="Shivanjali S" userId="b1a1d8db-e1c3-4223-ac2e-c18ed90a4048" providerId="ADAL" clId="{94DA4D47-CE4A-4E72-B5BB-05869BB2B519}" dt="2023-08-11T14:03:36.716" v="366" actId="1035"/>
          <ac:spMkLst>
            <pc:docMk/>
            <pc:sldMk cId="1695270641" sldId="299"/>
            <ac:spMk id="6" creationId="{A107879D-1867-1F28-48B3-4902C0DF700E}"/>
          </ac:spMkLst>
        </pc:spChg>
        <pc:spChg chg="mod">
          <ac:chgData name="Shivanjali S" userId="b1a1d8db-e1c3-4223-ac2e-c18ed90a4048" providerId="ADAL" clId="{94DA4D47-CE4A-4E72-B5BB-05869BB2B519}" dt="2023-08-11T14:07:50.893" v="367" actId="207"/>
          <ac:spMkLst>
            <pc:docMk/>
            <pc:sldMk cId="1695270641" sldId="299"/>
            <ac:spMk id="88" creationId="{5B3357E0-CBF5-6C39-4F49-A141D7854866}"/>
          </ac:spMkLst>
        </pc:spChg>
        <pc:spChg chg="mod">
          <ac:chgData name="Shivanjali S" userId="b1a1d8db-e1c3-4223-ac2e-c18ed90a4048" providerId="ADAL" clId="{94DA4D47-CE4A-4E72-B5BB-05869BB2B519}" dt="2023-08-11T14:07:50.893" v="367" actId="207"/>
          <ac:spMkLst>
            <pc:docMk/>
            <pc:sldMk cId="1695270641" sldId="299"/>
            <ac:spMk id="90" creationId="{4ED9C0F5-0D1D-B43E-8A1B-95C6BD59B576}"/>
          </ac:spMkLst>
        </pc:spChg>
        <pc:spChg chg="mod">
          <ac:chgData name="Shivanjali S" userId="b1a1d8db-e1c3-4223-ac2e-c18ed90a4048" providerId="ADAL" clId="{94DA4D47-CE4A-4E72-B5BB-05869BB2B519}" dt="2023-08-11T14:07:50.893" v="367" actId="207"/>
          <ac:spMkLst>
            <pc:docMk/>
            <pc:sldMk cId="1695270641" sldId="299"/>
            <ac:spMk id="93" creationId="{76E6DD8B-F20B-B7CC-D0D9-936B8D6C94FB}"/>
          </ac:spMkLst>
        </pc:spChg>
      </pc:sldChg>
      <pc:sldChg chg="modSp mod">
        <pc:chgData name="Shivanjali S" userId="b1a1d8db-e1c3-4223-ac2e-c18ed90a4048" providerId="ADAL" clId="{94DA4D47-CE4A-4E72-B5BB-05869BB2B519}" dt="2023-08-11T14:08:19.820" v="368" actId="1035"/>
        <pc:sldMkLst>
          <pc:docMk/>
          <pc:sldMk cId="1417832484" sldId="300"/>
        </pc:sldMkLst>
        <pc:spChg chg="mod">
          <ac:chgData name="Shivanjali S" userId="b1a1d8db-e1c3-4223-ac2e-c18ed90a4048" providerId="ADAL" clId="{94DA4D47-CE4A-4E72-B5BB-05869BB2B519}" dt="2023-08-11T14:08:19.820" v="368" actId="1035"/>
          <ac:spMkLst>
            <pc:docMk/>
            <pc:sldMk cId="1417832484" sldId="300"/>
            <ac:spMk id="2" creationId="{96F207EF-1230-719C-0509-C3959C5093F1}"/>
          </ac:spMkLst>
        </pc:spChg>
      </pc:sldChg>
      <pc:sldChg chg="modSp mod">
        <pc:chgData name="Shivanjali S" userId="b1a1d8db-e1c3-4223-ac2e-c18ed90a4048" providerId="ADAL" clId="{94DA4D47-CE4A-4E72-B5BB-05869BB2B519}" dt="2023-08-11T14:09:11.448" v="373" actId="12789"/>
        <pc:sldMkLst>
          <pc:docMk/>
          <pc:sldMk cId="889784200" sldId="301"/>
        </pc:sldMkLst>
        <pc:spChg chg="mod">
          <ac:chgData name="Shivanjali S" userId="b1a1d8db-e1c3-4223-ac2e-c18ed90a4048" providerId="ADAL" clId="{94DA4D47-CE4A-4E72-B5BB-05869BB2B519}" dt="2023-08-11T14:09:04.971" v="371" actId="12789"/>
          <ac:spMkLst>
            <pc:docMk/>
            <pc:sldMk cId="889784200" sldId="301"/>
            <ac:spMk id="7" creationId="{B5BAB2D6-BDCE-743B-603A-C89C3B13C4FC}"/>
          </ac:spMkLst>
        </pc:spChg>
        <pc:spChg chg="mod">
          <ac:chgData name="Shivanjali S" userId="b1a1d8db-e1c3-4223-ac2e-c18ed90a4048" providerId="ADAL" clId="{94DA4D47-CE4A-4E72-B5BB-05869BB2B519}" dt="2023-08-11T14:09:11.448" v="373" actId="12789"/>
          <ac:spMkLst>
            <pc:docMk/>
            <pc:sldMk cId="889784200" sldId="301"/>
            <ac:spMk id="9" creationId="{53F5C2EF-D005-B66B-B8E4-573F8E7960ED}"/>
          </ac:spMkLst>
        </pc:spChg>
        <pc:spChg chg="mod">
          <ac:chgData name="Shivanjali S" userId="b1a1d8db-e1c3-4223-ac2e-c18ed90a4048" providerId="ADAL" clId="{94DA4D47-CE4A-4E72-B5BB-05869BB2B519}" dt="2023-08-11T14:09:04.971" v="371" actId="12789"/>
          <ac:spMkLst>
            <pc:docMk/>
            <pc:sldMk cId="889784200" sldId="301"/>
            <ac:spMk id="14" creationId="{B3EFDDCE-3073-BEAB-B75F-FDCA817CCFEA}"/>
          </ac:spMkLst>
        </pc:spChg>
        <pc:spChg chg="mod">
          <ac:chgData name="Shivanjali S" userId="b1a1d8db-e1c3-4223-ac2e-c18ed90a4048" providerId="ADAL" clId="{94DA4D47-CE4A-4E72-B5BB-05869BB2B519}" dt="2023-08-11T14:08:40.031" v="369" actId="1035"/>
          <ac:spMkLst>
            <pc:docMk/>
            <pc:sldMk cId="889784200" sldId="301"/>
            <ac:spMk id="15" creationId="{6EEC19D7-C003-2471-71FA-7EF9C55DCB0C}"/>
          </ac:spMkLst>
        </pc:spChg>
        <pc:spChg chg="mod">
          <ac:chgData name="Shivanjali S" userId="b1a1d8db-e1c3-4223-ac2e-c18ed90a4048" providerId="ADAL" clId="{94DA4D47-CE4A-4E72-B5BB-05869BB2B519}" dt="2023-08-11T14:09:11.448" v="373" actId="12789"/>
          <ac:spMkLst>
            <pc:docMk/>
            <pc:sldMk cId="889784200" sldId="301"/>
            <ac:spMk id="19" creationId="{58BC1711-5EC7-8949-AB0D-1E9298A07194}"/>
          </ac:spMkLst>
        </pc:spChg>
      </pc:sldChg>
      <pc:sldChg chg="modSp mod">
        <pc:chgData name="Shivanjali S" userId="b1a1d8db-e1c3-4223-ac2e-c18ed90a4048" providerId="ADAL" clId="{94DA4D47-CE4A-4E72-B5BB-05869BB2B519}" dt="2023-08-11T14:10:14.851" v="375" actId="207"/>
        <pc:sldMkLst>
          <pc:docMk/>
          <pc:sldMk cId="3517839596" sldId="302"/>
        </pc:sldMkLst>
        <pc:spChg chg="mod">
          <ac:chgData name="Shivanjali S" userId="b1a1d8db-e1c3-4223-ac2e-c18ed90a4048" providerId="ADAL" clId="{94DA4D47-CE4A-4E72-B5BB-05869BB2B519}" dt="2023-08-11T14:09:39.671" v="374" actId="1035"/>
          <ac:spMkLst>
            <pc:docMk/>
            <pc:sldMk cId="3517839596" sldId="302"/>
            <ac:spMk id="4" creationId="{676CC662-E510-AE9D-2EE1-3C693946D1A3}"/>
          </ac:spMkLst>
        </pc:spChg>
        <pc:spChg chg="mod">
          <ac:chgData name="Shivanjali S" userId="b1a1d8db-e1c3-4223-ac2e-c18ed90a4048" providerId="ADAL" clId="{94DA4D47-CE4A-4E72-B5BB-05869BB2B519}" dt="2023-08-11T14:10:14.851" v="375" actId="207"/>
          <ac:spMkLst>
            <pc:docMk/>
            <pc:sldMk cId="3517839596" sldId="302"/>
            <ac:spMk id="7" creationId="{BC171EE6-17A0-A5B7-4B5D-12B21A1453FA}"/>
          </ac:spMkLst>
        </pc:spChg>
      </pc:sldChg>
      <pc:sldChg chg="modSp mod">
        <pc:chgData name="Shivanjali S" userId="b1a1d8db-e1c3-4223-ac2e-c18ed90a4048" providerId="ADAL" clId="{94DA4D47-CE4A-4E72-B5BB-05869BB2B519}" dt="2023-08-11T14:11:12.646" v="380" actId="12789"/>
        <pc:sldMkLst>
          <pc:docMk/>
          <pc:sldMk cId="31176792" sldId="303"/>
        </pc:sldMkLst>
        <pc:spChg chg="mod">
          <ac:chgData name="Shivanjali S" userId="b1a1d8db-e1c3-4223-ac2e-c18ed90a4048" providerId="ADAL" clId="{94DA4D47-CE4A-4E72-B5BB-05869BB2B519}" dt="2023-08-11T14:11:12.646" v="380" actId="12789"/>
          <ac:spMkLst>
            <pc:docMk/>
            <pc:sldMk cId="31176792" sldId="303"/>
            <ac:spMk id="7" creationId="{B5BAB2D6-BDCE-743B-603A-C89C3B13C4FC}"/>
          </ac:spMkLst>
        </pc:spChg>
        <pc:grpChg chg="mod">
          <ac:chgData name="Shivanjali S" userId="b1a1d8db-e1c3-4223-ac2e-c18ed90a4048" providerId="ADAL" clId="{94DA4D47-CE4A-4E72-B5BB-05869BB2B519}" dt="2023-08-11T14:11:12.646" v="380" actId="12789"/>
          <ac:grpSpMkLst>
            <pc:docMk/>
            <pc:sldMk cId="31176792" sldId="303"/>
            <ac:grpSpMk id="4" creationId="{88FDB84E-0FA8-5E42-B3B2-5A06F4DC9867}"/>
          </ac:grpSpMkLst>
        </pc:grpChg>
      </pc:sldChg>
      <pc:sldChg chg="modSp mod">
        <pc:chgData name="Shivanjali S" userId="b1a1d8db-e1c3-4223-ac2e-c18ed90a4048" providerId="ADAL" clId="{94DA4D47-CE4A-4E72-B5BB-05869BB2B519}" dt="2023-08-11T14:13:42.849" v="382" actId="207"/>
        <pc:sldMkLst>
          <pc:docMk/>
          <pc:sldMk cId="2059794637" sldId="304"/>
        </pc:sldMkLst>
        <pc:spChg chg="mod">
          <ac:chgData name="Shivanjali S" userId="b1a1d8db-e1c3-4223-ac2e-c18ed90a4048" providerId="ADAL" clId="{94DA4D47-CE4A-4E72-B5BB-05869BB2B519}" dt="2023-08-11T14:13:36.065" v="381" actId="1035"/>
          <ac:spMkLst>
            <pc:docMk/>
            <pc:sldMk cId="2059794637" sldId="304"/>
            <ac:spMk id="2" creationId="{2D5BE644-93A4-A22D-B017-7E1EC001914F}"/>
          </ac:spMkLst>
        </pc:spChg>
        <pc:spChg chg="mod">
          <ac:chgData name="Shivanjali S" userId="b1a1d8db-e1c3-4223-ac2e-c18ed90a4048" providerId="ADAL" clId="{94DA4D47-CE4A-4E72-B5BB-05869BB2B519}" dt="2023-08-11T14:13:42.849" v="382" actId="207"/>
          <ac:spMkLst>
            <pc:docMk/>
            <pc:sldMk cId="2059794637" sldId="304"/>
            <ac:spMk id="7" creationId="{BC171EE6-17A0-A5B7-4B5D-12B21A1453FA}"/>
          </ac:spMkLst>
        </pc:spChg>
      </pc:sldChg>
      <pc:sldChg chg="modSp mod">
        <pc:chgData name="Shivanjali S" userId="b1a1d8db-e1c3-4223-ac2e-c18ed90a4048" providerId="ADAL" clId="{94DA4D47-CE4A-4E72-B5BB-05869BB2B519}" dt="2023-08-11T14:14:23.891" v="388" actId="207"/>
        <pc:sldMkLst>
          <pc:docMk/>
          <pc:sldMk cId="957896708" sldId="305"/>
        </pc:sldMkLst>
        <pc:spChg chg="mod">
          <ac:chgData name="Shivanjali S" userId="b1a1d8db-e1c3-4223-ac2e-c18ed90a4048" providerId="ADAL" clId="{94DA4D47-CE4A-4E72-B5BB-05869BB2B519}" dt="2023-08-11T14:14:18.387" v="387" actId="1036"/>
          <ac:spMkLst>
            <pc:docMk/>
            <pc:sldMk cId="957896708" sldId="305"/>
            <ac:spMk id="3" creationId="{83A676A7-E38E-E1C4-596A-E9F997675828}"/>
          </ac:spMkLst>
        </pc:spChg>
        <pc:spChg chg="mod">
          <ac:chgData name="Shivanjali S" userId="b1a1d8db-e1c3-4223-ac2e-c18ed90a4048" providerId="ADAL" clId="{94DA4D47-CE4A-4E72-B5BB-05869BB2B519}" dt="2023-08-11T14:14:23.891" v="388" actId="207"/>
          <ac:spMkLst>
            <pc:docMk/>
            <pc:sldMk cId="957896708" sldId="305"/>
            <ac:spMk id="4" creationId="{35E13AF5-3D06-0AC5-ED7F-038960EE4BFE}"/>
          </ac:spMkLst>
        </pc:spChg>
      </pc:sldChg>
      <pc:sldChg chg="modSp mod">
        <pc:chgData name="Shivanjali S" userId="b1a1d8db-e1c3-4223-ac2e-c18ed90a4048" providerId="ADAL" clId="{94DA4D47-CE4A-4E72-B5BB-05869BB2B519}" dt="2023-08-11T14:15:01.082" v="390" actId="207"/>
        <pc:sldMkLst>
          <pc:docMk/>
          <pc:sldMk cId="1140501630" sldId="306"/>
        </pc:sldMkLst>
        <pc:spChg chg="mod">
          <ac:chgData name="Shivanjali S" userId="b1a1d8db-e1c3-4223-ac2e-c18ed90a4048" providerId="ADAL" clId="{94DA4D47-CE4A-4E72-B5BB-05869BB2B519}" dt="2023-08-11T14:14:50.904" v="389" actId="1035"/>
          <ac:spMkLst>
            <pc:docMk/>
            <pc:sldMk cId="1140501630" sldId="306"/>
            <ac:spMk id="2" creationId="{133941A9-7E85-FC12-B850-43AF0A4E3F64}"/>
          </ac:spMkLst>
        </pc:spChg>
        <pc:spChg chg="mod">
          <ac:chgData name="Shivanjali S" userId="b1a1d8db-e1c3-4223-ac2e-c18ed90a4048" providerId="ADAL" clId="{94DA4D47-CE4A-4E72-B5BB-05869BB2B519}" dt="2023-08-11T14:15:01.082" v="390" actId="207"/>
          <ac:spMkLst>
            <pc:docMk/>
            <pc:sldMk cId="1140501630" sldId="306"/>
            <ac:spMk id="7" creationId="{BC171EE6-17A0-A5B7-4B5D-12B21A1453FA}"/>
          </ac:spMkLst>
        </pc:spChg>
      </pc:sldChg>
      <pc:sldChg chg="modSp mod">
        <pc:chgData name="Shivanjali S" userId="b1a1d8db-e1c3-4223-ac2e-c18ed90a4048" providerId="ADAL" clId="{94DA4D47-CE4A-4E72-B5BB-05869BB2B519}" dt="2023-08-11T14:15:08.425" v="392" actId="1035"/>
        <pc:sldMkLst>
          <pc:docMk/>
          <pc:sldMk cId="4086611187" sldId="307"/>
        </pc:sldMkLst>
        <pc:spChg chg="mod">
          <ac:chgData name="Shivanjali S" userId="b1a1d8db-e1c3-4223-ac2e-c18ed90a4048" providerId="ADAL" clId="{94DA4D47-CE4A-4E72-B5BB-05869BB2B519}" dt="2023-08-11T14:15:08.425" v="392" actId="1035"/>
          <ac:spMkLst>
            <pc:docMk/>
            <pc:sldMk cId="4086611187" sldId="307"/>
            <ac:spMk id="15" creationId="{6EEC19D7-C003-2471-71FA-7EF9C55DCB0C}"/>
          </ac:spMkLst>
        </pc:spChg>
      </pc:sldChg>
      <pc:sldChg chg="modSp mod">
        <pc:chgData name="Shivanjali S" userId="b1a1d8db-e1c3-4223-ac2e-c18ed90a4048" providerId="ADAL" clId="{94DA4D47-CE4A-4E72-B5BB-05869BB2B519}" dt="2023-08-11T14:15:21.988" v="394" actId="207"/>
        <pc:sldMkLst>
          <pc:docMk/>
          <pc:sldMk cId="3612832217" sldId="308"/>
        </pc:sldMkLst>
        <pc:spChg chg="mod">
          <ac:chgData name="Shivanjali S" userId="b1a1d8db-e1c3-4223-ac2e-c18ed90a4048" providerId="ADAL" clId="{94DA4D47-CE4A-4E72-B5BB-05869BB2B519}" dt="2023-08-11T14:15:21.988" v="394" actId="207"/>
          <ac:spMkLst>
            <pc:docMk/>
            <pc:sldMk cId="3612832217" sldId="308"/>
            <ac:spMk id="7" creationId="{BC171EE6-17A0-A5B7-4B5D-12B21A1453FA}"/>
          </ac:spMkLst>
        </pc:spChg>
        <pc:spChg chg="mod">
          <ac:chgData name="Shivanjali S" userId="b1a1d8db-e1c3-4223-ac2e-c18ed90a4048" providerId="ADAL" clId="{94DA4D47-CE4A-4E72-B5BB-05869BB2B519}" dt="2023-08-11T14:15:17.639" v="393" actId="1035"/>
          <ac:spMkLst>
            <pc:docMk/>
            <pc:sldMk cId="3612832217" sldId="308"/>
            <ac:spMk id="9" creationId="{7C5A11A0-BC45-9E25-39B9-DB3949A40387}"/>
          </ac:spMkLst>
        </pc:spChg>
      </pc:sldChg>
      <pc:sldChg chg="modSp mod">
        <pc:chgData name="Shivanjali S" userId="b1a1d8db-e1c3-4223-ac2e-c18ed90a4048" providerId="ADAL" clId="{94DA4D47-CE4A-4E72-B5BB-05869BB2B519}" dt="2023-08-11T14:18:55.142" v="434" actId="1036"/>
        <pc:sldMkLst>
          <pc:docMk/>
          <pc:sldMk cId="642486378" sldId="309"/>
        </pc:sldMkLst>
        <pc:spChg chg="mod">
          <ac:chgData name="Shivanjali S" userId="b1a1d8db-e1c3-4223-ac2e-c18ed90a4048" providerId="ADAL" clId="{94DA4D47-CE4A-4E72-B5BB-05869BB2B519}" dt="2023-08-11T14:18:55.142" v="434" actId="1036"/>
          <ac:spMkLst>
            <pc:docMk/>
            <pc:sldMk cId="642486378" sldId="309"/>
            <ac:spMk id="22" creationId="{CE90E8E3-0B27-B599-708E-9C693362EF32}"/>
          </ac:spMkLst>
        </pc:spChg>
      </pc:sldChg>
      <pc:sldChg chg="modSp mod">
        <pc:chgData name="Shivanjali S" userId="b1a1d8db-e1c3-4223-ac2e-c18ed90a4048" providerId="ADAL" clId="{94DA4D47-CE4A-4E72-B5BB-05869BB2B519}" dt="2023-08-11T13:56:03.488" v="336" actId="207"/>
        <pc:sldMkLst>
          <pc:docMk/>
          <pc:sldMk cId="1024716605" sldId="310"/>
        </pc:sldMkLst>
        <pc:spChg chg="mod">
          <ac:chgData name="Shivanjali S" userId="b1a1d8db-e1c3-4223-ac2e-c18ed90a4048" providerId="ADAL" clId="{94DA4D47-CE4A-4E72-B5BB-05869BB2B519}" dt="2023-08-11T13:56:03.488" v="336" actId="207"/>
          <ac:spMkLst>
            <pc:docMk/>
            <pc:sldMk cId="1024716605" sldId="310"/>
            <ac:spMk id="25" creationId="{9EB17C61-05F8-392F-4048-1233AC59FDAE}"/>
          </ac:spMkLst>
        </pc:spChg>
      </pc:sldChg>
      <pc:sldChg chg="modSp mod">
        <pc:chgData name="Shivanjali S" userId="b1a1d8db-e1c3-4223-ac2e-c18ed90a4048" providerId="ADAL" clId="{94DA4D47-CE4A-4E72-B5BB-05869BB2B519}" dt="2023-08-11T14:15:33.832" v="395" actId="207"/>
        <pc:sldMkLst>
          <pc:docMk/>
          <pc:sldMk cId="1837679001" sldId="311"/>
        </pc:sldMkLst>
        <pc:spChg chg="mod">
          <ac:chgData name="Shivanjali S" userId="b1a1d8db-e1c3-4223-ac2e-c18ed90a4048" providerId="ADAL" clId="{94DA4D47-CE4A-4E72-B5BB-05869BB2B519}" dt="2023-08-11T14:15:33.832" v="395" actId="207"/>
          <ac:spMkLst>
            <pc:docMk/>
            <pc:sldMk cId="1837679001" sldId="311"/>
            <ac:spMk id="25" creationId="{9EB17C61-05F8-392F-4048-1233AC59FDAE}"/>
          </ac:spMkLst>
        </pc:spChg>
      </pc:sldChg>
      <pc:sldChg chg="modSp mod">
        <pc:chgData name="Shivanjali S" userId="b1a1d8db-e1c3-4223-ac2e-c18ed90a4048" providerId="ADAL" clId="{94DA4D47-CE4A-4E72-B5BB-05869BB2B519}" dt="2023-08-11T14:15:39.176" v="399" actId="1036"/>
        <pc:sldMkLst>
          <pc:docMk/>
          <pc:sldMk cId="2805577523" sldId="312"/>
        </pc:sldMkLst>
        <pc:spChg chg="mod">
          <ac:chgData name="Shivanjali S" userId="b1a1d8db-e1c3-4223-ac2e-c18ed90a4048" providerId="ADAL" clId="{94DA4D47-CE4A-4E72-B5BB-05869BB2B519}" dt="2023-08-11T14:15:39.176" v="399" actId="1036"/>
          <ac:spMkLst>
            <pc:docMk/>
            <pc:sldMk cId="2805577523" sldId="312"/>
            <ac:spMk id="15" creationId="{6EEC19D7-C003-2471-71FA-7EF9C55DCB0C}"/>
          </ac:spMkLst>
        </pc:spChg>
      </pc:sldChg>
      <pc:sldChg chg="modSp mod">
        <pc:chgData name="Shivanjali S" userId="b1a1d8db-e1c3-4223-ac2e-c18ed90a4048" providerId="ADAL" clId="{94DA4D47-CE4A-4E72-B5BB-05869BB2B519}" dt="2023-08-11T14:15:56.159" v="407" actId="12788"/>
        <pc:sldMkLst>
          <pc:docMk/>
          <pc:sldMk cId="2638761932" sldId="313"/>
        </pc:sldMkLst>
        <pc:spChg chg="mod">
          <ac:chgData name="Shivanjali S" userId="b1a1d8db-e1c3-4223-ac2e-c18ed90a4048" providerId="ADAL" clId="{94DA4D47-CE4A-4E72-B5BB-05869BB2B519}" dt="2023-08-11T14:15:51.663" v="400" actId="207"/>
          <ac:spMkLst>
            <pc:docMk/>
            <pc:sldMk cId="2638761932" sldId="313"/>
            <ac:spMk id="4" creationId="{007D16BE-7E06-4447-2E6B-EF7396DB3FA8}"/>
          </ac:spMkLst>
        </pc:spChg>
        <pc:spChg chg="mod">
          <ac:chgData name="Shivanjali S" userId="b1a1d8db-e1c3-4223-ac2e-c18ed90a4048" providerId="ADAL" clId="{94DA4D47-CE4A-4E72-B5BB-05869BB2B519}" dt="2023-08-11T14:15:56.159" v="407" actId="12788"/>
          <ac:spMkLst>
            <pc:docMk/>
            <pc:sldMk cId="2638761932" sldId="313"/>
            <ac:spMk id="11" creationId="{6717C8B1-9214-57B0-E9E4-835059DBB1B7}"/>
          </ac:spMkLst>
        </pc:spChg>
      </pc:sldChg>
      <pc:sldChg chg="modSp mod">
        <pc:chgData name="Shivanjali S" userId="b1a1d8db-e1c3-4223-ac2e-c18ed90a4048" providerId="ADAL" clId="{94DA4D47-CE4A-4E72-B5BB-05869BB2B519}" dt="2023-08-11T14:16:08.653" v="411" actId="1035"/>
        <pc:sldMkLst>
          <pc:docMk/>
          <pc:sldMk cId="387919097" sldId="314"/>
        </pc:sldMkLst>
        <pc:spChg chg="mod">
          <ac:chgData name="Shivanjali S" userId="b1a1d8db-e1c3-4223-ac2e-c18ed90a4048" providerId="ADAL" clId="{94DA4D47-CE4A-4E72-B5BB-05869BB2B519}" dt="2023-08-11T14:16:08.653" v="411" actId="1035"/>
          <ac:spMkLst>
            <pc:docMk/>
            <pc:sldMk cId="387919097" sldId="314"/>
            <ac:spMk id="15" creationId="{6EEC19D7-C003-2471-71FA-7EF9C55DCB0C}"/>
          </ac:spMkLst>
        </pc:spChg>
      </pc:sldChg>
      <pc:sldChg chg="modSp mod">
        <pc:chgData name="Shivanjali S" userId="b1a1d8db-e1c3-4223-ac2e-c18ed90a4048" providerId="ADAL" clId="{94DA4D47-CE4A-4E72-B5BB-05869BB2B519}" dt="2023-08-11T14:16:16.857" v="413" actId="1035"/>
        <pc:sldMkLst>
          <pc:docMk/>
          <pc:sldMk cId="3695036892" sldId="315"/>
        </pc:sldMkLst>
        <pc:spChg chg="mod">
          <ac:chgData name="Shivanjali S" userId="b1a1d8db-e1c3-4223-ac2e-c18ed90a4048" providerId="ADAL" clId="{94DA4D47-CE4A-4E72-B5BB-05869BB2B519}" dt="2023-08-11T14:16:16.857" v="413" actId="1035"/>
          <ac:spMkLst>
            <pc:docMk/>
            <pc:sldMk cId="3695036892" sldId="315"/>
            <ac:spMk id="15" creationId="{6EEC19D7-C003-2471-71FA-7EF9C55DCB0C}"/>
          </ac:spMkLst>
        </pc:spChg>
      </pc:sldChg>
      <pc:sldChg chg="modSp mod">
        <pc:chgData name="Shivanjali S" userId="b1a1d8db-e1c3-4223-ac2e-c18ed90a4048" providerId="ADAL" clId="{94DA4D47-CE4A-4E72-B5BB-05869BB2B519}" dt="2023-08-11T14:16:04.754" v="408" actId="207"/>
        <pc:sldMkLst>
          <pc:docMk/>
          <pc:sldMk cId="1278176256" sldId="316"/>
        </pc:sldMkLst>
        <pc:spChg chg="mod">
          <ac:chgData name="Shivanjali S" userId="b1a1d8db-e1c3-4223-ac2e-c18ed90a4048" providerId="ADAL" clId="{94DA4D47-CE4A-4E72-B5BB-05869BB2B519}" dt="2023-08-11T14:16:04.754" v="408" actId="207"/>
          <ac:spMkLst>
            <pc:docMk/>
            <pc:sldMk cId="1278176256" sldId="316"/>
            <ac:spMk id="7" creationId="{BC171EE6-17A0-A5B7-4B5D-12B21A1453FA}"/>
          </ac:spMkLst>
        </pc:spChg>
      </pc:sldChg>
      <pc:sldChg chg="modSp mod">
        <pc:chgData name="Shivanjali S" userId="b1a1d8db-e1c3-4223-ac2e-c18ed90a4048" providerId="ADAL" clId="{94DA4D47-CE4A-4E72-B5BB-05869BB2B519}" dt="2023-08-11T14:16:22.641" v="416" actId="1035"/>
        <pc:sldMkLst>
          <pc:docMk/>
          <pc:sldMk cId="1328938311" sldId="317"/>
        </pc:sldMkLst>
        <pc:spChg chg="mod">
          <ac:chgData name="Shivanjali S" userId="b1a1d8db-e1c3-4223-ac2e-c18ed90a4048" providerId="ADAL" clId="{94DA4D47-CE4A-4E72-B5BB-05869BB2B519}" dt="2023-08-11T14:16:22.641" v="416" actId="1035"/>
          <ac:spMkLst>
            <pc:docMk/>
            <pc:sldMk cId="1328938311" sldId="317"/>
            <ac:spMk id="15" creationId="{6EEC19D7-C003-2471-71FA-7EF9C55DCB0C}"/>
          </ac:spMkLst>
        </pc:spChg>
      </pc:sldChg>
      <pc:sldChg chg="modSp mod">
        <pc:chgData name="Shivanjali S" userId="b1a1d8db-e1c3-4223-ac2e-c18ed90a4048" providerId="ADAL" clId="{94DA4D47-CE4A-4E72-B5BB-05869BB2B519}" dt="2023-08-11T14:16:45.533" v="424" actId="947"/>
        <pc:sldMkLst>
          <pc:docMk/>
          <pc:sldMk cId="463288283" sldId="319"/>
        </pc:sldMkLst>
        <pc:spChg chg="mod">
          <ac:chgData name="Shivanjali S" userId="b1a1d8db-e1c3-4223-ac2e-c18ed90a4048" providerId="ADAL" clId="{94DA4D47-CE4A-4E72-B5BB-05869BB2B519}" dt="2023-08-11T14:16:45.533" v="424" actId="947"/>
          <ac:spMkLst>
            <pc:docMk/>
            <pc:sldMk cId="463288283" sldId="319"/>
            <ac:spMk id="7" creationId="{20B5D91D-5E17-3941-F30A-D39047E7BA8C}"/>
          </ac:spMkLst>
        </pc:spChg>
      </pc:sldChg>
      <pc:sldChg chg="modSp mod">
        <pc:chgData name="Shivanjali S" userId="b1a1d8db-e1c3-4223-ac2e-c18ed90a4048" providerId="ADAL" clId="{94DA4D47-CE4A-4E72-B5BB-05869BB2B519}" dt="2023-08-11T14:16:55.593" v="425" actId="1036"/>
        <pc:sldMkLst>
          <pc:docMk/>
          <pc:sldMk cId="1481954795" sldId="327"/>
        </pc:sldMkLst>
        <pc:spChg chg="mod">
          <ac:chgData name="Shivanjali S" userId="b1a1d8db-e1c3-4223-ac2e-c18ed90a4048" providerId="ADAL" clId="{94DA4D47-CE4A-4E72-B5BB-05869BB2B519}" dt="2023-08-11T14:16:55.593" v="425" actId="1036"/>
          <ac:spMkLst>
            <pc:docMk/>
            <pc:sldMk cId="1481954795" sldId="327"/>
            <ac:spMk id="38" creationId="{A9ED4FCA-0DC8-6C7F-3D1B-382A04E3E56E}"/>
          </ac:spMkLst>
        </pc:spChg>
      </pc:sldChg>
      <pc:sldChg chg="addSp modSp mod">
        <pc:chgData name="Shivanjali S" userId="b1a1d8db-e1c3-4223-ac2e-c18ed90a4048" providerId="ADAL" clId="{94DA4D47-CE4A-4E72-B5BB-05869BB2B519}" dt="2023-08-11T14:17:36.138" v="429" actId="12789"/>
        <pc:sldMkLst>
          <pc:docMk/>
          <pc:sldMk cId="3652237265" sldId="328"/>
        </pc:sldMkLst>
        <pc:spChg chg="mod">
          <ac:chgData name="Shivanjali S" userId="b1a1d8db-e1c3-4223-ac2e-c18ed90a4048" providerId="ADAL" clId="{94DA4D47-CE4A-4E72-B5BB-05869BB2B519}" dt="2023-08-11T14:17:33" v="427" actId="164"/>
          <ac:spMkLst>
            <pc:docMk/>
            <pc:sldMk cId="3652237265" sldId="328"/>
            <ac:spMk id="5" creationId="{E433A2D4-E08C-81C7-859F-6CC6477540AC}"/>
          </ac:spMkLst>
        </pc:spChg>
        <pc:spChg chg="mod">
          <ac:chgData name="Shivanjali S" userId="b1a1d8db-e1c3-4223-ac2e-c18ed90a4048" providerId="ADAL" clId="{94DA4D47-CE4A-4E72-B5BB-05869BB2B519}" dt="2023-08-11T14:17:33" v="427" actId="164"/>
          <ac:spMkLst>
            <pc:docMk/>
            <pc:sldMk cId="3652237265" sldId="328"/>
            <ac:spMk id="6" creationId="{D4E6E728-5ED8-5769-EA57-2E630120FCEE}"/>
          </ac:spMkLst>
        </pc:spChg>
        <pc:spChg chg="mod">
          <ac:chgData name="Shivanjali S" userId="b1a1d8db-e1c3-4223-ac2e-c18ed90a4048" providerId="ADAL" clId="{94DA4D47-CE4A-4E72-B5BB-05869BB2B519}" dt="2023-08-11T14:17:33" v="427" actId="164"/>
          <ac:spMkLst>
            <pc:docMk/>
            <pc:sldMk cId="3652237265" sldId="328"/>
            <ac:spMk id="7" creationId="{0418A2CE-915C-0C1E-C709-D4DF8D616E76}"/>
          </ac:spMkLst>
        </pc:spChg>
        <pc:grpChg chg="add mod">
          <ac:chgData name="Shivanjali S" userId="b1a1d8db-e1c3-4223-ac2e-c18ed90a4048" providerId="ADAL" clId="{94DA4D47-CE4A-4E72-B5BB-05869BB2B519}" dt="2023-08-11T14:17:36.138" v="429" actId="12789"/>
          <ac:grpSpMkLst>
            <pc:docMk/>
            <pc:sldMk cId="3652237265" sldId="328"/>
            <ac:grpSpMk id="2" creationId="{B14F4C41-1A40-D412-FD78-F32C17731FBC}"/>
          </ac:grpSpMkLst>
        </pc:grpChg>
      </pc:sldChg>
      <pc:sldChg chg="addSp modSp mod">
        <pc:chgData name="Shivanjali S" userId="b1a1d8db-e1c3-4223-ac2e-c18ed90a4048" providerId="ADAL" clId="{94DA4D47-CE4A-4E72-B5BB-05869BB2B519}" dt="2023-08-11T14:17:50.183" v="433" actId="12789"/>
        <pc:sldMkLst>
          <pc:docMk/>
          <pc:sldMk cId="1574341979" sldId="329"/>
        </pc:sldMkLst>
        <pc:spChg chg="mod">
          <ac:chgData name="Shivanjali S" userId="b1a1d8db-e1c3-4223-ac2e-c18ed90a4048" providerId="ADAL" clId="{94DA4D47-CE4A-4E72-B5BB-05869BB2B519}" dt="2023-08-11T14:17:46.346" v="431" actId="207"/>
          <ac:spMkLst>
            <pc:docMk/>
            <pc:sldMk cId="1574341979" sldId="329"/>
            <ac:spMk id="5" creationId="{E433A2D4-E08C-81C7-859F-6CC6477540AC}"/>
          </ac:spMkLst>
        </pc:spChg>
        <pc:spChg chg="mod">
          <ac:chgData name="Shivanjali S" userId="b1a1d8db-e1c3-4223-ac2e-c18ed90a4048" providerId="ADAL" clId="{94DA4D47-CE4A-4E72-B5BB-05869BB2B519}" dt="2023-08-11T14:17:46.346" v="431" actId="207"/>
          <ac:spMkLst>
            <pc:docMk/>
            <pc:sldMk cId="1574341979" sldId="329"/>
            <ac:spMk id="6" creationId="{D4E6E728-5ED8-5769-EA57-2E630120FCEE}"/>
          </ac:spMkLst>
        </pc:spChg>
        <pc:spChg chg="mod">
          <ac:chgData name="Shivanjali S" userId="b1a1d8db-e1c3-4223-ac2e-c18ed90a4048" providerId="ADAL" clId="{94DA4D47-CE4A-4E72-B5BB-05869BB2B519}" dt="2023-08-11T14:17:46.346" v="431" actId="207"/>
          <ac:spMkLst>
            <pc:docMk/>
            <pc:sldMk cId="1574341979" sldId="329"/>
            <ac:spMk id="7" creationId="{0418A2CE-915C-0C1E-C709-D4DF8D616E76}"/>
          </ac:spMkLst>
        </pc:spChg>
        <pc:grpChg chg="add mod">
          <ac:chgData name="Shivanjali S" userId="b1a1d8db-e1c3-4223-ac2e-c18ed90a4048" providerId="ADAL" clId="{94DA4D47-CE4A-4E72-B5BB-05869BB2B519}" dt="2023-08-11T14:17:50.183" v="433" actId="12789"/>
          <ac:grpSpMkLst>
            <pc:docMk/>
            <pc:sldMk cId="1574341979" sldId="329"/>
            <ac:grpSpMk id="2" creationId="{D87BD060-BCDE-3B99-FBA8-6E9F192E6CC4}"/>
          </ac:grpSpMkLst>
        </pc:grpChg>
      </pc:sldChg>
      <pc:sldChg chg="modSp mod">
        <pc:chgData name="Shivanjali S" userId="b1a1d8db-e1c3-4223-ac2e-c18ed90a4048" providerId="ADAL" clId="{94DA4D47-CE4A-4E72-B5BB-05869BB2B519}" dt="2023-08-11T14:20:01.913" v="439" actId="1036"/>
        <pc:sldMkLst>
          <pc:docMk/>
          <pc:sldMk cId="931874531" sldId="332"/>
        </pc:sldMkLst>
        <pc:spChg chg="mod">
          <ac:chgData name="Shivanjali S" userId="b1a1d8db-e1c3-4223-ac2e-c18ed90a4048" providerId="ADAL" clId="{94DA4D47-CE4A-4E72-B5BB-05869BB2B519}" dt="2023-08-11T14:20:01.913" v="439" actId="1036"/>
          <ac:spMkLst>
            <pc:docMk/>
            <pc:sldMk cId="931874531" sldId="332"/>
            <ac:spMk id="2" creationId="{7DD5B8BA-05E3-05FF-A697-6689BBAE1B19}"/>
          </ac:spMkLst>
        </pc:spChg>
      </pc:sldChg>
      <pc:sldChg chg="addSp delSp modSp mod">
        <pc:chgData name="Shivanjali S" userId="b1a1d8db-e1c3-4223-ac2e-c18ed90a4048" providerId="ADAL" clId="{94DA4D47-CE4A-4E72-B5BB-05869BB2B519}" dt="2023-08-11T13:33:27.947" v="191" actId="1076"/>
        <pc:sldMkLst>
          <pc:docMk/>
          <pc:sldMk cId="2451114591" sldId="337"/>
        </pc:sldMkLst>
        <pc:spChg chg="add del mod">
          <ac:chgData name="Shivanjali S" userId="b1a1d8db-e1c3-4223-ac2e-c18ed90a4048" providerId="ADAL" clId="{94DA4D47-CE4A-4E72-B5BB-05869BB2B519}" dt="2023-08-11T13:23:30.607" v="82" actId="478"/>
          <ac:spMkLst>
            <pc:docMk/>
            <pc:sldMk cId="2451114591" sldId="337"/>
            <ac:spMk id="2" creationId="{3C327DA2-A4E1-C9C2-26F6-9B7506DB52BB}"/>
          </ac:spMkLst>
        </pc:spChg>
        <pc:spChg chg="add mod">
          <ac:chgData name="Shivanjali S" userId="b1a1d8db-e1c3-4223-ac2e-c18ed90a4048" providerId="ADAL" clId="{94DA4D47-CE4A-4E72-B5BB-05869BB2B519}" dt="2023-08-11T13:33:27.947" v="191" actId="1076"/>
          <ac:spMkLst>
            <pc:docMk/>
            <pc:sldMk cId="2451114591" sldId="337"/>
            <ac:spMk id="3" creationId="{5470A1BD-CA8B-C590-EF8A-2E5218D706A2}"/>
          </ac:spMkLst>
        </pc:spChg>
        <pc:spChg chg="add mod">
          <ac:chgData name="Shivanjali S" userId="b1a1d8db-e1c3-4223-ac2e-c18ed90a4048" providerId="ADAL" clId="{94DA4D47-CE4A-4E72-B5BB-05869BB2B519}" dt="2023-08-11T13:28:56.874" v="133" actId="947"/>
          <ac:spMkLst>
            <pc:docMk/>
            <pc:sldMk cId="2451114591" sldId="337"/>
            <ac:spMk id="5" creationId="{CA38FF9B-4AF0-53BD-FB55-3B6B051CABF7}"/>
          </ac:spMkLst>
        </pc:spChg>
        <pc:spChg chg="mod">
          <ac:chgData name="Shivanjali S" userId="b1a1d8db-e1c3-4223-ac2e-c18ed90a4048" providerId="ADAL" clId="{94DA4D47-CE4A-4E72-B5BB-05869BB2B519}" dt="2023-08-11T13:18:18.885" v="34" actId="120"/>
          <ac:spMkLst>
            <pc:docMk/>
            <pc:sldMk cId="2451114591" sldId="337"/>
            <ac:spMk id="7" creationId="{25442ACE-68C9-92D6-752D-09BB5B0CF142}"/>
          </ac:spMkLst>
        </pc:spChg>
        <pc:spChg chg="mod">
          <ac:chgData name="Shivanjali S" userId="b1a1d8db-e1c3-4223-ac2e-c18ed90a4048" providerId="ADAL" clId="{94DA4D47-CE4A-4E72-B5BB-05869BB2B519}" dt="2023-08-11T13:27:17.930" v="105" actId="12789"/>
          <ac:spMkLst>
            <pc:docMk/>
            <pc:sldMk cId="2451114591" sldId="337"/>
            <ac:spMk id="8" creationId="{DF661AB0-6FFE-CE8A-14BC-927CCB76DB51}"/>
          </ac:spMkLst>
        </pc:spChg>
        <pc:spChg chg="del mod">
          <ac:chgData name="Shivanjali S" userId="b1a1d8db-e1c3-4223-ac2e-c18ed90a4048" providerId="ADAL" clId="{94DA4D47-CE4A-4E72-B5BB-05869BB2B519}" dt="2023-08-11T13:27:51.639" v="113" actId="478"/>
          <ac:spMkLst>
            <pc:docMk/>
            <pc:sldMk cId="2451114591" sldId="337"/>
            <ac:spMk id="9" creationId="{8DB1FF30-1C11-1455-02A8-6A6A50A376FF}"/>
          </ac:spMkLst>
        </pc:spChg>
        <pc:spChg chg="mod">
          <ac:chgData name="Shivanjali S" userId="b1a1d8db-e1c3-4223-ac2e-c18ed90a4048" providerId="ADAL" clId="{94DA4D47-CE4A-4E72-B5BB-05869BB2B519}" dt="2023-08-11T13:18:22.567" v="35" actId="120"/>
          <ac:spMkLst>
            <pc:docMk/>
            <pc:sldMk cId="2451114591" sldId="337"/>
            <ac:spMk id="13" creationId="{92CBB904-588D-9BD8-2C53-0C087793B98E}"/>
          </ac:spMkLst>
        </pc:spChg>
        <pc:spChg chg="mod">
          <ac:chgData name="Shivanjali S" userId="b1a1d8db-e1c3-4223-ac2e-c18ed90a4048" providerId="ADAL" clId="{94DA4D47-CE4A-4E72-B5BB-05869BB2B519}" dt="2023-08-11T13:28:38.821" v="125" actId="12789"/>
          <ac:spMkLst>
            <pc:docMk/>
            <pc:sldMk cId="2451114591" sldId="337"/>
            <ac:spMk id="14" creationId="{8F1F075E-21F5-F2C1-C428-C665AB8CEC01}"/>
          </ac:spMkLst>
        </pc:spChg>
        <pc:spChg chg="del mod">
          <ac:chgData name="Shivanjali S" userId="b1a1d8db-e1c3-4223-ac2e-c18ed90a4048" providerId="ADAL" clId="{94DA4D47-CE4A-4E72-B5BB-05869BB2B519}" dt="2023-08-11T13:26:23.133" v="99" actId="478"/>
          <ac:spMkLst>
            <pc:docMk/>
            <pc:sldMk cId="2451114591" sldId="337"/>
            <ac:spMk id="20" creationId="{AD79813F-5A21-4D6D-9B31-0BFE6CFF0F7A}"/>
          </ac:spMkLst>
        </pc:spChg>
      </pc:sldChg>
      <pc:sldChg chg="addSp delSp modSp mod modCm">
        <pc:chgData name="Shivanjali S" userId="b1a1d8db-e1c3-4223-ac2e-c18ed90a4048" providerId="ADAL" clId="{94DA4D47-CE4A-4E72-B5BB-05869BB2B519}" dt="2023-08-11T13:33:56.393" v="193" actId="12789"/>
        <pc:sldMkLst>
          <pc:docMk/>
          <pc:sldMk cId="747538437" sldId="338"/>
        </pc:sldMkLst>
        <pc:spChg chg="del mod">
          <ac:chgData name="Shivanjali S" userId="b1a1d8db-e1c3-4223-ac2e-c18ed90a4048" providerId="ADAL" clId="{94DA4D47-CE4A-4E72-B5BB-05869BB2B519}" dt="2023-08-11T13:29:25.851" v="135" actId="478"/>
          <ac:spMkLst>
            <pc:docMk/>
            <pc:sldMk cId="747538437" sldId="338"/>
            <ac:spMk id="2" creationId="{BDD813F4-CF44-3B7B-279B-5C00DE0D29F8}"/>
          </ac:spMkLst>
        </pc:spChg>
        <pc:spChg chg="add mod">
          <ac:chgData name="Shivanjali S" userId="b1a1d8db-e1c3-4223-ac2e-c18ed90a4048" providerId="ADAL" clId="{94DA4D47-CE4A-4E72-B5BB-05869BB2B519}" dt="2023-08-11T13:31:42.632" v="175" actId="12789"/>
          <ac:spMkLst>
            <pc:docMk/>
            <pc:sldMk cId="747538437" sldId="338"/>
            <ac:spMk id="3" creationId="{C9530176-91CD-F014-DF70-6BB7487B8148}"/>
          </ac:spMkLst>
        </pc:spChg>
        <pc:spChg chg="add mod">
          <ac:chgData name="Shivanjali S" userId="b1a1d8db-e1c3-4223-ac2e-c18ed90a4048" providerId="ADAL" clId="{94DA4D47-CE4A-4E72-B5BB-05869BB2B519}" dt="2023-08-11T13:31:42.632" v="175" actId="12789"/>
          <ac:spMkLst>
            <pc:docMk/>
            <pc:sldMk cId="747538437" sldId="338"/>
            <ac:spMk id="5" creationId="{E8406292-A865-CEAE-EA25-886C90C4172B}"/>
          </ac:spMkLst>
        </pc:spChg>
        <pc:spChg chg="del mod">
          <ac:chgData name="Shivanjali S" userId="b1a1d8db-e1c3-4223-ac2e-c18ed90a4048" providerId="ADAL" clId="{94DA4D47-CE4A-4E72-B5BB-05869BB2B519}" dt="2023-08-11T13:32:08.819" v="177" actId="478"/>
          <ac:spMkLst>
            <pc:docMk/>
            <pc:sldMk cId="747538437" sldId="338"/>
            <ac:spMk id="6" creationId="{32A10A43-4875-6C46-4036-F72E830FD680}"/>
          </ac:spMkLst>
        </pc:spChg>
        <pc:spChg chg="mod">
          <ac:chgData name="Shivanjali S" userId="b1a1d8db-e1c3-4223-ac2e-c18ed90a4048" providerId="ADAL" clId="{94DA4D47-CE4A-4E72-B5BB-05869BB2B519}" dt="2023-08-11T13:22:25.566" v="72" actId="120"/>
          <ac:spMkLst>
            <pc:docMk/>
            <pc:sldMk cId="747538437" sldId="338"/>
            <ac:spMk id="7" creationId="{25442ACE-68C9-92D6-752D-09BB5B0CF142}"/>
          </ac:spMkLst>
        </pc:spChg>
        <pc:spChg chg="mod">
          <ac:chgData name="Shivanjali S" userId="b1a1d8db-e1c3-4223-ac2e-c18ed90a4048" providerId="ADAL" clId="{94DA4D47-CE4A-4E72-B5BB-05869BB2B519}" dt="2023-08-11T13:22:09.303" v="69" actId="12789"/>
          <ac:spMkLst>
            <pc:docMk/>
            <pc:sldMk cId="747538437" sldId="338"/>
            <ac:spMk id="8" creationId="{DF661AB0-6FFE-CE8A-14BC-927CCB76DB51}"/>
          </ac:spMkLst>
        </pc:spChg>
        <pc:spChg chg="add del mod">
          <ac:chgData name="Shivanjali S" userId="b1a1d8db-e1c3-4223-ac2e-c18ed90a4048" providerId="ADAL" clId="{94DA4D47-CE4A-4E72-B5BB-05869BB2B519}" dt="2023-08-11T13:30:42.262" v="158" actId="478"/>
          <ac:spMkLst>
            <pc:docMk/>
            <pc:sldMk cId="747538437" sldId="338"/>
            <ac:spMk id="9" creationId="{3B536C60-19B5-73D5-9F69-49B5802E15DB}"/>
          </ac:spMkLst>
        </pc:spChg>
        <pc:spChg chg="add mod">
          <ac:chgData name="Shivanjali S" userId="b1a1d8db-e1c3-4223-ac2e-c18ed90a4048" providerId="ADAL" clId="{94DA4D47-CE4A-4E72-B5BB-05869BB2B519}" dt="2023-08-11T13:31:34.089" v="173" actId="571"/>
          <ac:spMkLst>
            <pc:docMk/>
            <pc:sldMk cId="747538437" sldId="338"/>
            <ac:spMk id="10" creationId="{DADD8604-EF20-26EB-6C19-53285A60DE7F}"/>
          </ac:spMkLst>
        </pc:spChg>
        <pc:spChg chg="add mod">
          <ac:chgData name="Shivanjali S" userId="b1a1d8db-e1c3-4223-ac2e-c18ed90a4048" providerId="ADAL" clId="{94DA4D47-CE4A-4E72-B5BB-05869BB2B519}" dt="2023-08-11T13:33:56.393" v="193" actId="12789"/>
          <ac:spMkLst>
            <pc:docMk/>
            <pc:sldMk cId="747538437" sldId="338"/>
            <ac:spMk id="11" creationId="{73455F6E-44F2-5B9F-C6B0-3246DD22E41E}"/>
          </ac:spMkLst>
        </pc:spChg>
        <pc:spChg chg="mod">
          <ac:chgData name="Shivanjali S" userId="b1a1d8db-e1c3-4223-ac2e-c18ed90a4048" providerId="ADAL" clId="{94DA4D47-CE4A-4E72-B5BB-05869BB2B519}" dt="2023-08-11T13:22:28.572" v="73" actId="120"/>
          <ac:spMkLst>
            <pc:docMk/>
            <pc:sldMk cId="747538437" sldId="338"/>
            <ac:spMk id="13" creationId="{92CBB904-588D-9BD8-2C53-0C087793B98E}"/>
          </ac:spMkLst>
        </pc:spChg>
        <pc:spChg chg="mod">
          <ac:chgData name="Shivanjali S" userId="b1a1d8db-e1c3-4223-ac2e-c18ed90a4048" providerId="ADAL" clId="{94DA4D47-CE4A-4E72-B5BB-05869BB2B519}" dt="2023-08-11T13:33:56.393" v="193" actId="12789"/>
          <ac:spMkLst>
            <pc:docMk/>
            <pc:sldMk cId="747538437" sldId="338"/>
            <ac:spMk id="14" creationId="{8F1F075E-21F5-F2C1-C428-C665AB8CEC01}"/>
          </ac:spMkLst>
        </pc:sp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94DA4D47-CE4A-4E72-B5BB-05869BB2B519}" dt="2023-08-11T13:32:08.832" v="178" actId="2056"/>
              <pc2:cmMkLst xmlns:pc2="http://schemas.microsoft.com/office/powerpoint/2019/9/main/command">
                <pc:docMk/>
                <pc:sldMk cId="747538437" sldId="338"/>
                <pc2:cmMk id="{8318E2A2-7202-4AF4-8EEE-96BB4065C816}"/>
              </pc2:cmMkLst>
            </pc226:cmChg>
          </p:ext>
        </pc:extLst>
      </pc:sldChg>
      <pc:sldChg chg="addSp delSp modSp mod">
        <pc:chgData name="Shivanjali S" userId="b1a1d8db-e1c3-4223-ac2e-c18ed90a4048" providerId="ADAL" clId="{94DA4D47-CE4A-4E72-B5BB-05869BB2B519}" dt="2023-08-11T13:39:48.146" v="309" actId="14100"/>
        <pc:sldMkLst>
          <pc:docMk/>
          <pc:sldMk cId="2132891193" sldId="344"/>
        </pc:sldMkLst>
        <pc:spChg chg="add del mod">
          <ac:chgData name="Shivanjali S" userId="b1a1d8db-e1c3-4223-ac2e-c18ed90a4048" providerId="ADAL" clId="{94DA4D47-CE4A-4E72-B5BB-05869BB2B519}" dt="2023-08-11T13:38:44.104" v="294" actId="478"/>
          <ac:spMkLst>
            <pc:docMk/>
            <pc:sldMk cId="2132891193" sldId="344"/>
            <ac:spMk id="2" creationId="{D99BA778-954C-151F-E26F-2EE538ED2DFD}"/>
          </ac:spMkLst>
        </pc:spChg>
        <pc:spChg chg="mod topLvl">
          <ac:chgData name="Shivanjali S" userId="b1a1d8db-e1c3-4223-ac2e-c18ed90a4048" providerId="ADAL" clId="{94DA4D47-CE4A-4E72-B5BB-05869BB2B519}" dt="2023-08-11T13:37:37.720" v="275" actId="165"/>
          <ac:spMkLst>
            <pc:docMk/>
            <pc:sldMk cId="2132891193" sldId="344"/>
            <ac:spMk id="8" creationId="{AF45F02A-1896-9B35-F46C-7BECC1CBD608}"/>
          </ac:spMkLst>
        </pc:spChg>
        <pc:spChg chg="mod topLvl">
          <ac:chgData name="Shivanjali S" userId="b1a1d8db-e1c3-4223-ac2e-c18ed90a4048" providerId="ADAL" clId="{94DA4D47-CE4A-4E72-B5BB-05869BB2B519}" dt="2023-08-11T13:38:52.585" v="297" actId="14100"/>
          <ac:spMkLst>
            <pc:docMk/>
            <pc:sldMk cId="2132891193" sldId="344"/>
            <ac:spMk id="10" creationId="{F0FF7903-DF2A-10D1-820F-D8C23E155ACF}"/>
          </ac:spMkLst>
        </pc:spChg>
        <pc:spChg chg="mod topLvl">
          <ac:chgData name="Shivanjali S" userId="b1a1d8db-e1c3-4223-ac2e-c18ed90a4048" providerId="ADAL" clId="{94DA4D47-CE4A-4E72-B5BB-05869BB2B519}" dt="2023-08-11T13:37:37.720" v="275" actId="165"/>
          <ac:spMkLst>
            <pc:docMk/>
            <pc:sldMk cId="2132891193" sldId="344"/>
            <ac:spMk id="12" creationId="{A52E4CFC-5B38-1215-C46C-D2C9BEA7D467}"/>
          </ac:spMkLst>
        </pc:spChg>
        <pc:spChg chg="mod topLvl">
          <ac:chgData name="Shivanjali S" userId="b1a1d8db-e1c3-4223-ac2e-c18ed90a4048" providerId="ADAL" clId="{94DA4D47-CE4A-4E72-B5BB-05869BB2B519}" dt="2023-08-11T13:39:40.428" v="307" actId="12789"/>
          <ac:spMkLst>
            <pc:docMk/>
            <pc:sldMk cId="2132891193" sldId="344"/>
            <ac:spMk id="13" creationId="{5C6A17FB-3E18-16EF-7E9C-020DE5BA45C7}"/>
          </ac:spMkLst>
        </pc:spChg>
        <pc:spChg chg="mod topLvl">
          <ac:chgData name="Shivanjali S" userId="b1a1d8db-e1c3-4223-ac2e-c18ed90a4048" providerId="ADAL" clId="{94DA4D47-CE4A-4E72-B5BB-05869BB2B519}" dt="2023-08-11T13:37:37.720" v="275" actId="165"/>
          <ac:spMkLst>
            <pc:docMk/>
            <pc:sldMk cId="2132891193" sldId="344"/>
            <ac:spMk id="18" creationId="{AE2CD5C0-D077-DB7B-2C6A-7C6F0532F054}"/>
          </ac:spMkLst>
        </pc:spChg>
        <pc:spChg chg="mod topLvl">
          <ac:chgData name="Shivanjali S" userId="b1a1d8db-e1c3-4223-ac2e-c18ed90a4048" providerId="ADAL" clId="{94DA4D47-CE4A-4E72-B5BB-05869BB2B519}" dt="2023-08-11T13:39:48.146" v="309" actId="14100"/>
          <ac:spMkLst>
            <pc:docMk/>
            <pc:sldMk cId="2132891193" sldId="344"/>
            <ac:spMk id="19" creationId="{473DE468-55EE-B463-E083-AB18836F1723}"/>
          </ac:spMkLst>
        </pc:spChg>
        <pc:spChg chg="mod topLvl">
          <ac:chgData name="Shivanjali S" userId="b1a1d8db-e1c3-4223-ac2e-c18ed90a4048" providerId="ADAL" clId="{94DA4D47-CE4A-4E72-B5BB-05869BB2B519}" dt="2023-08-11T13:39:40.428" v="307" actId="12789"/>
          <ac:spMkLst>
            <pc:docMk/>
            <pc:sldMk cId="2132891193" sldId="344"/>
            <ac:spMk id="21" creationId="{75B7987A-C1E8-4960-D82E-C4FC39C21F81}"/>
          </ac:spMkLst>
        </pc:spChg>
        <pc:grpChg chg="del">
          <ac:chgData name="Shivanjali S" userId="b1a1d8db-e1c3-4223-ac2e-c18ed90a4048" providerId="ADAL" clId="{94DA4D47-CE4A-4E72-B5BB-05869BB2B519}" dt="2023-08-11T13:37:37.720" v="275" actId="165"/>
          <ac:grpSpMkLst>
            <pc:docMk/>
            <pc:sldMk cId="2132891193" sldId="344"/>
            <ac:grpSpMk id="23" creationId="{EBC34007-8E85-E836-6266-24A2FE0A1E8D}"/>
          </ac:grpSpMkLst>
        </pc:grpChg>
      </pc:sldChg>
      <pc:sldChg chg="modSp mod">
        <pc:chgData name="Shivanjali S" userId="b1a1d8db-e1c3-4223-ac2e-c18ed90a4048" providerId="ADAL" clId="{94DA4D47-CE4A-4E72-B5BB-05869BB2B519}" dt="2023-08-11T13:47:16.898" v="330" actId="20577"/>
        <pc:sldMkLst>
          <pc:docMk/>
          <pc:sldMk cId="3820657514" sldId="345"/>
        </pc:sldMkLst>
        <pc:spChg chg="mod">
          <ac:chgData name="Shivanjali S" userId="b1a1d8db-e1c3-4223-ac2e-c18ed90a4048" providerId="ADAL" clId="{94DA4D47-CE4A-4E72-B5BB-05869BB2B519}" dt="2023-08-11T13:46:01.999" v="310" actId="255"/>
          <ac:spMkLst>
            <pc:docMk/>
            <pc:sldMk cId="3820657514" sldId="345"/>
            <ac:spMk id="8" creationId="{AF45F02A-1896-9B35-F46C-7BECC1CBD608}"/>
          </ac:spMkLst>
        </pc:spChg>
        <pc:spChg chg="mod">
          <ac:chgData name="Shivanjali S" userId="b1a1d8db-e1c3-4223-ac2e-c18ed90a4048" providerId="ADAL" clId="{94DA4D47-CE4A-4E72-B5BB-05869BB2B519}" dt="2023-08-11T13:46:58.175" v="326" actId="20577"/>
          <ac:spMkLst>
            <pc:docMk/>
            <pc:sldMk cId="3820657514" sldId="345"/>
            <ac:spMk id="10" creationId="{F0FF7903-DF2A-10D1-820F-D8C23E155ACF}"/>
          </ac:spMkLst>
        </pc:spChg>
        <pc:spChg chg="mod">
          <ac:chgData name="Shivanjali S" userId="b1a1d8db-e1c3-4223-ac2e-c18ed90a4048" providerId="ADAL" clId="{94DA4D47-CE4A-4E72-B5BB-05869BB2B519}" dt="2023-08-11T13:46:07.836" v="311" actId="255"/>
          <ac:spMkLst>
            <pc:docMk/>
            <pc:sldMk cId="3820657514" sldId="345"/>
            <ac:spMk id="12" creationId="{A52E4CFC-5B38-1215-C46C-D2C9BEA7D467}"/>
          </ac:spMkLst>
        </pc:spChg>
        <pc:spChg chg="mod">
          <ac:chgData name="Shivanjali S" userId="b1a1d8db-e1c3-4223-ac2e-c18ed90a4048" providerId="ADAL" clId="{94DA4D47-CE4A-4E72-B5BB-05869BB2B519}" dt="2023-08-11T13:47:05.210" v="328" actId="20577"/>
          <ac:spMkLst>
            <pc:docMk/>
            <pc:sldMk cId="3820657514" sldId="345"/>
            <ac:spMk id="13" creationId="{5C6A17FB-3E18-16EF-7E9C-020DE5BA45C7}"/>
          </ac:spMkLst>
        </pc:spChg>
        <pc:spChg chg="mod">
          <ac:chgData name="Shivanjali S" userId="b1a1d8db-e1c3-4223-ac2e-c18ed90a4048" providerId="ADAL" clId="{94DA4D47-CE4A-4E72-B5BB-05869BB2B519}" dt="2023-08-11T13:46:14.829" v="312" actId="255"/>
          <ac:spMkLst>
            <pc:docMk/>
            <pc:sldMk cId="3820657514" sldId="345"/>
            <ac:spMk id="18" creationId="{AE2CD5C0-D077-DB7B-2C6A-7C6F0532F054}"/>
          </ac:spMkLst>
        </pc:spChg>
        <pc:spChg chg="mod">
          <ac:chgData name="Shivanjali S" userId="b1a1d8db-e1c3-4223-ac2e-c18ed90a4048" providerId="ADAL" clId="{94DA4D47-CE4A-4E72-B5BB-05869BB2B519}" dt="2023-08-11T13:47:16.898" v="330" actId="20577"/>
          <ac:spMkLst>
            <pc:docMk/>
            <pc:sldMk cId="3820657514" sldId="345"/>
            <ac:spMk id="19" creationId="{473DE468-55EE-B463-E083-AB18836F1723}"/>
          </ac:spMkLst>
        </pc:spChg>
      </pc:sldChg>
      <pc:sldChg chg="modCm">
        <pc:chgData name="Shivanjali S" userId="b1a1d8db-e1c3-4223-ac2e-c18ed90a4048" providerId="ADAL" clId="{94DA4D47-CE4A-4E72-B5BB-05869BB2B519}" dt="2023-08-11T11:01:14.279" v="1" actId="2056"/>
        <pc:sldMkLst>
          <pc:docMk/>
          <pc:sldMk cId="1185914677" sldId="351"/>
        </pc:sldMkLst>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94DA4D47-CE4A-4E72-B5BB-05869BB2B519}" dt="2023-08-11T11:01:14.279" v="1" actId="2056"/>
              <pc2:cmMkLst xmlns:pc2="http://schemas.microsoft.com/office/powerpoint/2019/9/main/command">
                <pc:docMk/>
                <pc:sldMk cId="1185914677" sldId="351"/>
                <pc2:cmMk id="{3C19433C-FC30-4227-939D-3C61D1DB65AF}"/>
              </pc2:cmMkLst>
            </pc226:cmChg>
          </p:ext>
        </pc:extLst>
      </pc:sldChg>
      <pc:sldChg chg="addSp modSp mod">
        <pc:chgData name="Shivanjali S" userId="b1a1d8db-e1c3-4223-ac2e-c18ed90a4048" providerId="ADAL" clId="{94DA4D47-CE4A-4E72-B5BB-05869BB2B519}" dt="2023-08-11T13:35:20.497" v="260" actId="1035"/>
        <pc:sldMkLst>
          <pc:docMk/>
          <pc:sldMk cId="1460549906" sldId="352"/>
        </pc:sldMkLst>
        <pc:spChg chg="mod">
          <ac:chgData name="Shivanjali S" userId="b1a1d8db-e1c3-4223-ac2e-c18ed90a4048" providerId="ADAL" clId="{94DA4D47-CE4A-4E72-B5BB-05869BB2B519}" dt="2023-08-11T13:34:57.302" v="234" actId="1036"/>
          <ac:spMkLst>
            <pc:docMk/>
            <pc:sldMk cId="1460549906" sldId="352"/>
            <ac:spMk id="2" creationId="{B1FD3B65-44DD-A2ED-4A58-5E9DF3DFE639}"/>
          </ac:spMkLst>
        </pc:spChg>
        <pc:spChg chg="mod">
          <ac:chgData name="Shivanjali S" userId="b1a1d8db-e1c3-4223-ac2e-c18ed90a4048" providerId="ADAL" clId="{94DA4D47-CE4A-4E72-B5BB-05869BB2B519}" dt="2023-08-11T13:34:20.112" v="195" actId="164"/>
          <ac:spMkLst>
            <pc:docMk/>
            <pc:sldMk cId="1460549906" sldId="352"/>
            <ac:spMk id="19" creationId="{74271A44-335F-4663-3281-C58E50880581}"/>
          </ac:spMkLst>
        </pc:spChg>
        <pc:spChg chg="mod">
          <ac:chgData name="Shivanjali S" userId="b1a1d8db-e1c3-4223-ac2e-c18ed90a4048" providerId="ADAL" clId="{94DA4D47-CE4A-4E72-B5BB-05869BB2B519}" dt="2023-08-11T13:34:20.112" v="195" actId="164"/>
          <ac:spMkLst>
            <pc:docMk/>
            <pc:sldMk cId="1460549906" sldId="352"/>
            <ac:spMk id="21" creationId="{E1E96600-5CAD-1889-55C5-A7B4AFAED4E2}"/>
          </ac:spMkLst>
        </pc:spChg>
        <pc:spChg chg="mod">
          <ac:chgData name="Shivanjali S" userId="b1a1d8db-e1c3-4223-ac2e-c18ed90a4048" providerId="ADAL" clId="{94DA4D47-CE4A-4E72-B5BB-05869BB2B519}" dt="2023-08-11T13:34:20.112" v="195" actId="164"/>
          <ac:spMkLst>
            <pc:docMk/>
            <pc:sldMk cId="1460549906" sldId="352"/>
            <ac:spMk id="27" creationId="{1A673397-560E-D43D-A85C-131CAF929B49}"/>
          </ac:spMkLst>
        </pc:spChg>
        <pc:spChg chg="mod">
          <ac:chgData name="Shivanjali S" userId="b1a1d8db-e1c3-4223-ac2e-c18ed90a4048" providerId="ADAL" clId="{94DA4D47-CE4A-4E72-B5BB-05869BB2B519}" dt="2023-08-11T13:34:20.112" v="195" actId="164"/>
          <ac:spMkLst>
            <pc:docMk/>
            <pc:sldMk cId="1460549906" sldId="352"/>
            <ac:spMk id="33" creationId="{9FDA8000-60EA-5115-EA6E-DB941BBA18D8}"/>
          </ac:spMkLst>
        </pc:spChg>
        <pc:spChg chg="mod">
          <ac:chgData name="Shivanjali S" userId="b1a1d8db-e1c3-4223-ac2e-c18ed90a4048" providerId="ADAL" clId="{94DA4D47-CE4A-4E72-B5BB-05869BB2B519}" dt="2023-08-11T13:34:20.112" v="195" actId="164"/>
          <ac:spMkLst>
            <pc:docMk/>
            <pc:sldMk cId="1460549906" sldId="352"/>
            <ac:spMk id="34" creationId="{6F769D27-B97C-3BA7-0149-240A823670D7}"/>
          </ac:spMkLst>
        </pc:spChg>
        <pc:spChg chg="mod">
          <ac:chgData name="Shivanjali S" userId="b1a1d8db-e1c3-4223-ac2e-c18ed90a4048" providerId="ADAL" clId="{94DA4D47-CE4A-4E72-B5BB-05869BB2B519}" dt="2023-08-11T13:34:20.112" v="195" actId="164"/>
          <ac:spMkLst>
            <pc:docMk/>
            <pc:sldMk cId="1460549906" sldId="352"/>
            <ac:spMk id="36" creationId="{E20F4C9B-A8AE-EBFB-6EB2-26F1202D3C3C}"/>
          </ac:spMkLst>
        </pc:spChg>
        <pc:spChg chg="mod">
          <ac:chgData name="Shivanjali S" userId="b1a1d8db-e1c3-4223-ac2e-c18ed90a4048" providerId="ADAL" clId="{94DA4D47-CE4A-4E72-B5BB-05869BB2B519}" dt="2023-08-11T13:34:20.112" v="195" actId="164"/>
          <ac:spMkLst>
            <pc:docMk/>
            <pc:sldMk cId="1460549906" sldId="352"/>
            <ac:spMk id="37" creationId="{FEE507D7-1320-65C9-14A1-EC7A8632C965}"/>
          </ac:spMkLst>
        </pc:spChg>
        <pc:spChg chg="mod">
          <ac:chgData name="Shivanjali S" userId="b1a1d8db-e1c3-4223-ac2e-c18ed90a4048" providerId="ADAL" clId="{94DA4D47-CE4A-4E72-B5BB-05869BB2B519}" dt="2023-08-11T13:34:20.112" v="195" actId="164"/>
          <ac:spMkLst>
            <pc:docMk/>
            <pc:sldMk cId="1460549906" sldId="352"/>
            <ac:spMk id="39" creationId="{2B96320D-1BE7-7B75-9EAD-7A6FF4253377}"/>
          </ac:spMkLst>
        </pc:spChg>
        <pc:spChg chg="mod">
          <ac:chgData name="Shivanjali S" userId="b1a1d8db-e1c3-4223-ac2e-c18ed90a4048" providerId="ADAL" clId="{94DA4D47-CE4A-4E72-B5BB-05869BB2B519}" dt="2023-08-11T13:34:20.112" v="195" actId="164"/>
          <ac:spMkLst>
            <pc:docMk/>
            <pc:sldMk cId="1460549906" sldId="352"/>
            <ac:spMk id="45" creationId="{378FA521-3F87-83FC-E98E-7631F957B43D}"/>
          </ac:spMkLst>
        </pc:spChg>
        <pc:spChg chg="mod">
          <ac:chgData name="Shivanjali S" userId="b1a1d8db-e1c3-4223-ac2e-c18ed90a4048" providerId="ADAL" clId="{94DA4D47-CE4A-4E72-B5BB-05869BB2B519}" dt="2023-08-11T13:34:20.112" v="195" actId="164"/>
          <ac:spMkLst>
            <pc:docMk/>
            <pc:sldMk cId="1460549906" sldId="352"/>
            <ac:spMk id="46" creationId="{8FEE88D5-F25E-9E6C-BB52-83605ACC8E80}"/>
          </ac:spMkLst>
        </pc:spChg>
        <pc:spChg chg="mod">
          <ac:chgData name="Shivanjali S" userId="b1a1d8db-e1c3-4223-ac2e-c18ed90a4048" providerId="ADAL" clId="{94DA4D47-CE4A-4E72-B5BB-05869BB2B519}" dt="2023-08-11T13:34:20.112" v="195" actId="164"/>
          <ac:spMkLst>
            <pc:docMk/>
            <pc:sldMk cId="1460549906" sldId="352"/>
            <ac:spMk id="47" creationId="{2D05C8C0-7FAB-0E9F-7E8A-61754C384707}"/>
          </ac:spMkLst>
        </pc:spChg>
        <pc:spChg chg="mod">
          <ac:chgData name="Shivanjali S" userId="b1a1d8db-e1c3-4223-ac2e-c18ed90a4048" providerId="ADAL" clId="{94DA4D47-CE4A-4E72-B5BB-05869BB2B519}" dt="2023-08-11T13:34:20.112" v="195" actId="164"/>
          <ac:spMkLst>
            <pc:docMk/>
            <pc:sldMk cId="1460549906" sldId="352"/>
            <ac:spMk id="48" creationId="{E6D87953-5C83-ABFD-52F0-DFB3FA7D54CF}"/>
          </ac:spMkLst>
        </pc:spChg>
        <pc:spChg chg="mod">
          <ac:chgData name="Shivanjali S" userId="b1a1d8db-e1c3-4223-ac2e-c18ed90a4048" providerId="ADAL" clId="{94DA4D47-CE4A-4E72-B5BB-05869BB2B519}" dt="2023-08-11T13:34:20.112" v="195" actId="164"/>
          <ac:spMkLst>
            <pc:docMk/>
            <pc:sldMk cId="1460549906" sldId="352"/>
            <ac:spMk id="50" creationId="{55FB667E-B36A-17B1-8282-3046FDBFE705}"/>
          </ac:spMkLst>
        </pc:spChg>
        <pc:spChg chg="mod">
          <ac:chgData name="Shivanjali S" userId="b1a1d8db-e1c3-4223-ac2e-c18ed90a4048" providerId="ADAL" clId="{94DA4D47-CE4A-4E72-B5BB-05869BB2B519}" dt="2023-08-11T13:34:20.112" v="195" actId="164"/>
          <ac:spMkLst>
            <pc:docMk/>
            <pc:sldMk cId="1460549906" sldId="352"/>
            <ac:spMk id="51" creationId="{E1136BE1-AFAC-E967-F587-58C095E218D2}"/>
          </ac:spMkLst>
        </pc:spChg>
        <pc:spChg chg="mod">
          <ac:chgData name="Shivanjali S" userId="b1a1d8db-e1c3-4223-ac2e-c18ed90a4048" providerId="ADAL" clId="{94DA4D47-CE4A-4E72-B5BB-05869BB2B519}" dt="2023-08-11T13:34:20.112" v="195" actId="164"/>
          <ac:spMkLst>
            <pc:docMk/>
            <pc:sldMk cId="1460549906" sldId="352"/>
            <ac:spMk id="53" creationId="{45888041-812F-3DF2-BAEE-90B69C8F7DCE}"/>
          </ac:spMkLst>
        </pc:spChg>
        <pc:spChg chg="mod">
          <ac:chgData name="Shivanjali S" userId="b1a1d8db-e1c3-4223-ac2e-c18ed90a4048" providerId="ADAL" clId="{94DA4D47-CE4A-4E72-B5BB-05869BB2B519}" dt="2023-08-11T13:34:20.112" v="195" actId="164"/>
          <ac:spMkLst>
            <pc:docMk/>
            <pc:sldMk cId="1460549906" sldId="352"/>
            <ac:spMk id="54" creationId="{013F9F17-18D2-C648-67B1-685206EE743D}"/>
          </ac:spMkLst>
        </pc:spChg>
        <pc:spChg chg="mod">
          <ac:chgData name="Shivanjali S" userId="b1a1d8db-e1c3-4223-ac2e-c18ed90a4048" providerId="ADAL" clId="{94DA4D47-CE4A-4E72-B5BB-05869BB2B519}" dt="2023-08-11T13:34:20.112" v="195" actId="164"/>
          <ac:spMkLst>
            <pc:docMk/>
            <pc:sldMk cId="1460549906" sldId="352"/>
            <ac:spMk id="56" creationId="{AC28FE82-AC9A-9170-8119-D7896E7E19CD}"/>
          </ac:spMkLst>
        </pc:spChg>
        <pc:spChg chg="mod">
          <ac:chgData name="Shivanjali S" userId="b1a1d8db-e1c3-4223-ac2e-c18ed90a4048" providerId="ADAL" clId="{94DA4D47-CE4A-4E72-B5BB-05869BB2B519}" dt="2023-08-11T13:34:20.112" v="195" actId="164"/>
          <ac:spMkLst>
            <pc:docMk/>
            <pc:sldMk cId="1460549906" sldId="352"/>
            <ac:spMk id="62" creationId="{AF0DD96B-7CA5-BC64-158A-9374DD951CBA}"/>
          </ac:spMkLst>
        </pc:spChg>
        <pc:spChg chg="mod">
          <ac:chgData name="Shivanjali S" userId="b1a1d8db-e1c3-4223-ac2e-c18ed90a4048" providerId="ADAL" clId="{94DA4D47-CE4A-4E72-B5BB-05869BB2B519}" dt="2023-08-11T13:34:20.112" v="195" actId="164"/>
          <ac:spMkLst>
            <pc:docMk/>
            <pc:sldMk cId="1460549906" sldId="352"/>
            <ac:spMk id="68" creationId="{B2E1BAF9-B1BC-67AE-E892-DEAB18626A3D}"/>
          </ac:spMkLst>
        </pc:spChg>
        <pc:spChg chg="mod">
          <ac:chgData name="Shivanjali S" userId="b1a1d8db-e1c3-4223-ac2e-c18ed90a4048" providerId="ADAL" clId="{94DA4D47-CE4A-4E72-B5BB-05869BB2B519}" dt="2023-08-11T13:34:20.112" v="195" actId="164"/>
          <ac:spMkLst>
            <pc:docMk/>
            <pc:sldMk cId="1460549906" sldId="352"/>
            <ac:spMk id="71" creationId="{43D79F55-1938-D419-15D0-56ED45562125}"/>
          </ac:spMkLst>
        </pc:spChg>
        <pc:spChg chg="mod">
          <ac:chgData name="Shivanjali S" userId="b1a1d8db-e1c3-4223-ac2e-c18ed90a4048" providerId="ADAL" clId="{94DA4D47-CE4A-4E72-B5BB-05869BB2B519}" dt="2023-08-11T13:34:20.112" v="195" actId="164"/>
          <ac:spMkLst>
            <pc:docMk/>
            <pc:sldMk cId="1460549906" sldId="352"/>
            <ac:spMk id="72" creationId="{A7C6F405-30F3-10B9-F414-9D1C3E2C7209}"/>
          </ac:spMkLst>
        </pc:spChg>
        <pc:spChg chg="mod">
          <ac:chgData name="Shivanjali S" userId="b1a1d8db-e1c3-4223-ac2e-c18ed90a4048" providerId="ADAL" clId="{94DA4D47-CE4A-4E72-B5BB-05869BB2B519}" dt="2023-08-11T13:34:20.112" v="195" actId="164"/>
          <ac:spMkLst>
            <pc:docMk/>
            <pc:sldMk cId="1460549906" sldId="352"/>
            <ac:spMk id="73" creationId="{9A6382E0-7703-E54D-EEFA-0B01A9B59F26}"/>
          </ac:spMkLst>
        </pc:spChg>
        <pc:spChg chg="mod">
          <ac:chgData name="Shivanjali S" userId="b1a1d8db-e1c3-4223-ac2e-c18ed90a4048" providerId="ADAL" clId="{94DA4D47-CE4A-4E72-B5BB-05869BB2B519}" dt="2023-08-11T13:34:20.112" v="195" actId="164"/>
          <ac:spMkLst>
            <pc:docMk/>
            <pc:sldMk cId="1460549906" sldId="352"/>
            <ac:spMk id="74" creationId="{A44231CC-FE89-0912-FF60-45101850C515}"/>
          </ac:spMkLst>
        </pc:spChg>
        <pc:spChg chg="mod">
          <ac:chgData name="Shivanjali S" userId="b1a1d8db-e1c3-4223-ac2e-c18ed90a4048" providerId="ADAL" clId="{94DA4D47-CE4A-4E72-B5BB-05869BB2B519}" dt="2023-08-11T13:34:20.112" v="195" actId="164"/>
          <ac:spMkLst>
            <pc:docMk/>
            <pc:sldMk cId="1460549906" sldId="352"/>
            <ac:spMk id="75" creationId="{5FF18584-E7EC-FD38-6AD4-77B5FC2A9225}"/>
          </ac:spMkLst>
        </pc:spChg>
        <pc:spChg chg="mod">
          <ac:chgData name="Shivanjali S" userId="b1a1d8db-e1c3-4223-ac2e-c18ed90a4048" providerId="ADAL" clId="{94DA4D47-CE4A-4E72-B5BB-05869BB2B519}" dt="2023-08-11T13:34:20.112" v="195" actId="164"/>
          <ac:spMkLst>
            <pc:docMk/>
            <pc:sldMk cId="1460549906" sldId="352"/>
            <ac:spMk id="76" creationId="{3279537C-2EA8-BB69-1926-8EDB59F85067}"/>
          </ac:spMkLst>
        </pc:spChg>
        <pc:spChg chg="mod">
          <ac:chgData name="Shivanjali S" userId="b1a1d8db-e1c3-4223-ac2e-c18ed90a4048" providerId="ADAL" clId="{94DA4D47-CE4A-4E72-B5BB-05869BB2B519}" dt="2023-08-11T13:34:20.112" v="195" actId="164"/>
          <ac:spMkLst>
            <pc:docMk/>
            <pc:sldMk cId="1460549906" sldId="352"/>
            <ac:spMk id="77" creationId="{FDC41564-F00B-CF89-7CFF-8F5DF7FDFE96}"/>
          </ac:spMkLst>
        </pc:spChg>
        <pc:spChg chg="mod">
          <ac:chgData name="Shivanjali S" userId="b1a1d8db-e1c3-4223-ac2e-c18ed90a4048" providerId="ADAL" clId="{94DA4D47-CE4A-4E72-B5BB-05869BB2B519}" dt="2023-08-11T13:34:20.112" v="195" actId="164"/>
          <ac:spMkLst>
            <pc:docMk/>
            <pc:sldMk cId="1460549906" sldId="352"/>
            <ac:spMk id="78" creationId="{5CDAAB86-237D-49B9-65E2-6D4A929258A9}"/>
          </ac:spMkLst>
        </pc:spChg>
        <pc:spChg chg="mod">
          <ac:chgData name="Shivanjali S" userId="b1a1d8db-e1c3-4223-ac2e-c18ed90a4048" providerId="ADAL" clId="{94DA4D47-CE4A-4E72-B5BB-05869BB2B519}" dt="2023-08-11T13:34:20.112" v="195" actId="164"/>
          <ac:spMkLst>
            <pc:docMk/>
            <pc:sldMk cId="1460549906" sldId="352"/>
            <ac:spMk id="81" creationId="{24E462BE-640D-ACF2-7C53-B73A6BC245A2}"/>
          </ac:spMkLst>
        </pc:spChg>
        <pc:grpChg chg="add mod">
          <ac:chgData name="Shivanjali S" userId="b1a1d8db-e1c3-4223-ac2e-c18ed90a4048" providerId="ADAL" clId="{94DA4D47-CE4A-4E72-B5BB-05869BB2B519}" dt="2023-08-11T13:35:20.497" v="260" actId="1035"/>
          <ac:grpSpMkLst>
            <pc:docMk/>
            <pc:sldMk cId="1460549906" sldId="352"/>
            <ac:grpSpMk id="3" creationId="{49BD1E88-B983-546D-1925-EB1FF6F91D92}"/>
          </ac:grpSpMkLst>
        </pc:grpChg>
        <pc:grpChg chg="mod">
          <ac:chgData name="Shivanjali S" userId="b1a1d8db-e1c3-4223-ac2e-c18ed90a4048" providerId="ADAL" clId="{94DA4D47-CE4A-4E72-B5BB-05869BB2B519}" dt="2023-08-11T13:34:20.112" v="195" actId="164"/>
          <ac:grpSpMkLst>
            <pc:docMk/>
            <pc:sldMk cId="1460549906" sldId="352"/>
            <ac:grpSpMk id="20" creationId="{7B4714D6-5D74-9BB1-79B2-9F12D19C614C}"/>
          </ac:grpSpMkLst>
        </pc:grpChg>
        <pc:grpChg chg="mod">
          <ac:chgData name="Shivanjali S" userId="b1a1d8db-e1c3-4223-ac2e-c18ed90a4048" providerId="ADAL" clId="{94DA4D47-CE4A-4E72-B5BB-05869BB2B519}" dt="2023-08-11T13:34:20.112" v="195" actId="164"/>
          <ac:grpSpMkLst>
            <pc:docMk/>
            <pc:sldMk cId="1460549906" sldId="352"/>
            <ac:grpSpMk id="26" creationId="{3CBBF1A4-02E3-F2B2-0D36-21F3229A8CD2}"/>
          </ac:grpSpMkLst>
        </pc:grpChg>
        <pc:grpChg chg="mod">
          <ac:chgData name="Shivanjali S" userId="b1a1d8db-e1c3-4223-ac2e-c18ed90a4048" providerId="ADAL" clId="{94DA4D47-CE4A-4E72-B5BB-05869BB2B519}" dt="2023-08-11T13:34:20.112" v="195" actId="164"/>
          <ac:grpSpMkLst>
            <pc:docMk/>
            <pc:sldMk cId="1460549906" sldId="352"/>
            <ac:grpSpMk id="38" creationId="{E9B1EBF8-C81F-B99B-0E30-ECCFF0EC9281}"/>
          </ac:grpSpMkLst>
        </pc:grpChg>
        <pc:grpChg chg="mod">
          <ac:chgData name="Shivanjali S" userId="b1a1d8db-e1c3-4223-ac2e-c18ed90a4048" providerId="ADAL" clId="{94DA4D47-CE4A-4E72-B5BB-05869BB2B519}" dt="2023-08-11T13:34:20.112" v="195" actId="164"/>
          <ac:grpSpMkLst>
            <pc:docMk/>
            <pc:sldMk cId="1460549906" sldId="352"/>
            <ac:grpSpMk id="55" creationId="{E1700D67-5F19-A9A3-78E2-D751E37796F2}"/>
          </ac:grpSpMkLst>
        </pc:grpChg>
        <pc:grpChg chg="mod">
          <ac:chgData name="Shivanjali S" userId="b1a1d8db-e1c3-4223-ac2e-c18ed90a4048" providerId="ADAL" clId="{94DA4D47-CE4A-4E72-B5BB-05869BB2B519}" dt="2023-08-11T13:34:20.112" v="195" actId="164"/>
          <ac:grpSpMkLst>
            <pc:docMk/>
            <pc:sldMk cId="1460549906" sldId="352"/>
            <ac:grpSpMk id="61" creationId="{67702B1B-AE67-9BCE-3C56-409BEC7CF073}"/>
          </ac:grpSpMkLst>
        </pc:grpChg>
      </pc:sldChg>
      <pc:sldChg chg="modCm">
        <pc:chgData name="Shivanjali S" userId="b1a1d8db-e1c3-4223-ac2e-c18ed90a4048" providerId="ADAL" clId="{94DA4D47-CE4A-4E72-B5BB-05869BB2B519}" dt="2023-08-11T10:59:12.253" v="0" actId="2056"/>
        <pc:sldMkLst>
          <pc:docMk/>
          <pc:sldMk cId="2448482347" sldId="384"/>
        </pc:sldMkLst>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94DA4D47-CE4A-4E72-B5BB-05869BB2B519}" dt="2023-08-11T10:59:12.253" v="0" actId="2056"/>
              <pc2:cmMkLst xmlns:pc2="http://schemas.microsoft.com/office/powerpoint/2019/9/main/command">
                <pc:docMk/>
                <pc:sldMk cId="2448482347" sldId="384"/>
                <pc2:cmMk id="{9D81644B-D911-486B-990D-E2EF53466766}"/>
              </pc2:cmMkLst>
            </pc226:cmChg>
          </p:ext>
        </pc:extLst>
      </pc:sldChg>
    </pc:docChg>
  </pc:docChgLst>
  <pc:docChgLst>
    <pc:chgData name="Aarushi" userId="c002ff96-f164-4b93-a466-3e374851619e" providerId="ADAL" clId="{1774C07D-D249-46DB-81A7-3CCCAF9CFF29}"/>
    <pc:docChg chg="undo custSel addSld delSld modSld modMainMaster">
      <pc:chgData name="Aarushi" userId="c002ff96-f164-4b93-a466-3e374851619e" providerId="ADAL" clId="{1774C07D-D249-46DB-81A7-3CCCAF9CFF29}" dt="2023-08-22T07:43:43.311" v="384" actId="1076"/>
      <pc:docMkLst>
        <pc:docMk/>
      </pc:docMkLst>
      <pc:sldChg chg="modCm">
        <pc:chgData name="Aarushi" userId="c002ff96-f164-4b93-a466-3e374851619e" providerId="ADAL" clId="{1774C07D-D249-46DB-81A7-3CCCAF9CFF29}" dt="2023-08-11T13:53:41.253" v="273"/>
        <pc:sldMkLst>
          <pc:docMk/>
          <pc:sldMk cId="581828306" sldId="256"/>
        </pc:sldMkLst>
        <pc:extLst>
          <p:ext xmlns:p="http://schemas.openxmlformats.org/presentationml/2006/main" uri="{D6D511B9-2390-475A-947B-AFAB55BFBCF1}">
            <pc226:cmChg xmlns:pc226="http://schemas.microsoft.com/office/powerpoint/2022/06/main/command" chg="">
              <pc226:chgData name="Aarushi" userId="c002ff96-f164-4b93-a466-3e374851619e" providerId="ADAL" clId="{1774C07D-D249-46DB-81A7-3CCCAF9CFF29}" dt="2023-08-11T13:53:41.253" v="273"/>
              <pc2:cmMkLst xmlns:pc2="http://schemas.microsoft.com/office/powerpoint/2019/9/main/command">
                <pc:docMk/>
                <pc:sldMk cId="581828306" sldId="256"/>
                <pc2:cmMk id="{B6853B4B-CFBF-47C3-9050-C9E02828033E}"/>
              </pc2:cmMkLst>
              <pc226:cmRplyChg chg="add">
                <pc226:chgData name="Aarushi" userId="c002ff96-f164-4b93-a466-3e374851619e" providerId="ADAL" clId="{1774C07D-D249-46DB-81A7-3CCCAF9CFF29}" dt="2023-08-11T13:53:41.253" v="273"/>
                <pc2:cmRplyMkLst xmlns:pc2="http://schemas.microsoft.com/office/powerpoint/2019/9/main/command">
                  <pc:docMk/>
                  <pc:sldMk cId="581828306" sldId="256"/>
                  <pc2:cmMk id="{B6853B4B-CFBF-47C3-9050-C9E02828033E}"/>
                  <pc2:cmRplyMk id="{31E04159-2642-4823-ACAD-6256A3504FEE}"/>
                </pc2:cmRplyMkLst>
              </pc226:cmRplyChg>
            </pc226:cmChg>
            <pc226:cmChg xmlns:pc226="http://schemas.microsoft.com/office/powerpoint/2022/06/main/command" chg="">
              <pc226:chgData name="Aarushi" userId="c002ff96-f164-4b93-a466-3e374851619e" providerId="ADAL" clId="{1774C07D-D249-46DB-81A7-3CCCAF9CFF29}" dt="2023-08-11T13:53:07.088" v="272"/>
              <pc2:cmMkLst xmlns:pc2="http://schemas.microsoft.com/office/powerpoint/2019/9/main/command">
                <pc:docMk/>
                <pc:sldMk cId="581828306" sldId="256"/>
                <pc2:cmMk id="{53DC4AD3-10FB-4F27-9D3B-D1F53B78807A}"/>
              </pc2:cmMkLst>
              <pc226:cmRplyChg chg="add">
                <pc226:chgData name="Aarushi" userId="c002ff96-f164-4b93-a466-3e374851619e" providerId="ADAL" clId="{1774C07D-D249-46DB-81A7-3CCCAF9CFF29}" dt="2023-08-11T13:53:07.088" v="272"/>
                <pc2:cmRplyMkLst xmlns:pc2="http://schemas.microsoft.com/office/powerpoint/2019/9/main/command">
                  <pc:docMk/>
                  <pc:sldMk cId="581828306" sldId="256"/>
                  <pc2:cmMk id="{53DC4AD3-10FB-4F27-9D3B-D1F53B78807A}"/>
                  <pc2:cmRplyMk id="{B4E422F8-5505-442F-A008-EA483CAE87C3}"/>
                </pc2:cmRplyMkLst>
              </pc226:cmRplyChg>
            </pc226:cmChg>
          </p:ext>
        </pc:extLst>
      </pc:sldChg>
      <pc:sldChg chg="addSp delSp modSp mod modCm">
        <pc:chgData name="Aarushi" userId="c002ff96-f164-4b93-a466-3e374851619e" providerId="ADAL" clId="{1774C07D-D249-46DB-81A7-3CCCAF9CFF29}" dt="2023-08-11T13:56:06.726" v="379"/>
        <pc:sldMkLst>
          <pc:docMk/>
          <pc:sldMk cId="1843577305" sldId="268"/>
        </pc:sldMkLst>
        <pc:spChg chg="mod">
          <ac:chgData name="Aarushi" userId="c002ff96-f164-4b93-a466-3e374851619e" providerId="ADAL" clId="{1774C07D-D249-46DB-81A7-3CCCAF9CFF29}" dt="2023-08-11T13:55:55.644" v="354" actId="1036"/>
          <ac:spMkLst>
            <pc:docMk/>
            <pc:sldMk cId="1843577305" sldId="268"/>
            <ac:spMk id="2" creationId="{5A670636-EF54-59E8-BCDD-A620386F23FC}"/>
          </ac:spMkLst>
        </pc:spChg>
        <pc:spChg chg="mod">
          <ac:chgData name="Aarushi" userId="c002ff96-f164-4b93-a466-3e374851619e" providerId="ADAL" clId="{1774C07D-D249-46DB-81A7-3CCCAF9CFF29}" dt="2023-08-11T13:55:55.644" v="354" actId="1036"/>
          <ac:spMkLst>
            <pc:docMk/>
            <pc:sldMk cId="1843577305" sldId="268"/>
            <ac:spMk id="6" creationId="{36751313-698C-3F54-6440-834C0081F514}"/>
          </ac:spMkLst>
        </pc:spChg>
        <pc:spChg chg="del mod">
          <ac:chgData name="Aarushi" userId="c002ff96-f164-4b93-a466-3e374851619e" providerId="ADAL" clId="{1774C07D-D249-46DB-81A7-3CCCAF9CFF29}" dt="2023-08-11T13:51:28.392" v="121" actId="21"/>
          <ac:spMkLst>
            <pc:docMk/>
            <pc:sldMk cId="1843577305" sldId="268"/>
            <ac:spMk id="9" creationId="{7BA2A01A-49F7-B34E-A971-E0D39D8EC49E}"/>
          </ac:spMkLst>
        </pc:spChg>
        <pc:spChg chg="add mod">
          <ac:chgData name="Aarushi" userId="c002ff96-f164-4b93-a466-3e374851619e" providerId="ADAL" clId="{1774C07D-D249-46DB-81A7-3CCCAF9CFF29}" dt="2023-08-11T13:56:03.964" v="378" actId="1037"/>
          <ac:spMkLst>
            <pc:docMk/>
            <pc:sldMk cId="1843577305" sldId="268"/>
            <ac:spMk id="11" creationId="{B913D675-A804-2DB3-90BD-B076B07F2177}"/>
          </ac:spMkLst>
        </pc:spChg>
        <pc:spChg chg="mod">
          <ac:chgData name="Aarushi" userId="c002ff96-f164-4b93-a466-3e374851619e" providerId="ADAL" clId="{1774C07D-D249-46DB-81A7-3CCCAF9CFF29}" dt="2023-08-11T13:55:55.644" v="354" actId="1036"/>
          <ac:spMkLst>
            <pc:docMk/>
            <pc:sldMk cId="1843577305" sldId="268"/>
            <ac:spMk id="44" creationId="{C359D94C-6752-0E58-06E4-D8E2BE15313C}"/>
          </ac:spMkLst>
        </pc:spChg>
        <pc:spChg chg="mod">
          <ac:chgData name="Aarushi" userId="c002ff96-f164-4b93-a466-3e374851619e" providerId="ADAL" clId="{1774C07D-D249-46DB-81A7-3CCCAF9CFF29}" dt="2023-08-11T13:55:55.644" v="354" actId="1036"/>
          <ac:spMkLst>
            <pc:docMk/>
            <pc:sldMk cId="1843577305" sldId="268"/>
            <ac:spMk id="45" creationId="{5BFA53DF-B204-DA26-5D09-B31D4835F7D2}"/>
          </ac:spMkLst>
        </pc:spChg>
        <pc:spChg chg="mod">
          <ac:chgData name="Aarushi" userId="c002ff96-f164-4b93-a466-3e374851619e" providerId="ADAL" clId="{1774C07D-D249-46DB-81A7-3CCCAF9CFF29}" dt="2023-08-11T13:55:55.644" v="354" actId="1036"/>
          <ac:spMkLst>
            <pc:docMk/>
            <pc:sldMk cId="1843577305" sldId="268"/>
            <ac:spMk id="46" creationId="{A4812BD3-2647-7149-2939-40FBA0379115}"/>
          </ac:spMkLst>
        </pc:spChg>
        <pc:picChg chg="mod">
          <ac:chgData name="Aarushi" userId="c002ff96-f164-4b93-a466-3e374851619e" providerId="ADAL" clId="{1774C07D-D249-46DB-81A7-3CCCAF9CFF29}" dt="2023-08-11T13:55:55.644" v="354" actId="1036"/>
          <ac:picMkLst>
            <pc:docMk/>
            <pc:sldMk cId="1843577305" sldId="268"/>
            <ac:picMk id="5" creationId="{4A69260F-91BB-B919-F9F1-FD6A926A95F6}"/>
          </ac:picMkLst>
        </pc:picChg>
        <pc:picChg chg="mod">
          <ac:chgData name="Aarushi" userId="c002ff96-f164-4b93-a466-3e374851619e" providerId="ADAL" clId="{1774C07D-D249-46DB-81A7-3CCCAF9CFF29}" dt="2023-08-11T13:55:55.644" v="354" actId="1036"/>
          <ac:picMkLst>
            <pc:docMk/>
            <pc:sldMk cId="1843577305" sldId="268"/>
            <ac:picMk id="10" creationId="{1044B467-9F6D-E295-815D-D546623C4154}"/>
          </ac:picMkLst>
        </pc:picChg>
        <pc:picChg chg="mod">
          <ac:chgData name="Aarushi" userId="c002ff96-f164-4b93-a466-3e374851619e" providerId="ADAL" clId="{1774C07D-D249-46DB-81A7-3CCCAF9CFF29}" dt="2023-08-11T13:55:55.644" v="354" actId="1036"/>
          <ac:picMkLst>
            <pc:docMk/>
            <pc:sldMk cId="1843577305" sldId="268"/>
            <ac:picMk id="12" creationId="{315D7859-FE56-34F6-7A9C-FADA909827FD}"/>
          </ac:picMkLst>
        </pc:picChg>
        <pc:picChg chg="mod">
          <ac:chgData name="Aarushi" userId="c002ff96-f164-4b93-a466-3e374851619e" providerId="ADAL" clId="{1774C07D-D249-46DB-81A7-3CCCAF9CFF29}" dt="2023-08-11T13:55:55.644" v="354" actId="1036"/>
          <ac:picMkLst>
            <pc:docMk/>
            <pc:sldMk cId="1843577305" sldId="268"/>
            <ac:picMk id="27" creationId="{8C4F6583-6840-D967-881B-35004CE0AD96}"/>
          </ac:picMkLst>
        </pc:picChg>
        <pc:picChg chg="mod">
          <ac:chgData name="Aarushi" userId="c002ff96-f164-4b93-a466-3e374851619e" providerId="ADAL" clId="{1774C07D-D249-46DB-81A7-3CCCAF9CFF29}" dt="2023-08-11T13:55:55.644" v="354" actId="1036"/>
          <ac:picMkLst>
            <pc:docMk/>
            <pc:sldMk cId="1843577305" sldId="268"/>
            <ac:picMk id="28" creationId="{62502484-AB31-6077-D78F-FEA2E50C6B20}"/>
          </ac:picMkLst>
        </pc:picChg>
        <pc:extLst>
          <p:ext xmlns:p="http://schemas.openxmlformats.org/presentationml/2006/main" uri="{D6D511B9-2390-475A-947B-AFAB55BFBCF1}">
            <pc226:cmChg xmlns:pc226="http://schemas.microsoft.com/office/powerpoint/2022/06/main/command" chg="">
              <pc226:chgData name="Aarushi" userId="c002ff96-f164-4b93-a466-3e374851619e" providerId="ADAL" clId="{1774C07D-D249-46DB-81A7-3CCCAF9CFF29}" dt="2023-08-11T13:56:06.726" v="379"/>
              <pc2:cmMkLst xmlns:pc2="http://schemas.microsoft.com/office/powerpoint/2019/9/main/command">
                <pc:docMk/>
                <pc:sldMk cId="1843577305" sldId="268"/>
                <pc2:cmMk id="{4D2EDE56-EE0A-489F-A784-EF563C7B04F1}"/>
              </pc2:cmMkLst>
              <pc226:cmRplyChg chg="add">
                <pc226:chgData name="Aarushi" userId="c002ff96-f164-4b93-a466-3e374851619e" providerId="ADAL" clId="{1774C07D-D249-46DB-81A7-3CCCAF9CFF29}" dt="2023-08-11T13:56:06.726" v="379"/>
                <pc2:cmRplyMkLst xmlns:pc2="http://schemas.microsoft.com/office/powerpoint/2019/9/main/command">
                  <pc:docMk/>
                  <pc:sldMk cId="1843577305" sldId="268"/>
                  <pc2:cmMk id="{4D2EDE56-EE0A-489F-A784-EF563C7B04F1}"/>
                  <pc2:cmRplyMk id="{1A5F1DBE-9E2E-4618-9F32-75CC2B905899}"/>
                </pc2:cmRplyMkLst>
              </pc226:cmRplyChg>
            </pc226:cmChg>
          </p:ext>
        </pc:extLst>
      </pc:sldChg>
      <pc:sldChg chg="addSp delSp modSp mod modCm">
        <pc:chgData name="Aarushi" userId="c002ff96-f164-4b93-a466-3e374851619e" providerId="ADAL" clId="{1774C07D-D249-46DB-81A7-3CCCAF9CFF29}" dt="2023-08-11T13:56:11.338" v="380"/>
        <pc:sldMkLst>
          <pc:docMk/>
          <pc:sldMk cId="3888524519" sldId="322"/>
        </pc:sldMkLst>
        <pc:spChg chg="mod">
          <ac:chgData name="Aarushi" userId="c002ff96-f164-4b93-a466-3e374851619e" providerId="ADAL" clId="{1774C07D-D249-46DB-81A7-3CCCAF9CFF29}" dt="2023-08-11T13:55:32.404" v="350" actId="1035"/>
          <ac:spMkLst>
            <pc:docMk/>
            <pc:sldMk cId="3888524519" sldId="322"/>
            <ac:spMk id="3" creationId="{FDED75DF-B4D6-F6C7-45C1-F81E2736AEEC}"/>
          </ac:spMkLst>
        </pc:spChg>
        <pc:spChg chg="add del mod">
          <ac:chgData name="Aarushi" userId="c002ff96-f164-4b93-a466-3e374851619e" providerId="ADAL" clId="{1774C07D-D249-46DB-81A7-3CCCAF9CFF29}" dt="2023-08-11T13:55:44.778" v="351" actId="21"/>
          <ac:spMkLst>
            <pc:docMk/>
            <pc:sldMk cId="3888524519" sldId="322"/>
            <ac:spMk id="4" creationId="{15BBF364-9C25-10D9-31C3-8D86328CCB50}"/>
          </ac:spMkLst>
        </pc:spChg>
        <pc:spChg chg="mod">
          <ac:chgData name="Aarushi" userId="c002ff96-f164-4b93-a466-3e374851619e" providerId="ADAL" clId="{1774C07D-D249-46DB-81A7-3CCCAF9CFF29}" dt="2023-08-11T13:55:32.404" v="350" actId="1035"/>
          <ac:spMkLst>
            <pc:docMk/>
            <pc:sldMk cId="3888524519" sldId="322"/>
            <ac:spMk id="44" creationId="{C359D94C-6752-0E58-06E4-D8E2BE15313C}"/>
          </ac:spMkLst>
        </pc:spChg>
        <pc:spChg chg="mod">
          <ac:chgData name="Aarushi" userId="c002ff96-f164-4b93-a466-3e374851619e" providerId="ADAL" clId="{1774C07D-D249-46DB-81A7-3CCCAF9CFF29}" dt="2023-08-11T13:55:32.404" v="350" actId="1035"/>
          <ac:spMkLst>
            <pc:docMk/>
            <pc:sldMk cId="3888524519" sldId="322"/>
            <ac:spMk id="45" creationId="{5BFA53DF-B204-DA26-5D09-B31D4835F7D2}"/>
          </ac:spMkLst>
        </pc:spChg>
        <pc:spChg chg="mod">
          <ac:chgData name="Aarushi" userId="c002ff96-f164-4b93-a466-3e374851619e" providerId="ADAL" clId="{1774C07D-D249-46DB-81A7-3CCCAF9CFF29}" dt="2023-08-11T13:55:06.299" v="329" actId="1036"/>
          <ac:spMkLst>
            <pc:docMk/>
            <pc:sldMk cId="3888524519" sldId="322"/>
            <ac:spMk id="46" creationId="{A4812BD3-2647-7149-2939-40FBA0379115}"/>
          </ac:spMkLst>
        </pc:spChg>
        <pc:picChg chg="mod">
          <ac:chgData name="Aarushi" userId="c002ff96-f164-4b93-a466-3e374851619e" providerId="ADAL" clId="{1774C07D-D249-46DB-81A7-3CCCAF9CFF29}" dt="2023-08-11T13:55:32.404" v="350" actId="1035"/>
          <ac:picMkLst>
            <pc:docMk/>
            <pc:sldMk cId="3888524519" sldId="322"/>
            <ac:picMk id="2" creationId="{A8597901-D6EF-62E0-6E65-12475434D045}"/>
          </ac:picMkLst>
        </pc:picChg>
        <pc:picChg chg="mod">
          <ac:chgData name="Aarushi" userId="c002ff96-f164-4b93-a466-3e374851619e" providerId="ADAL" clId="{1774C07D-D249-46DB-81A7-3CCCAF9CFF29}" dt="2023-08-11T13:55:32.404" v="350" actId="1035"/>
          <ac:picMkLst>
            <pc:docMk/>
            <pc:sldMk cId="3888524519" sldId="322"/>
            <ac:picMk id="5" creationId="{4A69260F-91BB-B919-F9F1-FD6A926A95F6}"/>
          </ac:picMkLst>
        </pc:picChg>
        <pc:picChg chg="mod">
          <ac:chgData name="Aarushi" userId="c002ff96-f164-4b93-a466-3e374851619e" providerId="ADAL" clId="{1774C07D-D249-46DB-81A7-3CCCAF9CFF29}" dt="2023-08-11T13:55:32.404" v="350" actId="1035"/>
          <ac:picMkLst>
            <pc:docMk/>
            <pc:sldMk cId="3888524519" sldId="322"/>
            <ac:picMk id="27" creationId="{8C4F6583-6840-D967-881B-35004CE0AD96}"/>
          </ac:picMkLst>
        </pc:picChg>
        <pc:picChg chg="mod">
          <ac:chgData name="Aarushi" userId="c002ff96-f164-4b93-a466-3e374851619e" providerId="ADAL" clId="{1774C07D-D249-46DB-81A7-3CCCAF9CFF29}" dt="2023-08-11T13:55:32.404" v="350" actId="1035"/>
          <ac:picMkLst>
            <pc:docMk/>
            <pc:sldMk cId="3888524519" sldId="322"/>
            <ac:picMk id="28" creationId="{62502484-AB31-6077-D78F-FEA2E50C6B20}"/>
          </ac:picMkLst>
        </pc:picChg>
        <pc:extLst>
          <p:ext xmlns:p="http://schemas.openxmlformats.org/presentationml/2006/main" uri="{D6D511B9-2390-475A-947B-AFAB55BFBCF1}">
            <pc226:cmChg xmlns:pc226="http://schemas.microsoft.com/office/powerpoint/2022/06/main/command" chg="">
              <pc226:chgData name="Aarushi" userId="c002ff96-f164-4b93-a466-3e374851619e" providerId="ADAL" clId="{1774C07D-D249-46DB-81A7-3CCCAF9CFF29}" dt="2023-08-11T13:56:11.338" v="380"/>
              <pc2:cmMkLst xmlns:pc2="http://schemas.microsoft.com/office/powerpoint/2019/9/main/command">
                <pc:docMk/>
                <pc:sldMk cId="3888524519" sldId="322"/>
                <pc2:cmMk id="{558C0996-8B49-4771-B9B1-8445D9BB88B0}"/>
              </pc2:cmMkLst>
              <pc226:cmRplyChg chg="add">
                <pc226:chgData name="Aarushi" userId="c002ff96-f164-4b93-a466-3e374851619e" providerId="ADAL" clId="{1774C07D-D249-46DB-81A7-3CCCAF9CFF29}" dt="2023-08-11T13:56:11.338" v="380"/>
                <pc2:cmRplyMkLst xmlns:pc2="http://schemas.microsoft.com/office/powerpoint/2019/9/main/command">
                  <pc:docMk/>
                  <pc:sldMk cId="3888524519" sldId="322"/>
                  <pc2:cmMk id="{558C0996-8B49-4771-B9B1-8445D9BB88B0}"/>
                  <pc2:cmRplyMk id="{FB52CA34-DD70-4299-A704-346CCB8D7FF4}"/>
                </pc2:cmRplyMkLst>
              </pc226:cmRplyChg>
            </pc226:cmChg>
          </p:ext>
        </pc:extLst>
      </pc:sldChg>
      <pc:sldChg chg="new del">
        <pc:chgData name="Aarushi" userId="c002ff96-f164-4b93-a466-3e374851619e" providerId="ADAL" clId="{1774C07D-D249-46DB-81A7-3CCCAF9CFF29}" dt="2023-08-11T13:54:44.921" v="289" actId="47"/>
        <pc:sldMkLst>
          <pc:docMk/>
          <pc:sldMk cId="1158218625" sldId="406"/>
        </pc:sldMkLst>
      </pc:sldChg>
      <pc:sldChg chg="new del">
        <pc:chgData name="Aarushi" userId="c002ff96-f164-4b93-a466-3e374851619e" providerId="ADAL" clId="{1774C07D-D249-46DB-81A7-3CCCAF9CFF29}" dt="2023-08-11T13:54:10.888" v="275" actId="680"/>
        <pc:sldMkLst>
          <pc:docMk/>
          <pc:sldMk cId="2483750999" sldId="406"/>
        </pc:sldMkLst>
      </pc:sldChg>
      <pc:sldMasterChg chg="modSldLayout">
        <pc:chgData name="Aarushi" userId="c002ff96-f164-4b93-a466-3e374851619e" providerId="ADAL" clId="{1774C07D-D249-46DB-81A7-3CCCAF9CFF29}" dt="2023-08-22T07:43:43.311" v="384" actId="1076"/>
        <pc:sldMasterMkLst>
          <pc:docMk/>
          <pc:sldMasterMk cId="3368593342" sldId="2147483673"/>
        </pc:sldMasterMkLst>
        <pc:sldLayoutChg chg="modSp mod">
          <pc:chgData name="Aarushi" userId="c002ff96-f164-4b93-a466-3e374851619e" providerId="ADAL" clId="{1774C07D-D249-46DB-81A7-3CCCAF9CFF29}" dt="2023-08-22T07:43:43.311" v="384" actId="1076"/>
          <pc:sldLayoutMkLst>
            <pc:docMk/>
            <pc:sldMasterMk cId="3368593342" sldId="2147483673"/>
            <pc:sldLayoutMk cId="2191628552" sldId="2147483674"/>
          </pc:sldLayoutMkLst>
          <pc:picChg chg="mod">
            <ac:chgData name="Aarushi" userId="c002ff96-f164-4b93-a466-3e374851619e" providerId="ADAL" clId="{1774C07D-D249-46DB-81A7-3CCCAF9CFF29}" dt="2023-08-22T07:43:43.311" v="384" actId="1076"/>
            <ac:picMkLst>
              <pc:docMk/>
              <pc:sldMasterMk cId="3368593342" sldId="2147483673"/>
              <pc:sldLayoutMk cId="2191628552" sldId="2147483674"/>
              <ac:picMk id="7" creationId="{7B4145C4-EE9A-4056-4B60-0881CACD0193}"/>
            </ac:picMkLst>
          </pc:picChg>
        </pc:sldLayoutChg>
      </pc:sldMasterChg>
    </pc:docChg>
  </pc:docChgLst>
  <pc:docChgLst>
    <pc:chgData name="Pratima Kumari" userId="39804a7c-8c5d-4fd6-a645-642bcfb67c13" providerId="ADAL" clId="{B0008CF0-625A-4CBD-B97A-59B4BBE20242}"/>
    <pc:docChg chg="undo custSel modSld sldOrd">
      <pc:chgData name="Pratima Kumari" userId="39804a7c-8c5d-4fd6-a645-642bcfb67c13" providerId="ADAL" clId="{B0008CF0-625A-4CBD-B97A-59B4BBE20242}" dt="2023-08-30T07:03:05.818" v="784" actId="478"/>
      <pc:docMkLst>
        <pc:docMk/>
      </pc:docMkLst>
      <pc:sldChg chg="ord">
        <pc:chgData name="Pratima Kumari" userId="39804a7c-8c5d-4fd6-a645-642bcfb67c13" providerId="ADAL" clId="{B0008CF0-625A-4CBD-B97A-59B4BBE20242}" dt="2023-08-11T10:51:55.940" v="0" actId="20578"/>
        <pc:sldMkLst>
          <pc:docMk/>
          <pc:sldMk cId="1070346001" sldId="262"/>
        </pc:sldMkLst>
      </pc:sldChg>
      <pc:sldChg chg="modSp mod">
        <pc:chgData name="Pratima Kumari" userId="39804a7c-8c5d-4fd6-a645-642bcfb67c13" providerId="ADAL" clId="{B0008CF0-625A-4CBD-B97A-59B4BBE20242}" dt="2023-08-28T12:05:55.452" v="582" actId="2711"/>
        <pc:sldMkLst>
          <pc:docMk/>
          <pc:sldMk cId="176914838" sldId="276"/>
        </pc:sldMkLst>
        <pc:spChg chg="mod">
          <ac:chgData name="Pratima Kumari" userId="39804a7c-8c5d-4fd6-a645-642bcfb67c13" providerId="ADAL" clId="{B0008CF0-625A-4CBD-B97A-59B4BBE20242}" dt="2023-08-28T12:05:55.452" v="582" actId="2711"/>
          <ac:spMkLst>
            <pc:docMk/>
            <pc:sldMk cId="176914838" sldId="276"/>
            <ac:spMk id="4" creationId="{BB29440D-05D9-7D39-C47B-BAE4B000BE7A}"/>
          </ac:spMkLst>
        </pc:spChg>
      </pc:sldChg>
      <pc:sldChg chg="modSp mod">
        <pc:chgData name="Pratima Kumari" userId="39804a7c-8c5d-4fd6-a645-642bcfb67c13" providerId="ADAL" clId="{B0008CF0-625A-4CBD-B97A-59B4BBE20242}" dt="2023-08-28T11:50:30.455" v="546" actId="20577"/>
        <pc:sldMkLst>
          <pc:docMk/>
          <pc:sldMk cId="642486378" sldId="309"/>
        </pc:sldMkLst>
        <pc:spChg chg="mod">
          <ac:chgData name="Pratima Kumari" userId="39804a7c-8c5d-4fd6-a645-642bcfb67c13" providerId="ADAL" clId="{B0008CF0-625A-4CBD-B97A-59B4BBE20242}" dt="2023-08-28T11:50:30.455" v="546" actId="20577"/>
          <ac:spMkLst>
            <pc:docMk/>
            <pc:sldMk cId="642486378" sldId="309"/>
            <ac:spMk id="22" creationId="{CE90E8E3-0B27-B599-708E-9C693362EF32}"/>
          </ac:spMkLst>
        </pc:spChg>
      </pc:sldChg>
      <pc:sldChg chg="modSp mod">
        <pc:chgData name="Pratima Kumari" userId="39804a7c-8c5d-4fd6-a645-642bcfb67c13" providerId="ADAL" clId="{B0008CF0-625A-4CBD-B97A-59B4BBE20242}" dt="2023-08-28T11:49:34.554" v="543" actId="20577"/>
        <pc:sldMkLst>
          <pc:docMk/>
          <pc:sldMk cId="1948346481" sldId="326"/>
        </pc:sldMkLst>
        <pc:spChg chg="mod">
          <ac:chgData name="Pratima Kumari" userId="39804a7c-8c5d-4fd6-a645-642bcfb67c13" providerId="ADAL" clId="{B0008CF0-625A-4CBD-B97A-59B4BBE20242}" dt="2023-08-28T11:49:34.554" v="543" actId="20577"/>
          <ac:spMkLst>
            <pc:docMk/>
            <pc:sldMk cId="1948346481" sldId="326"/>
            <ac:spMk id="2" creationId="{63943277-D586-2BE9-152C-E8D5D415D0E6}"/>
          </ac:spMkLst>
        </pc:spChg>
      </pc:sldChg>
      <pc:sldChg chg="modSp mod modCm">
        <pc:chgData name="Pratima Kumari" userId="39804a7c-8c5d-4fd6-a645-642bcfb67c13" providerId="ADAL" clId="{B0008CF0-625A-4CBD-B97A-59B4BBE20242}" dt="2023-08-11T10:56:32.877" v="7"/>
        <pc:sldMkLst>
          <pc:docMk/>
          <pc:sldMk cId="3652237265" sldId="328"/>
        </pc:sldMkLst>
        <pc:spChg chg="mod">
          <ac:chgData name="Pratima Kumari" userId="39804a7c-8c5d-4fd6-a645-642bcfb67c13" providerId="ADAL" clId="{B0008CF0-625A-4CBD-B97A-59B4BBE20242}" dt="2023-08-11T10:55:35.767" v="1" actId="113"/>
          <ac:spMkLst>
            <pc:docMk/>
            <pc:sldMk cId="3652237265" sldId="328"/>
            <ac:spMk id="5" creationId="{E433A2D4-E08C-81C7-859F-6CC6477540AC}"/>
          </ac:spMkLst>
        </pc:spChg>
        <pc:spChg chg="mod">
          <ac:chgData name="Pratima Kumari" userId="39804a7c-8c5d-4fd6-a645-642bcfb67c13" providerId="ADAL" clId="{B0008CF0-625A-4CBD-B97A-59B4BBE20242}" dt="2023-08-11T10:55:41.966" v="3" actId="113"/>
          <ac:spMkLst>
            <pc:docMk/>
            <pc:sldMk cId="3652237265" sldId="328"/>
            <ac:spMk id="6" creationId="{D4E6E728-5ED8-5769-EA57-2E630120FCEE}"/>
          </ac:spMkLst>
        </pc:spChg>
        <pc:spChg chg="mod">
          <ac:chgData name="Pratima Kumari" userId="39804a7c-8c5d-4fd6-a645-642bcfb67c13" providerId="ADAL" clId="{B0008CF0-625A-4CBD-B97A-59B4BBE20242}" dt="2023-08-11T10:55:39.034" v="2" actId="113"/>
          <ac:spMkLst>
            <pc:docMk/>
            <pc:sldMk cId="3652237265" sldId="328"/>
            <ac:spMk id="7" creationId="{0418A2CE-915C-0C1E-C709-D4DF8D616E76}"/>
          </ac:spMkLst>
        </pc:spChg>
        <pc:extLst>
          <p:ext xmlns:p="http://schemas.openxmlformats.org/presentationml/2006/main" uri="{D6D511B9-2390-475A-947B-AFAB55BFBCF1}">
            <pc226:cmChg xmlns:pc226="http://schemas.microsoft.com/office/powerpoint/2022/06/main/command" chg="">
              <pc226:chgData name="Pratima Kumari" userId="39804a7c-8c5d-4fd6-a645-642bcfb67c13" providerId="ADAL" clId="{B0008CF0-625A-4CBD-B97A-59B4BBE20242}" dt="2023-08-11T10:56:32.877" v="7"/>
              <pc2:cmMkLst xmlns:pc2="http://schemas.microsoft.com/office/powerpoint/2019/9/main/command">
                <pc:docMk/>
                <pc:sldMk cId="3652237265" sldId="328"/>
                <pc2:cmMk id="{A1D03628-AF07-4FAA-9C0D-770A52838AB4}"/>
              </pc2:cmMkLst>
              <pc226:cmRplyChg chg="add">
                <pc226:chgData name="Pratima Kumari" userId="39804a7c-8c5d-4fd6-a645-642bcfb67c13" providerId="ADAL" clId="{B0008CF0-625A-4CBD-B97A-59B4BBE20242}" dt="2023-08-11T10:56:32.877" v="7"/>
                <pc2:cmRplyMkLst xmlns:pc2="http://schemas.microsoft.com/office/powerpoint/2019/9/main/command">
                  <pc:docMk/>
                  <pc:sldMk cId="3652237265" sldId="328"/>
                  <pc2:cmMk id="{A1D03628-AF07-4FAA-9C0D-770A52838AB4}"/>
                  <pc2:cmRplyMk id="{BF936281-9D47-4B36-8261-DC5EAEB3C85A}"/>
                </pc2:cmRplyMkLst>
              </pc226:cmRplyChg>
            </pc226:cmChg>
          </p:ext>
        </pc:extLst>
      </pc:sldChg>
      <pc:sldChg chg="modSp mod">
        <pc:chgData name="Pratima Kumari" userId="39804a7c-8c5d-4fd6-a645-642bcfb67c13" providerId="ADAL" clId="{B0008CF0-625A-4CBD-B97A-59B4BBE20242}" dt="2023-08-11T10:55:53.087" v="6" actId="113"/>
        <pc:sldMkLst>
          <pc:docMk/>
          <pc:sldMk cId="1574341979" sldId="329"/>
        </pc:sldMkLst>
        <pc:spChg chg="mod">
          <ac:chgData name="Pratima Kumari" userId="39804a7c-8c5d-4fd6-a645-642bcfb67c13" providerId="ADAL" clId="{B0008CF0-625A-4CBD-B97A-59B4BBE20242}" dt="2023-08-11T10:55:47.219" v="4" actId="113"/>
          <ac:spMkLst>
            <pc:docMk/>
            <pc:sldMk cId="1574341979" sldId="329"/>
            <ac:spMk id="5" creationId="{E433A2D4-E08C-81C7-859F-6CC6477540AC}"/>
          </ac:spMkLst>
        </pc:spChg>
        <pc:spChg chg="mod">
          <ac:chgData name="Pratima Kumari" userId="39804a7c-8c5d-4fd6-a645-642bcfb67c13" providerId="ADAL" clId="{B0008CF0-625A-4CBD-B97A-59B4BBE20242}" dt="2023-08-11T10:55:53.087" v="6" actId="113"/>
          <ac:spMkLst>
            <pc:docMk/>
            <pc:sldMk cId="1574341979" sldId="329"/>
            <ac:spMk id="6" creationId="{D4E6E728-5ED8-5769-EA57-2E630120FCEE}"/>
          </ac:spMkLst>
        </pc:spChg>
        <pc:spChg chg="mod">
          <ac:chgData name="Pratima Kumari" userId="39804a7c-8c5d-4fd6-a645-642bcfb67c13" providerId="ADAL" clId="{B0008CF0-625A-4CBD-B97A-59B4BBE20242}" dt="2023-08-11T10:55:50.298" v="5" actId="113"/>
          <ac:spMkLst>
            <pc:docMk/>
            <pc:sldMk cId="1574341979" sldId="329"/>
            <ac:spMk id="7" creationId="{0418A2CE-915C-0C1E-C709-D4DF8D616E76}"/>
          </ac:spMkLst>
        </pc:spChg>
      </pc:sldChg>
      <pc:sldChg chg="modSp mod">
        <pc:chgData name="Pratima Kumari" userId="39804a7c-8c5d-4fd6-a645-642bcfb67c13" providerId="ADAL" clId="{B0008CF0-625A-4CBD-B97A-59B4BBE20242}" dt="2023-08-30T07:02:08.283" v="771" actId="20577"/>
        <pc:sldMkLst>
          <pc:docMk/>
          <pc:sldMk cId="931874531" sldId="332"/>
        </pc:sldMkLst>
        <pc:spChg chg="mod">
          <ac:chgData name="Pratima Kumari" userId="39804a7c-8c5d-4fd6-a645-642bcfb67c13" providerId="ADAL" clId="{B0008CF0-625A-4CBD-B97A-59B4BBE20242}" dt="2023-08-30T07:02:08.283" v="771" actId="20577"/>
          <ac:spMkLst>
            <pc:docMk/>
            <pc:sldMk cId="931874531" sldId="332"/>
            <ac:spMk id="7" creationId="{0FE5540B-0287-F820-AF5D-40006E9FEBF8}"/>
          </ac:spMkLst>
        </pc:spChg>
      </pc:sldChg>
      <pc:sldChg chg="modSp mod">
        <pc:chgData name="Pratima Kumari" userId="39804a7c-8c5d-4fd6-a645-642bcfb67c13" providerId="ADAL" clId="{B0008CF0-625A-4CBD-B97A-59B4BBE20242}" dt="2023-08-11T13:20:44.976" v="415" actId="14"/>
        <pc:sldMkLst>
          <pc:docMk/>
          <pc:sldMk cId="2451114591" sldId="337"/>
        </pc:sldMkLst>
        <pc:spChg chg="mod">
          <ac:chgData name="Pratima Kumari" userId="39804a7c-8c5d-4fd6-a645-642bcfb67c13" providerId="ADAL" clId="{B0008CF0-625A-4CBD-B97A-59B4BBE20242}" dt="2023-08-11T13:20:44.976" v="415" actId="14"/>
          <ac:spMkLst>
            <pc:docMk/>
            <pc:sldMk cId="2451114591" sldId="337"/>
            <ac:spMk id="9" creationId="{8DB1FF30-1C11-1455-02A8-6A6A50A376FF}"/>
          </ac:spMkLst>
        </pc:spChg>
        <pc:spChg chg="mod">
          <ac:chgData name="Pratima Kumari" userId="39804a7c-8c5d-4fd6-a645-642bcfb67c13" providerId="ADAL" clId="{B0008CF0-625A-4CBD-B97A-59B4BBE20242}" dt="2023-08-11T13:20:38.019" v="414" actId="14"/>
          <ac:spMkLst>
            <pc:docMk/>
            <pc:sldMk cId="2451114591" sldId="337"/>
            <ac:spMk id="20" creationId="{AD79813F-5A21-4D6D-9B31-0BFE6CFF0F7A}"/>
          </ac:spMkLst>
        </pc:spChg>
      </pc:sldChg>
      <pc:sldChg chg="modSp mod">
        <pc:chgData name="Pratima Kumari" userId="39804a7c-8c5d-4fd6-a645-642bcfb67c13" providerId="ADAL" clId="{B0008CF0-625A-4CBD-B97A-59B4BBE20242}" dt="2023-08-11T13:20:52.653" v="416" actId="14"/>
        <pc:sldMkLst>
          <pc:docMk/>
          <pc:sldMk cId="747538437" sldId="338"/>
        </pc:sldMkLst>
        <pc:spChg chg="mod">
          <ac:chgData name="Pratima Kumari" userId="39804a7c-8c5d-4fd6-a645-642bcfb67c13" providerId="ADAL" clId="{B0008CF0-625A-4CBD-B97A-59B4BBE20242}" dt="2023-08-11T13:20:52.653" v="416" actId="14"/>
          <ac:spMkLst>
            <pc:docMk/>
            <pc:sldMk cId="747538437" sldId="338"/>
            <ac:spMk id="2" creationId="{BDD813F4-CF44-3B7B-279B-5C00DE0D29F8}"/>
          </ac:spMkLst>
        </pc:spChg>
      </pc:sldChg>
      <pc:sldChg chg="addSp delSp modSp mod">
        <pc:chgData name="Pratima Kumari" userId="39804a7c-8c5d-4fd6-a645-642bcfb67c13" providerId="ADAL" clId="{B0008CF0-625A-4CBD-B97A-59B4BBE20242}" dt="2023-08-11T11:19:29.852" v="367" actId="12789"/>
        <pc:sldMkLst>
          <pc:docMk/>
          <pc:sldMk cId="2955987532" sldId="340"/>
        </pc:sldMkLst>
        <pc:spChg chg="add mod topLvl">
          <ac:chgData name="Pratima Kumari" userId="39804a7c-8c5d-4fd6-a645-642bcfb67c13" providerId="ADAL" clId="{B0008CF0-625A-4CBD-B97A-59B4BBE20242}" dt="2023-08-11T11:19:22.848" v="365" actId="164"/>
          <ac:spMkLst>
            <pc:docMk/>
            <pc:sldMk cId="2955987532" sldId="340"/>
            <ac:spMk id="6" creationId="{A8274C14-2FA3-F15E-7CB7-65734B0EE0AA}"/>
          </ac:spMkLst>
        </pc:spChg>
        <pc:spChg chg="add mod topLvl">
          <ac:chgData name="Pratima Kumari" userId="39804a7c-8c5d-4fd6-a645-642bcfb67c13" providerId="ADAL" clId="{B0008CF0-625A-4CBD-B97A-59B4BBE20242}" dt="2023-08-11T11:19:22.848" v="365" actId="164"/>
          <ac:spMkLst>
            <pc:docMk/>
            <pc:sldMk cId="2955987532" sldId="340"/>
            <ac:spMk id="8" creationId="{B578FE5F-A6AE-7C04-575C-554FDF4F2CAC}"/>
          </ac:spMkLst>
        </pc:spChg>
        <pc:spChg chg="mod topLvl">
          <ac:chgData name="Pratima Kumari" userId="39804a7c-8c5d-4fd6-a645-642bcfb67c13" providerId="ADAL" clId="{B0008CF0-625A-4CBD-B97A-59B4BBE20242}" dt="2023-08-11T11:19:22.848" v="365" actId="164"/>
          <ac:spMkLst>
            <pc:docMk/>
            <pc:sldMk cId="2955987532" sldId="340"/>
            <ac:spMk id="40" creationId="{5C692D4D-96C4-5E48-FAFF-40DAB1FE9466}"/>
          </ac:spMkLst>
        </pc:spChg>
        <pc:spChg chg="mod topLvl">
          <ac:chgData name="Pratima Kumari" userId="39804a7c-8c5d-4fd6-a645-642bcfb67c13" providerId="ADAL" clId="{B0008CF0-625A-4CBD-B97A-59B4BBE20242}" dt="2023-08-11T11:19:22.848" v="365" actId="164"/>
          <ac:spMkLst>
            <pc:docMk/>
            <pc:sldMk cId="2955987532" sldId="340"/>
            <ac:spMk id="47" creationId="{83104134-6364-EAE0-233E-878A658937BE}"/>
          </ac:spMkLst>
        </pc:spChg>
        <pc:spChg chg="mod">
          <ac:chgData name="Pratima Kumari" userId="39804a7c-8c5d-4fd6-a645-642bcfb67c13" providerId="ADAL" clId="{B0008CF0-625A-4CBD-B97A-59B4BBE20242}" dt="2023-08-11T11:19:21.476" v="364" actId="164"/>
          <ac:spMkLst>
            <pc:docMk/>
            <pc:sldMk cId="2955987532" sldId="340"/>
            <ac:spMk id="48" creationId="{3F6D7BEB-794C-F523-CA40-2451BE1EF0BC}"/>
          </ac:spMkLst>
        </pc:spChg>
        <pc:spChg chg="mod">
          <ac:chgData name="Pratima Kumari" userId="39804a7c-8c5d-4fd6-a645-642bcfb67c13" providerId="ADAL" clId="{B0008CF0-625A-4CBD-B97A-59B4BBE20242}" dt="2023-08-11T11:19:21.476" v="364" actId="164"/>
          <ac:spMkLst>
            <pc:docMk/>
            <pc:sldMk cId="2955987532" sldId="340"/>
            <ac:spMk id="50" creationId="{19E37C6D-CE21-0187-FBF6-E3802511CF14}"/>
          </ac:spMkLst>
        </pc:spChg>
        <pc:spChg chg="mod">
          <ac:chgData name="Pratima Kumari" userId="39804a7c-8c5d-4fd6-a645-642bcfb67c13" providerId="ADAL" clId="{B0008CF0-625A-4CBD-B97A-59B4BBE20242}" dt="2023-08-11T11:19:21.476" v="364" actId="164"/>
          <ac:spMkLst>
            <pc:docMk/>
            <pc:sldMk cId="2955987532" sldId="340"/>
            <ac:spMk id="51" creationId="{0790EB21-2502-C9E4-BEE2-DD602E52A674}"/>
          </ac:spMkLst>
        </pc:spChg>
        <pc:spChg chg="mod">
          <ac:chgData name="Pratima Kumari" userId="39804a7c-8c5d-4fd6-a645-642bcfb67c13" providerId="ADAL" clId="{B0008CF0-625A-4CBD-B97A-59B4BBE20242}" dt="2023-08-11T11:19:21.476" v="364" actId="164"/>
          <ac:spMkLst>
            <pc:docMk/>
            <pc:sldMk cId="2955987532" sldId="340"/>
            <ac:spMk id="52" creationId="{D9DF28D4-251B-40C6-058B-189496D1A0F0}"/>
          </ac:spMkLst>
        </pc:spChg>
        <pc:spChg chg="mod">
          <ac:chgData name="Pratima Kumari" userId="39804a7c-8c5d-4fd6-a645-642bcfb67c13" providerId="ADAL" clId="{B0008CF0-625A-4CBD-B97A-59B4BBE20242}" dt="2023-08-11T11:19:21.476" v="364" actId="164"/>
          <ac:spMkLst>
            <pc:docMk/>
            <pc:sldMk cId="2955987532" sldId="340"/>
            <ac:spMk id="53" creationId="{E25F764F-FE9C-20FD-C77A-CFBF3F2F661B}"/>
          </ac:spMkLst>
        </pc:spChg>
        <pc:spChg chg="mod">
          <ac:chgData name="Pratima Kumari" userId="39804a7c-8c5d-4fd6-a645-642bcfb67c13" providerId="ADAL" clId="{B0008CF0-625A-4CBD-B97A-59B4BBE20242}" dt="2023-08-11T11:19:21.476" v="364" actId="164"/>
          <ac:spMkLst>
            <pc:docMk/>
            <pc:sldMk cId="2955987532" sldId="340"/>
            <ac:spMk id="54" creationId="{612E3648-1BE5-6AE0-E8C8-3089E62653B9}"/>
          </ac:spMkLst>
        </pc:spChg>
        <pc:spChg chg="mod topLvl">
          <ac:chgData name="Pratima Kumari" userId="39804a7c-8c5d-4fd6-a645-642bcfb67c13" providerId="ADAL" clId="{B0008CF0-625A-4CBD-B97A-59B4BBE20242}" dt="2023-08-11T11:19:22.848" v="365" actId="164"/>
          <ac:spMkLst>
            <pc:docMk/>
            <pc:sldMk cId="2955987532" sldId="340"/>
            <ac:spMk id="57" creationId="{F42CBD0C-53CA-D398-2B9B-96232EDDA6D5}"/>
          </ac:spMkLst>
        </pc:spChg>
        <pc:spChg chg="mod">
          <ac:chgData name="Pratima Kumari" userId="39804a7c-8c5d-4fd6-a645-642bcfb67c13" providerId="ADAL" clId="{B0008CF0-625A-4CBD-B97A-59B4BBE20242}" dt="2023-08-11T11:19:21.476" v="364" actId="164"/>
          <ac:spMkLst>
            <pc:docMk/>
            <pc:sldMk cId="2955987532" sldId="340"/>
            <ac:spMk id="58" creationId="{684BEB1A-3878-A07F-723F-3DA6BCDE3FA2}"/>
          </ac:spMkLst>
        </pc:spChg>
        <pc:spChg chg="mod">
          <ac:chgData name="Pratima Kumari" userId="39804a7c-8c5d-4fd6-a645-642bcfb67c13" providerId="ADAL" clId="{B0008CF0-625A-4CBD-B97A-59B4BBE20242}" dt="2023-08-11T11:19:21.476" v="364" actId="164"/>
          <ac:spMkLst>
            <pc:docMk/>
            <pc:sldMk cId="2955987532" sldId="340"/>
            <ac:spMk id="60" creationId="{A0C6C23F-8613-AB5F-1EE2-2B965E385692}"/>
          </ac:spMkLst>
        </pc:spChg>
        <pc:spChg chg="mod">
          <ac:chgData name="Pratima Kumari" userId="39804a7c-8c5d-4fd6-a645-642bcfb67c13" providerId="ADAL" clId="{B0008CF0-625A-4CBD-B97A-59B4BBE20242}" dt="2023-08-11T11:19:21.476" v="364" actId="164"/>
          <ac:spMkLst>
            <pc:docMk/>
            <pc:sldMk cId="2955987532" sldId="340"/>
            <ac:spMk id="61" creationId="{105E0404-5AAB-663E-848C-546C61A5B767}"/>
          </ac:spMkLst>
        </pc:spChg>
        <pc:spChg chg="mod">
          <ac:chgData name="Pratima Kumari" userId="39804a7c-8c5d-4fd6-a645-642bcfb67c13" providerId="ADAL" clId="{B0008CF0-625A-4CBD-B97A-59B4BBE20242}" dt="2023-08-11T11:19:21.476" v="364" actId="164"/>
          <ac:spMkLst>
            <pc:docMk/>
            <pc:sldMk cId="2955987532" sldId="340"/>
            <ac:spMk id="62" creationId="{9602B8B1-1CB0-8E2D-C996-851569997CC8}"/>
          </ac:spMkLst>
        </pc:spChg>
        <pc:spChg chg="mod">
          <ac:chgData name="Pratima Kumari" userId="39804a7c-8c5d-4fd6-a645-642bcfb67c13" providerId="ADAL" clId="{B0008CF0-625A-4CBD-B97A-59B4BBE20242}" dt="2023-08-11T11:19:21.476" v="364" actId="164"/>
          <ac:spMkLst>
            <pc:docMk/>
            <pc:sldMk cId="2955987532" sldId="340"/>
            <ac:spMk id="63" creationId="{F1811712-5E8D-9D0F-DFC6-B3F046964605}"/>
          </ac:spMkLst>
        </pc:spChg>
        <pc:spChg chg="add del mod">
          <ac:chgData name="Pratima Kumari" userId="39804a7c-8c5d-4fd6-a645-642bcfb67c13" providerId="ADAL" clId="{B0008CF0-625A-4CBD-B97A-59B4BBE20242}" dt="2023-08-11T11:19:21.476" v="364" actId="164"/>
          <ac:spMkLst>
            <pc:docMk/>
            <pc:sldMk cId="2955987532" sldId="340"/>
            <ac:spMk id="64" creationId="{171C49D3-BC9A-EFFE-D385-7F6D55D6F631}"/>
          </ac:spMkLst>
        </pc:spChg>
        <pc:spChg chg="mod topLvl">
          <ac:chgData name="Pratima Kumari" userId="39804a7c-8c5d-4fd6-a645-642bcfb67c13" providerId="ADAL" clId="{B0008CF0-625A-4CBD-B97A-59B4BBE20242}" dt="2023-08-11T11:19:22.848" v="365" actId="164"/>
          <ac:spMkLst>
            <pc:docMk/>
            <pc:sldMk cId="2955987532" sldId="340"/>
            <ac:spMk id="67" creationId="{2AE99405-2D9D-A389-69B5-CC836A112F21}"/>
          </ac:spMkLst>
        </pc:spChg>
        <pc:spChg chg="mod">
          <ac:chgData name="Pratima Kumari" userId="39804a7c-8c5d-4fd6-a645-642bcfb67c13" providerId="ADAL" clId="{B0008CF0-625A-4CBD-B97A-59B4BBE20242}" dt="2023-08-11T11:19:21.476" v="364" actId="164"/>
          <ac:spMkLst>
            <pc:docMk/>
            <pc:sldMk cId="2955987532" sldId="340"/>
            <ac:spMk id="68" creationId="{F2F064B2-5C11-AED5-8E1F-09A9F3237FD7}"/>
          </ac:spMkLst>
        </pc:spChg>
        <pc:spChg chg="mod">
          <ac:chgData name="Pratima Kumari" userId="39804a7c-8c5d-4fd6-a645-642bcfb67c13" providerId="ADAL" clId="{B0008CF0-625A-4CBD-B97A-59B4BBE20242}" dt="2023-08-11T11:19:21.476" v="364" actId="164"/>
          <ac:spMkLst>
            <pc:docMk/>
            <pc:sldMk cId="2955987532" sldId="340"/>
            <ac:spMk id="70" creationId="{BE46A84C-AD58-5623-50C8-8BA99005050E}"/>
          </ac:spMkLst>
        </pc:spChg>
        <pc:spChg chg="mod">
          <ac:chgData name="Pratima Kumari" userId="39804a7c-8c5d-4fd6-a645-642bcfb67c13" providerId="ADAL" clId="{B0008CF0-625A-4CBD-B97A-59B4BBE20242}" dt="2023-08-11T11:19:21.476" v="364" actId="164"/>
          <ac:spMkLst>
            <pc:docMk/>
            <pc:sldMk cId="2955987532" sldId="340"/>
            <ac:spMk id="71" creationId="{95124915-8715-3A6A-D0B1-01D35ED3EFF0}"/>
          </ac:spMkLst>
        </pc:spChg>
        <pc:spChg chg="mod">
          <ac:chgData name="Pratima Kumari" userId="39804a7c-8c5d-4fd6-a645-642bcfb67c13" providerId="ADAL" clId="{B0008CF0-625A-4CBD-B97A-59B4BBE20242}" dt="2023-08-11T11:19:21.476" v="364" actId="164"/>
          <ac:spMkLst>
            <pc:docMk/>
            <pc:sldMk cId="2955987532" sldId="340"/>
            <ac:spMk id="72" creationId="{4572AC60-F9DA-2E90-80CC-4925CAC29A7F}"/>
          </ac:spMkLst>
        </pc:spChg>
        <pc:spChg chg="mod">
          <ac:chgData name="Pratima Kumari" userId="39804a7c-8c5d-4fd6-a645-642bcfb67c13" providerId="ADAL" clId="{B0008CF0-625A-4CBD-B97A-59B4BBE20242}" dt="2023-08-11T11:19:21.476" v="364" actId="164"/>
          <ac:spMkLst>
            <pc:docMk/>
            <pc:sldMk cId="2955987532" sldId="340"/>
            <ac:spMk id="73" creationId="{DC705D64-ABAD-3EE0-5A0A-8D489E9DBA0C}"/>
          </ac:spMkLst>
        </pc:spChg>
        <pc:spChg chg="mod">
          <ac:chgData name="Pratima Kumari" userId="39804a7c-8c5d-4fd6-a645-642bcfb67c13" providerId="ADAL" clId="{B0008CF0-625A-4CBD-B97A-59B4BBE20242}" dt="2023-08-11T11:19:21.476" v="364" actId="164"/>
          <ac:spMkLst>
            <pc:docMk/>
            <pc:sldMk cId="2955987532" sldId="340"/>
            <ac:spMk id="74" creationId="{AA08A741-5465-763F-1695-2B93C7156373}"/>
          </ac:spMkLst>
        </pc:spChg>
        <pc:grpChg chg="add del mod">
          <ac:chgData name="Pratima Kumari" userId="39804a7c-8c5d-4fd6-a645-642bcfb67c13" providerId="ADAL" clId="{B0008CF0-625A-4CBD-B97A-59B4BBE20242}" dt="2023-08-11T10:59:46.833" v="64" actId="165"/>
          <ac:grpSpMkLst>
            <pc:docMk/>
            <pc:sldMk cId="2955987532" sldId="340"/>
            <ac:grpSpMk id="2" creationId="{B9EB1224-6A28-5099-B87A-6D2AAC67FF6C}"/>
          </ac:grpSpMkLst>
        </pc:grpChg>
        <pc:grpChg chg="add del mod">
          <ac:chgData name="Pratima Kumari" userId="39804a7c-8c5d-4fd6-a645-642bcfb67c13" providerId="ADAL" clId="{B0008CF0-625A-4CBD-B97A-59B4BBE20242}" dt="2023-08-11T11:08:10.255" v="198" actId="165"/>
          <ac:grpSpMkLst>
            <pc:docMk/>
            <pc:sldMk cId="2955987532" sldId="340"/>
            <ac:grpSpMk id="3" creationId="{A54CF47E-2C59-5625-D844-711C24095A30}"/>
          </ac:grpSpMkLst>
        </pc:grpChg>
        <pc:grpChg chg="add del mod">
          <ac:chgData name="Pratima Kumari" userId="39804a7c-8c5d-4fd6-a645-642bcfb67c13" providerId="ADAL" clId="{B0008CF0-625A-4CBD-B97A-59B4BBE20242}" dt="2023-08-11T11:17:05.518" v="339" actId="165"/>
          <ac:grpSpMkLst>
            <pc:docMk/>
            <pc:sldMk cId="2955987532" sldId="340"/>
            <ac:grpSpMk id="9" creationId="{E14E24A8-D75B-065F-1B96-3BAAB424B374}"/>
          </ac:grpSpMkLst>
        </pc:grpChg>
        <pc:grpChg chg="add mod">
          <ac:chgData name="Pratima Kumari" userId="39804a7c-8c5d-4fd6-a645-642bcfb67c13" providerId="ADAL" clId="{B0008CF0-625A-4CBD-B97A-59B4BBE20242}" dt="2023-08-11T11:18:42.253" v="352" actId="164"/>
          <ac:grpSpMkLst>
            <pc:docMk/>
            <pc:sldMk cId="2955987532" sldId="340"/>
            <ac:grpSpMk id="10" creationId="{58E802C1-E2B6-0B43-7B7D-7075C1427B0C}"/>
          </ac:grpSpMkLst>
        </pc:grpChg>
        <pc:grpChg chg="add mod">
          <ac:chgData name="Pratima Kumari" userId="39804a7c-8c5d-4fd6-a645-642bcfb67c13" providerId="ADAL" clId="{B0008CF0-625A-4CBD-B97A-59B4BBE20242}" dt="2023-08-11T11:19:21.476" v="364" actId="164"/>
          <ac:grpSpMkLst>
            <pc:docMk/>
            <pc:sldMk cId="2955987532" sldId="340"/>
            <ac:grpSpMk id="11" creationId="{CC788576-251A-F987-0304-9E9EA5EA1649}"/>
          </ac:grpSpMkLst>
        </pc:grpChg>
        <pc:grpChg chg="add mod">
          <ac:chgData name="Pratima Kumari" userId="39804a7c-8c5d-4fd6-a645-642bcfb67c13" providerId="ADAL" clId="{B0008CF0-625A-4CBD-B97A-59B4BBE20242}" dt="2023-08-11T11:19:29.852" v="367" actId="12789"/>
          <ac:grpSpMkLst>
            <pc:docMk/>
            <pc:sldMk cId="2955987532" sldId="340"/>
            <ac:grpSpMk id="12" creationId="{1490A4D1-3942-077F-D5B3-4CF172620519}"/>
          </ac:grpSpMkLst>
        </pc:grpChg>
        <pc:grpChg chg="del">
          <ac:chgData name="Pratima Kumari" userId="39804a7c-8c5d-4fd6-a645-642bcfb67c13" providerId="ADAL" clId="{B0008CF0-625A-4CBD-B97A-59B4BBE20242}" dt="2023-08-11T10:57:39.988" v="8" actId="165"/>
          <ac:grpSpMkLst>
            <pc:docMk/>
            <pc:sldMk cId="2955987532" sldId="340"/>
            <ac:grpSpMk id="41" creationId="{29E521F6-214E-8AC8-CC30-E01EBD07E91B}"/>
          </ac:grpSpMkLst>
        </pc:grpChg>
        <pc:grpChg chg="del mod topLvl">
          <ac:chgData name="Pratima Kumari" userId="39804a7c-8c5d-4fd6-a645-642bcfb67c13" providerId="ADAL" clId="{B0008CF0-625A-4CBD-B97A-59B4BBE20242}" dt="2023-08-11T11:11:02.005" v="232" actId="165"/>
          <ac:grpSpMkLst>
            <pc:docMk/>
            <pc:sldMk cId="2955987532" sldId="340"/>
            <ac:grpSpMk id="42" creationId="{7ABBC76A-71D1-0DD0-1B41-0D11FFBE9362}"/>
          </ac:grpSpMkLst>
        </pc:grpChg>
        <pc:grpChg chg="del mod topLvl">
          <ac:chgData name="Pratima Kumari" userId="39804a7c-8c5d-4fd6-a645-642bcfb67c13" providerId="ADAL" clId="{B0008CF0-625A-4CBD-B97A-59B4BBE20242}" dt="2023-08-11T11:13:09.383" v="283" actId="165"/>
          <ac:grpSpMkLst>
            <pc:docMk/>
            <pc:sldMk cId="2955987532" sldId="340"/>
            <ac:grpSpMk id="43" creationId="{33794BFF-0DA8-7905-53F2-E727ED0D29F0}"/>
          </ac:grpSpMkLst>
        </pc:grpChg>
        <pc:grpChg chg="del mod topLvl">
          <ac:chgData name="Pratima Kumari" userId="39804a7c-8c5d-4fd6-a645-642bcfb67c13" providerId="ADAL" clId="{B0008CF0-625A-4CBD-B97A-59B4BBE20242}" dt="2023-08-11T11:13:42.916" v="300" actId="165"/>
          <ac:grpSpMkLst>
            <pc:docMk/>
            <pc:sldMk cId="2955987532" sldId="340"/>
            <ac:grpSpMk id="44" creationId="{4081BB5E-FF4D-CACE-A312-EE9EAC5AD297}"/>
          </ac:grpSpMkLst>
        </pc:grpChg>
        <pc:grpChg chg="add del mod topLvl">
          <ac:chgData name="Pratima Kumari" userId="39804a7c-8c5d-4fd6-a645-642bcfb67c13" providerId="ADAL" clId="{B0008CF0-625A-4CBD-B97A-59B4BBE20242}" dt="2023-08-11T11:19:22.848" v="365" actId="164"/>
          <ac:grpSpMkLst>
            <pc:docMk/>
            <pc:sldMk cId="2955987532" sldId="340"/>
            <ac:grpSpMk id="45" creationId="{E86005A2-E591-4D17-3D10-7DDD15DFE7B9}"/>
          </ac:grpSpMkLst>
        </pc:grpChg>
        <pc:grpChg chg="mod topLvl">
          <ac:chgData name="Pratima Kumari" userId="39804a7c-8c5d-4fd6-a645-642bcfb67c13" providerId="ADAL" clId="{B0008CF0-625A-4CBD-B97A-59B4BBE20242}" dt="2023-08-11T11:19:22.848" v="365" actId="164"/>
          <ac:grpSpMkLst>
            <pc:docMk/>
            <pc:sldMk cId="2955987532" sldId="340"/>
            <ac:grpSpMk id="46" creationId="{06834569-62D3-7E79-3674-68A5B45C0382}"/>
          </ac:grpSpMkLst>
        </pc:grpChg>
        <pc:grpChg chg="mod">
          <ac:chgData name="Pratima Kumari" userId="39804a7c-8c5d-4fd6-a645-642bcfb67c13" providerId="ADAL" clId="{B0008CF0-625A-4CBD-B97A-59B4BBE20242}" dt="2023-08-11T11:19:21.476" v="364" actId="164"/>
          <ac:grpSpMkLst>
            <pc:docMk/>
            <pc:sldMk cId="2955987532" sldId="340"/>
            <ac:grpSpMk id="49" creationId="{B5E8DC8C-9ACD-30D4-4296-C5C8C94EA511}"/>
          </ac:grpSpMkLst>
        </pc:grpChg>
        <pc:grpChg chg="add del mod topLvl">
          <ac:chgData name="Pratima Kumari" userId="39804a7c-8c5d-4fd6-a645-642bcfb67c13" providerId="ADAL" clId="{B0008CF0-625A-4CBD-B97A-59B4BBE20242}" dt="2023-08-11T11:19:22.848" v="365" actId="164"/>
          <ac:grpSpMkLst>
            <pc:docMk/>
            <pc:sldMk cId="2955987532" sldId="340"/>
            <ac:grpSpMk id="55" creationId="{58A2821B-4EB6-83A7-5A0E-E92E4374D274}"/>
          </ac:grpSpMkLst>
        </pc:grpChg>
        <pc:grpChg chg="mod topLvl">
          <ac:chgData name="Pratima Kumari" userId="39804a7c-8c5d-4fd6-a645-642bcfb67c13" providerId="ADAL" clId="{B0008CF0-625A-4CBD-B97A-59B4BBE20242}" dt="2023-08-11T11:19:22.848" v="365" actId="164"/>
          <ac:grpSpMkLst>
            <pc:docMk/>
            <pc:sldMk cId="2955987532" sldId="340"/>
            <ac:grpSpMk id="56" creationId="{7C48BDA2-1EF9-4628-C201-CE7AB4748238}"/>
          </ac:grpSpMkLst>
        </pc:grpChg>
        <pc:grpChg chg="mod">
          <ac:chgData name="Pratima Kumari" userId="39804a7c-8c5d-4fd6-a645-642bcfb67c13" providerId="ADAL" clId="{B0008CF0-625A-4CBD-B97A-59B4BBE20242}" dt="2023-08-11T11:19:21.476" v="364" actId="164"/>
          <ac:grpSpMkLst>
            <pc:docMk/>
            <pc:sldMk cId="2955987532" sldId="340"/>
            <ac:grpSpMk id="59" creationId="{A0942B1B-DCAE-5BB6-3833-41EB0859B733}"/>
          </ac:grpSpMkLst>
        </pc:grpChg>
        <pc:grpChg chg="mod topLvl">
          <ac:chgData name="Pratima Kumari" userId="39804a7c-8c5d-4fd6-a645-642bcfb67c13" providerId="ADAL" clId="{B0008CF0-625A-4CBD-B97A-59B4BBE20242}" dt="2023-08-11T11:19:22.848" v="365" actId="164"/>
          <ac:grpSpMkLst>
            <pc:docMk/>
            <pc:sldMk cId="2955987532" sldId="340"/>
            <ac:grpSpMk id="65" creationId="{9F6FF110-BCD0-B43C-A7EC-D7124C6589B8}"/>
          </ac:grpSpMkLst>
        </pc:grpChg>
        <pc:grpChg chg="mod topLvl">
          <ac:chgData name="Pratima Kumari" userId="39804a7c-8c5d-4fd6-a645-642bcfb67c13" providerId="ADAL" clId="{B0008CF0-625A-4CBD-B97A-59B4BBE20242}" dt="2023-08-11T11:19:22.848" v="365" actId="164"/>
          <ac:grpSpMkLst>
            <pc:docMk/>
            <pc:sldMk cId="2955987532" sldId="340"/>
            <ac:grpSpMk id="66" creationId="{77B9C920-60DE-5E37-4A15-C6C3FED46D54}"/>
          </ac:grpSpMkLst>
        </pc:grpChg>
        <pc:grpChg chg="mod">
          <ac:chgData name="Pratima Kumari" userId="39804a7c-8c5d-4fd6-a645-642bcfb67c13" providerId="ADAL" clId="{B0008CF0-625A-4CBD-B97A-59B4BBE20242}" dt="2023-08-11T11:19:21.476" v="364" actId="164"/>
          <ac:grpSpMkLst>
            <pc:docMk/>
            <pc:sldMk cId="2955987532" sldId="340"/>
            <ac:grpSpMk id="69" creationId="{AAA45931-2883-9237-4B0A-285A23E08E49}"/>
          </ac:grpSpMkLst>
        </pc:grpChg>
      </pc:sldChg>
      <pc:sldChg chg="modSp mod">
        <pc:chgData name="Pratima Kumari" userId="39804a7c-8c5d-4fd6-a645-642bcfb67c13" providerId="ADAL" clId="{B0008CF0-625A-4CBD-B97A-59B4BBE20242}" dt="2023-08-28T11:48:36.111" v="505" actId="20577"/>
        <pc:sldMkLst>
          <pc:docMk/>
          <pc:sldMk cId="2771636994" sldId="341"/>
        </pc:sldMkLst>
        <pc:spChg chg="mod">
          <ac:chgData name="Pratima Kumari" userId="39804a7c-8c5d-4fd6-a645-642bcfb67c13" providerId="ADAL" clId="{B0008CF0-625A-4CBD-B97A-59B4BBE20242}" dt="2023-08-28T11:48:36.111" v="505" actId="20577"/>
          <ac:spMkLst>
            <pc:docMk/>
            <pc:sldMk cId="2771636994" sldId="341"/>
            <ac:spMk id="25" creationId="{9EB17C61-05F8-392F-4048-1233AC59FDAE}"/>
          </ac:spMkLst>
        </pc:spChg>
      </pc:sldChg>
      <pc:sldChg chg="modSp mod">
        <pc:chgData name="Pratima Kumari" userId="39804a7c-8c5d-4fd6-a645-642bcfb67c13" providerId="ADAL" clId="{B0008CF0-625A-4CBD-B97A-59B4BBE20242}" dt="2023-08-28T11:58:37.623" v="568" actId="1037"/>
        <pc:sldMkLst>
          <pc:docMk/>
          <pc:sldMk cId="1129621353" sldId="343"/>
        </pc:sldMkLst>
        <pc:spChg chg="mod">
          <ac:chgData name="Pratima Kumari" userId="39804a7c-8c5d-4fd6-a645-642bcfb67c13" providerId="ADAL" clId="{B0008CF0-625A-4CBD-B97A-59B4BBE20242}" dt="2023-08-28T11:58:06.995" v="562" actId="12789"/>
          <ac:spMkLst>
            <pc:docMk/>
            <pc:sldMk cId="1129621353" sldId="343"/>
            <ac:spMk id="11" creationId="{5A7C54F7-52A5-279D-312B-50BF54E44B69}"/>
          </ac:spMkLst>
        </pc:spChg>
        <pc:spChg chg="mod">
          <ac:chgData name="Pratima Kumari" userId="39804a7c-8c5d-4fd6-a645-642bcfb67c13" providerId="ADAL" clId="{B0008CF0-625A-4CBD-B97A-59B4BBE20242}" dt="2023-08-28T11:57:11.120" v="554" actId="12788"/>
          <ac:spMkLst>
            <pc:docMk/>
            <pc:sldMk cId="1129621353" sldId="343"/>
            <ac:spMk id="13" creationId="{EE05260A-6314-1E3C-6603-E67C2F0C3D83}"/>
          </ac:spMkLst>
        </pc:spChg>
        <pc:spChg chg="mod">
          <ac:chgData name="Pratima Kumari" userId="39804a7c-8c5d-4fd6-a645-642bcfb67c13" providerId="ADAL" clId="{B0008CF0-625A-4CBD-B97A-59B4BBE20242}" dt="2023-08-28T11:57:09.996" v="553" actId="1076"/>
          <ac:spMkLst>
            <pc:docMk/>
            <pc:sldMk cId="1129621353" sldId="343"/>
            <ac:spMk id="18" creationId="{D717E621-A1ED-F481-C461-EDBD7A169306}"/>
          </ac:spMkLst>
        </pc:spChg>
        <pc:spChg chg="mod">
          <ac:chgData name="Pratima Kumari" userId="39804a7c-8c5d-4fd6-a645-642bcfb67c13" providerId="ADAL" clId="{B0008CF0-625A-4CBD-B97A-59B4BBE20242}" dt="2023-08-28T11:58:37.623" v="568" actId="1037"/>
          <ac:spMkLst>
            <pc:docMk/>
            <pc:sldMk cId="1129621353" sldId="343"/>
            <ac:spMk id="21" creationId="{C1CCF2FA-F637-5349-4496-734930421D72}"/>
          </ac:spMkLst>
        </pc:spChg>
      </pc:sldChg>
      <pc:sldChg chg="addSp delSp modSp mod modCm">
        <pc:chgData name="Pratima Kumari" userId="39804a7c-8c5d-4fd6-a645-642bcfb67c13" providerId="ADAL" clId="{B0008CF0-625A-4CBD-B97A-59B4BBE20242}" dt="2023-08-11T11:22:35.394" v="413" actId="12789"/>
        <pc:sldMkLst>
          <pc:docMk/>
          <pc:sldMk cId="1185914677" sldId="351"/>
        </pc:sldMkLst>
        <pc:spChg chg="mod topLvl">
          <ac:chgData name="Pratima Kumari" userId="39804a7c-8c5d-4fd6-a645-642bcfb67c13" providerId="ADAL" clId="{B0008CF0-625A-4CBD-B97A-59B4BBE20242}" dt="2023-08-11T11:19:50.796" v="371" actId="165"/>
          <ac:spMkLst>
            <pc:docMk/>
            <pc:sldMk cId="1185914677" sldId="351"/>
            <ac:spMk id="7" creationId="{4BB58E86-A208-5ABF-218A-8C59AE62980E}"/>
          </ac:spMkLst>
        </pc:spChg>
        <pc:spChg chg="add del mod topLvl">
          <ac:chgData name="Pratima Kumari" userId="39804a7c-8c5d-4fd6-a645-642bcfb67c13" providerId="ADAL" clId="{B0008CF0-625A-4CBD-B97A-59B4BBE20242}" dt="2023-08-11T11:21:06.259" v="391" actId="478"/>
          <ac:spMkLst>
            <pc:docMk/>
            <pc:sldMk cId="1185914677" sldId="351"/>
            <ac:spMk id="8" creationId="{AEB2CC39-4081-0F73-253D-54B903F4E017}"/>
          </ac:spMkLst>
        </pc:spChg>
        <pc:spChg chg="mod">
          <ac:chgData name="Pratima Kumari" userId="39804a7c-8c5d-4fd6-a645-642bcfb67c13" providerId="ADAL" clId="{B0008CF0-625A-4CBD-B97A-59B4BBE20242}" dt="2023-08-11T11:19:50.796" v="371" actId="165"/>
          <ac:spMkLst>
            <pc:docMk/>
            <pc:sldMk cId="1185914677" sldId="351"/>
            <ac:spMk id="11" creationId="{F1275A30-E67C-E074-BE50-34D5A3623845}"/>
          </ac:spMkLst>
        </pc:spChg>
        <pc:spChg chg="mod">
          <ac:chgData name="Pratima Kumari" userId="39804a7c-8c5d-4fd6-a645-642bcfb67c13" providerId="ADAL" clId="{B0008CF0-625A-4CBD-B97A-59B4BBE20242}" dt="2023-08-11T11:19:50.796" v="371" actId="165"/>
          <ac:spMkLst>
            <pc:docMk/>
            <pc:sldMk cId="1185914677" sldId="351"/>
            <ac:spMk id="12" creationId="{0A901376-DF3C-43A1-D7B3-9229CC7842FB}"/>
          </ac:spMkLst>
        </pc:spChg>
        <pc:spChg chg="mod">
          <ac:chgData name="Pratima Kumari" userId="39804a7c-8c5d-4fd6-a645-642bcfb67c13" providerId="ADAL" clId="{B0008CF0-625A-4CBD-B97A-59B4BBE20242}" dt="2023-08-11T11:19:50.796" v="371" actId="165"/>
          <ac:spMkLst>
            <pc:docMk/>
            <pc:sldMk cId="1185914677" sldId="351"/>
            <ac:spMk id="14" creationId="{BE75E882-2FBB-19FA-1C96-61542B94B27C}"/>
          </ac:spMkLst>
        </pc:spChg>
        <pc:spChg chg="mod">
          <ac:chgData name="Pratima Kumari" userId="39804a7c-8c5d-4fd6-a645-642bcfb67c13" providerId="ADAL" clId="{B0008CF0-625A-4CBD-B97A-59B4BBE20242}" dt="2023-08-11T11:19:50.796" v="371" actId="165"/>
          <ac:spMkLst>
            <pc:docMk/>
            <pc:sldMk cId="1185914677" sldId="351"/>
            <ac:spMk id="15" creationId="{C4B3D034-97FD-8AC3-E6A8-39B384F0916A}"/>
          </ac:spMkLst>
        </pc:spChg>
        <pc:spChg chg="mod">
          <ac:chgData name="Pratima Kumari" userId="39804a7c-8c5d-4fd6-a645-642bcfb67c13" providerId="ADAL" clId="{B0008CF0-625A-4CBD-B97A-59B4BBE20242}" dt="2023-08-11T11:19:50.796" v="371" actId="165"/>
          <ac:spMkLst>
            <pc:docMk/>
            <pc:sldMk cId="1185914677" sldId="351"/>
            <ac:spMk id="16" creationId="{49A09441-07F9-B176-2321-48638ACDE550}"/>
          </ac:spMkLst>
        </pc:spChg>
        <pc:spChg chg="mod">
          <ac:chgData name="Pratima Kumari" userId="39804a7c-8c5d-4fd6-a645-642bcfb67c13" providerId="ADAL" clId="{B0008CF0-625A-4CBD-B97A-59B4BBE20242}" dt="2023-08-11T11:19:50.796" v="371" actId="165"/>
          <ac:spMkLst>
            <pc:docMk/>
            <pc:sldMk cId="1185914677" sldId="351"/>
            <ac:spMk id="17" creationId="{8479829B-4183-601F-96E2-A4AAB566378B}"/>
          </ac:spMkLst>
        </pc:spChg>
        <pc:spChg chg="mod">
          <ac:chgData name="Pratima Kumari" userId="39804a7c-8c5d-4fd6-a645-642bcfb67c13" providerId="ADAL" clId="{B0008CF0-625A-4CBD-B97A-59B4BBE20242}" dt="2023-08-11T11:19:50.796" v="371" actId="165"/>
          <ac:spMkLst>
            <pc:docMk/>
            <pc:sldMk cId="1185914677" sldId="351"/>
            <ac:spMk id="18" creationId="{50F81657-FEBF-F843-F1A0-3575CE43FFCD}"/>
          </ac:spMkLst>
        </pc:spChg>
        <pc:spChg chg="mod">
          <ac:chgData name="Pratima Kumari" userId="39804a7c-8c5d-4fd6-a645-642bcfb67c13" providerId="ADAL" clId="{B0008CF0-625A-4CBD-B97A-59B4BBE20242}" dt="2023-08-11T11:19:50.796" v="371" actId="165"/>
          <ac:spMkLst>
            <pc:docMk/>
            <pc:sldMk cId="1185914677" sldId="351"/>
            <ac:spMk id="19" creationId="{E3C0C61D-0DA7-5F0C-EF52-6BAC2FD439E2}"/>
          </ac:spMkLst>
        </pc:spChg>
        <pc:spChg chg="mod">
          <ac:chgData name="Pratima Kumari" userId="39804a7c-8c5d-4fd6-a645-642bcfb67c13" providerId="ADAL" clId="{B0008CF0-625A-4CBD-B97A-59B4BBE20242}" dt="2023-08-11T11:19:50.796" v="371" actId="165"/>
          <ac:spMkLst>
            <pc:docMk/>
            <pc:sldMk cId="1185914677" sldId="351"/>
            <ac:spMk id="21" creationId="{3DD01274-DAAA-A19F-8F5E-812B8F48543F}"/>
          </ac:spMkLst>
        </pc:spChg>
        <pc:spChg chg="mod">
          <ac:chgData name="Pratima Kumari" userId="39804a7c-8c5d-4fd6-a645-642bcfb67c13" providerId="ADAL" clId="{B0008CF0-625A-4CBD-B97A-59B4BBE20242}" dt="2023-08-11T11:19:50.796" v="371" actId="165"/>
          <ac:spMkLst>
            <pc:docMk/>
            <pc:sldMk cId="1185914677" sldId="351"/>
            <ac:spMk id="22" creationId="{93A0A518-200E-98AA-8941-B3B07B0FDE35}"/>
          </ac:spMkLst>
        </pc:spChg>
        <pc:spChg chg="mod">
          <ac:chgData name="Pratima Kumari" userId="39804a7c-8c5d-4fd6-a645-642bcfb67c13" providerId="ADAL" clId="{B0008CF0-625A-4CBD-B97A-59B4BBE20242}" dt="2023-08-11T11:19:50.796" v="371" actId="165"/>
          <ac:spMkLst>
            <pc:docMk/>
            <pc:sldMk cId="1185914677" sldId="351"/>
            <ac:spMk id="23" creationId="{6B814A7F-95B0-F3EE-BE3E-2B73574370CD}"/>
          </ac:spMkLst>
        </pc:spChg>
        <pc:spChg chg="mod">
          <ac:chgData name="Pratima Kumari" userId="39804a7c-8c5d-4fd6-a645-642bcfb67c13" providerId="ADAL" clId="{B0008CF0-625A-4CBD-B97A-59B4BBE20242}" dt="2023-08-11T11:21:32.797" v="393" actId="255"/>
          <ac:spMkLst>
            <pc:docMk/>
            <pc:sldMk cId="1185914677" sldId="351"/>
            <ac:spMk id="24" creationId="{93FDEF23-0BB7-BE4A-55C2-7E7444D3C5A1}"/>
          </ac:spMkLst>
        </pc:spChg>
        <pc:spChg chg="mod">
          <ac:chgData name="Pratima Kumari" userId="39804a7c-8c5d-4fd6-a645-642bcfb67c13" providerId="ADAL" clId="{B0008CF0-625A-4CBD-B97A-59B4BBE20242}" dt="2023-08-11T11:21:32.797" v="393" actId="255"/>
          <ac:spMkLst>
            <pc:docMk/>
            <pc:sldMk cId="1185914677" sldId="351"/>
            <ac:spMk id="25" creationId="{CF10D008-5147-270D-C93F-E44FC6D32EEA}"/>
          </ac:spMkLst>
        </pc:spChg>
        <pc:spChg chg="add del mod">
          <ac:chgData name="Pratima Kumari" userId="39804a7c-8c5d-4fd6-a645-642bcfb67c13" providerId="ADAL" clId="{B0008CF0-625A-4CBD-B97A-59B4BBE20242}" dt="2023-08-11T11:22:35.394" v="413" actId="12789"/>
          <ac:spMkLst>
            <pc:docMk/>
            <pc:sldMk cId="1185914677" sldId="351"/>
            <ac:spMk id="28" creationId="{30C532DC-A54F-074E-3EDB-8588F11BC2E5}"/>
          </ac:spMkLst>
        </pc:spChg>
        <pc:grpChg chg="del">
          <ac:chgData name="Pratima Kumari" userId="39804a7c-8c5d-4fd6-a645-642bcfb67c13" providerId="ADAL" clId="{B0008CF0-625A-4CBD-B97A-59B4BBE20242}" dt="2023-08-11T11:01:12.862" v="99" actId="165"/>
          <ac:grpSpMkLst>
            <pc:docMk/>
            <pc:sldMk cId="1185914677" sldId="351"/>
            <ac:grpSpMk id="2" creationId="{978E1C22-0D5E-11E7-17C5-4F6C76E65A93}"/>
          </ac:grpSpMkLst>
        </pc:grpChg>
        <pc:grpChg chg="add del mod topLvl">
          <ac:chgData name="Pratima Kumari" userId="39804a7c-8c5d-4fd6-a645-642bcfb67c13" providerId="ADAL" clId="{B0008CF0-625A-4CBD-B97A-59B4BBE20242}" dt="2023-08-11T11:22:35.394" v="413" actId="12789"/>
          <ac:grpSpMkLst>
            <pc:docMk/>
            <pc:sldMk cId="1185914677" sldId="351"/>
            <ac:grpSpMk id="3" creationId="{58FA0D6B-F057-6625-9888-F2336A6B0329}"/>
          </ac:grpSpMkLst>
        </pc:grpChg>
        <pc:grpChg chg="mod topLvl">
          <ac:chgData name="Pratima Kumari" userId="39804a7c-8c5d-4fd6-a645-642bcfb67c13" providerId="ADAL" clId="{B0008CF0-625A-4CBD-B97A-59B4BBE20242}" dt="2023-08-11T11:19:50.796" v="371" actId="165"/>
          <ac:grpSpMkLst>
            <pc:docMk/>
            <pc:sldMk cId="1185914677" sldId="351"/>
            <ac:grpSpMk id="5" creationId="{FFC412D8-B8E8-A3C6-14DB-DD4434EED32C}"/>
          </ac:grpSpMkLst>
        </pc:grpChg>
        <pc:grpChg chg="mod topLvl">
          <ac:chgData name="Pratima Kumari" userId="39804a7c-8c5d-4fd6-a645-642bcfb67c13" providerId="ADAL" clId="{B0008CF0-625A-4CBD-B97A-59B4BBE20242}" dt="2023-08-11T11:19:50.796" v="371" actId="165"/>
          <ac:grpSpMkLst>
            <pc:docMk/>
            <pc:sldMk cId="1185914677" sldId="351"/>
            <ac:grpSpMk id="6" creationId="{B96E72F3-FF4B-36B5-4368-AFCCDD29ED6C}"/>
          </ac:grpSpMkLst>
        </pc:grpChg>
        <pc:grpChg chg="mod">
          <ac:chgData name="Pratima Kumari" userId="39804a7c-8c5d-4fd6-a645-642bcfb67c13" providerId="ADAL" clId="{B0008CF0-625A-4CBD-B97A-59B4BBE20242}" dt="2023-08-11T11:19:50.796" v="371" actId="165"/>
          <ac:grpSpMkLst>
            <pc:docMk/>
            <pc:sldMk cId="1185914677" sldId="351"/>
            <ac:grpSpMk id="9" creationId="{E32B3F14-CA9A-8A61-296E-F1B5C62D5AFD}"/>
          </ac:grpSpMkLst>
        </pc:grpChg>
        <pc:grpChg chg="mod">
          <ac:chgData name="Pratima Kumari" userId="39804a7c-8c5d-4fd6-a645-642bcfb67c13" providerId="ADAL" clId="{B0008CF0-625A-4CBD-B97A-59B4BBE20242}" dt="2023-08-11T11:19:50.796" v="371" actId="165"/>
          <ac:grpSpMkLst>
            <pc:docMk/>
            <pc:sldMk cId="1185914677" sldId="351"/>
            <ac:grpSpMk id="10" creationId="{033AD949-183A-8355-9824-EBBE5D9EA94E}"/>
          </ac:grpSpMkLst>
        </pc:grpChg>
        <pc:grpChg chg="mod">
          <ac:chgData name="Pratima Kumari" userId="39804a7c-8c5d-4fd6-a645-642bcfb67c13" providerId="ADAL" clId="{B0008CF0-625A-4CBD-B97A-59B4BBE20242}" dt="2023-08-11T11:19:50.796" v="371" actId="165"/>
          <ac:grpSpMkLst>
            <pc:docMk/>
            <pc:sldMk cId="1185914677" sldId="351"/>
            <ac:grpSpMk id="13" creationId="{7D3E8E6C-2D8F-F057-2A2F-21EC2FF5BB3C}"/>
          </ac:grpSpMkLst>
        </pc:grpChg>
        <pc:grpChg chg="mod">
          <ac:chgData name="Pratima Kumari" userId="39804a7c-8c5d-4fd6-a645-642bcfb67c13" providerId="ADAL" clId="{B0008CF0-625A-4CBD-B97A-59B4BBE20242}" dt="2023-08-11T11:19:50.796" v="371" actId="165"/>
          <ac:grpSpMkLst>
            <pc:docMk/>
            <pc:sldMk cId="1185914677" sldId="351"/>
            <ac:grpSpMk id="20" creationId="{F7B4AA14-AFE2-2844-B1BA-DC2A3A5BBF55}"/>
          </ac:grpSpMkLst>
        </pc:grpChg>
        <pc:grpChg chg="add del mod">
          <ac:chgData name="Pratima Kumari" userId="39804a7c-8c5d-4fd6-a645-642bcfb67c13" providerId="ADAL" clId="{B0008CF0-625A-4CBD-B97A-59B4BBE20242}" dt="2023-08-11T11:19:50.796" v="371" actId="165"/>
          <ac:grpSpMkLst>
            <pc:docMk/>
            <pc:sldMk cId="1185914677" sldId="351"/>
            <ac:grpSpMk id="26" creationId="{33339CBA-C10E-CC01-B42A-231B98FB5747}"/>
          </ac:grpSpMkLst>
        </pc:grpChg>
        <pc:extLst>
          <p:ext xmlns:p="http://schemas.openxmlformats.org/presentationml/2006/main" uri="{D6D511B9-2390-475A-947B-AFAB55BFBCF1}">
            <pc226:cmChg xmlns:pc226="http://schemas.microsoft.com/office/powerpoint/2022/06/main/command" chg="mod">
              <pc226:chgData name="Pratima Kumari" userId="39804a7c-8c5d-4fd6-a645-642bcfb67c13" providerId="ADAL" clId="{B0008CF0-625A-4CBD-B97A-59B4BBE20242}" dt="2023-08-11T11:21:06.259" v="391" actId="478"/>
              <pc2:cmMkLst xmlns:pc2="http://schemas.microsoft.com/office/powerpoint/2019/9/main/command">
                <pc:docMk/>
                <pc:sldMk cId="1185914677" sldId="351"/>
                <pc2:cmMk id="{3C19433C-FC30-4227-939D-3C61D1DB65AF}"/>
              </pc2:cmMkLst>
            </pc226:cmChg>
          </p:ext>
        </pc:extLst>
      </pc:sldChg>
      <pc:sldChg chg="modSp mod">
        <pc:chgData name="Pratima Kumari" userId="39804a7c-8c5d-4fd6-a645-642bcfb67c13" providerId="ADAL" clId="{B0008CF0-625A-4CBD-B97A-59B4BBE20242}" dt="2023-08-30T06:50:50.645" v="749" actId="20577"/>
        <pc:sldMkLst>
          <pc:docMk/>
          <pc:sldMk cId="1640973469" sldId="370"/>
        </pc:sldMkLst>
        <pc:spChg chg="mod">
          <ac:chgData name="Pratima Kumari" userId="39804a7c-8c5d-4fd6-a645-642bcfb67c13" providerId="ADAL" clId="{B0008CF0-625A-4CBD-B97A-59B4BBE20242}" dt="2023-08-28T12:04:37.127" v="579" actId="20577"/>
          <ac:spMkLst>
            <pc:docMk/>
            <pc:sldMk cId="1640973469" sldId="370"/>
            <ac:spMk id="42" creationId="{C0783403-D78D-C905-3872-EF4F66EBF14E}"/>
          </ac:spMkLst>
        </pc:spChg>
        <pc:spChg chg="mod">
          <ac:chgData name="Pratima Kumari" userId="39804a7c-8c5d-4fd6-a645-642bcfb67c13" providerId="ADAL" clId="{B0008CF0-625A-4CBD-B97A-59B4BBE20242}" dt="2023-08-30T06:50:50.645" v="749" actId="20577"/>
          <ac:spMkLst>
            <pc:docMk/>
            <pc:sldMk cId="1640973469" sldId="370"/>
            <ac:spMk id="49" creationId="{384AEC44-96EA-C9F5-C138-025CB6309211}"/>
          </ac:spMkLst>
        </pc:spChg>
      </pc:sldChg>
      <pc:sldChg chg="addSp delSp modSp mod">
        <pc:chgData name="Pratima Kumari" userId="39804a7c-8c5d-4fd6-a645-642bcfb67c13" providerId="ADAL" clId="{B0008CF0-625A-4CBD-B97A-59B4BBE20242}" dt="2023-08-30T07:03:05.818" v="784" actId="478"/>
        <pc:sldMkLst>
          <pc:docMk/>
          <pc:sldMk cId="2616761218" sldId="374"/>
        </pc:sldMkLst>
        <pc:spChg chg="add del mod">
          <ac:chgData name="Pratima Kumari" userId="39804a7c-8c5d-4fd6-a645-642bcfb67c13" providerId="ADAL" clId="{B0008CF0-625A-4CBD-B97A-59B4BBE20242}" dt="2023-08-30T07:02:55.751" v="780" actId="1076"/>
          <ac:spMkLst>
            <pc:docMk/>
            <pc:sldMk cId="2616761218" sldId="374"/>
            <ac:spMk id="5" creationId="{725E13F6-6113-71E5-F34F-4AA2264B5451}"/>
          </ac:spMkLst>
        </pc:spChg>
        <pc:spChg chg="add del mod">
          <ac:chgData name="Pratima Kumari" userId="39804a7c-8c5d-4fd6-a645-642bcfb67c13" providerId="ADAL" clId="{B0008CF0-625A-4CBD-B97A-59B4BBE20242}" dt="2023-08-30T07:03:05.818" v="784" actId="478"/>
          <ac:spMkLst>
            <pc:docMk/>
            <pc:sldMk cId="2616761218" sldId="374"/>
            <ac:spMk id="6" creationId="{A1A7381D-4CD5-A357-E997-F29D3884A523}"/>
          </ac:spMkLst>
        </pc:spChg>
        <pc:spChg chg="add del mod">
          <ac:chgData name="Pratima Kumari" userId="39804a7c-8c5d-4fd6-a645-642bcfb67c13" providerId="ADAL" clId="{B0008CF0-625A-4CBD-B97A-59B4BBE20242}" dt="2023-08-30T07:02:41.838" v="777" actId="478"/>
          <ac:spMkLst>
            <pc:docMk/>
            <pc:sldMk cId="2616761218" sldId="374"/>
            <ac:spMk id="8" creationId="{158EA11C-4C2F-D4ED-E1B2-FEEFE5860240}"/>
          </ac:spMkLst>
        </pc:spChg>
        <pc:spChg chg="add del mod">
          <ac:chgData name="Pratima Kumari" userId="39804a7c-8c5d-4fd6-a645-642bcfb67c13" providerId="ADAL" clId="{B0008CF0-625A-4CBD-B97A-59B4BBE20242}" dt="2023-08-30T07:02:40.052" v="775" actId="478"/>
          <ac:spMkLst>
            <pc:docMk/>
            <pc:sldMk cId="2616761218" sldId="374"/>
            <ac:spMk id="10" creationId="{9D6F7401-78AD-987B-25BA-8881244A034C}"/>
          </ac:spMkLst>
        </pc:spChg>
        <pc:spChg chg="add del mod">
          <ac:chgData name="Pratima Kumari" userId="39804a7c-8c5d-4fd6-a645-642bcfb67c13" providerId="ADAL" clId="{B0008CF0-625A-4CBD-B97A-59B4BBE20242}" dt="2023-08-30T07:02:56.237" v="781" actId="478"/>
          <ac:spMkLst>
            <pc:docMk/>
            <pc:sldMk cId="2616761218" sldId="374"/>
            <ac:spMk id="12" creationId="{A1F04D88-9771-BC93-E5B6-A4F2E22DD32B}"/>
          </ac:spMkLst>
        </pc:spChg>
        <pc:picChg chg="add del">
          <ac:chgData name="Pratima Kumari" userId="39804a7c-8c5d-4fd6-a645-642bcfb67c13" providerId="ADAL" clId="{B0008CF0-625A-4CBD-B97A-59B4BBE20242}" dt="2023-08-30T07:03:02.166" v="783" actId="478"/>
          <ac:picMkLst>
            <pc:docMk/>
            <pc:sldMk cId="2616761218" sldId="374"/>
            <ac:picMk id="27" creationId="{5D1830A9-B24A-8050-D111-CD732FA90AD6}"/>
          </ac:picMkLst>
        </pc:picChg>
      </pc:sldChg>
      <pc:sldChg chg="modSp mod">
        <pc:chgData name="Pratima Kumari" userId="39804a7c-8c5d-4fd6-a645-642bcfb67c13" providerId="ADAL" clId="{B0008CF0-625A-4CBD-B97A-59B4BBE20242}" dt="2023-08-28T12:00:39.922" v="569" actId="20577"/>
        <pc:sldMkLst>
          <pc:docMk/>
          <pc:sldMk cId="953316575" sldId="375"/>
        </pc:sldMkLst>
        <pc:spChg chg="mod">
          <ac:chgData name="Pratima Kumari" userId="39804a7c-8c5d-4fd6-a645-642bcfb67c13" providerId="ADAL" clId="{B0008CF0-625A-4CBD-B97A-59B4BBE20242}" dt="2023-08-28T12:00:39.922" v="569" actId="20577"/>
          <ac:spMkLst>
            <pc:docMk/>
            <pc:sldMk cId="953316575" sldId="375"/>
            <ac:spMk id="42" creationId="{C0783403-D78D-C905-3872-EF4F66EBF14E}"/>
          </ac:spMkLst>
        </pc:spChg>
      </pc:sldChg>
      <pc:sldChg chg="modCm">
        <pc:chgData name="Pratima Kumari" userId="39804a7c-8c5d-4fd6-a645-642bcfb67c13" providerId="ADAL" clId="{B0008CF0-625A-4CBD-B97A-59B4BBE20242}" dt="2023-08-11T10:58:31.973" v="46" actId="2056"/>
        <pc:sldMkLst>
          <pc:docMk/>
          <pc:sldMk cId="2448482347" sldId="384"/>
        </pc:sldMkLst>
        <pc:extLst>
          <p:ext xmlns:p="http://schemas.openxmlformats.org/presentationml/2006/main" uri="{D6D511B9-2390-475A-947B-AFAB55BFBCF1}">
            <pc226:cmChg xmlns:pc226="http://schemas.microsoft.com/office/powerpoint/2022/06/main/command" chg="mod">
              <pc226:chgData name="Pratima Kumari" userId="39804a7c-8c5d-4fd6-a645-642bcfb67c13" providerId="ADAL" clId="{B0008CF0-625A-4CBD-B97A-59B4BBE20242}" dt="2023-08-11T10:58:31.973" v="46" actId="2056"/>
              <pc2:cmMkLst xmlns:pc2="http://schemas.microsoft.com/office/powerpoint/2019/9/main/command">
                <pc:docMk/>
                <pc:sldMk cId="2448482347" sldId="384"/>
                <pc2:cmMk id="{9D81644B-D911-486B-990D-E2EF53466766}"/>
              </pc2:cmMkLst>
            </pc226:cmChg>
          </p:ext>
        </pc:extLst>
      </pc:sldChg>
    </pc:docChg>
  </pc:docChgLst>
  <pc:docChgLst>
    <pc:chgData name="Guest User" userId="S::urn:spo:anon#5851ece6b04f08e1225ce6ff6d080a00563f98ea3906492f31e4c105cea0b4d0::" providerId="AD" clId="Web-{785D29F0-01D4-F9FC-0664-99FC3A754A6B}"/>
    <pc:docChg chg="modSld">
      <pc:chgData name="Guest User" userId="S::urn:spo:anon#5851ece6b04f08e1225ce6ff6d080a00563f98ea3906492f31e4c105cea0b4d0::" providerId="AD" clId="Web-{785D29F0-01D4-F9FC-0664-99FC3A754A6B}" dt="2023-08-10T06:44:56.970" v="1" actId="14100"/>
      <pc:docMkLst>
        <pc:docMk/>
      </pc:docMkLst>
      <pc:sldChg chg="modSp">
        <pc:chgData name="Guest User" userId="S::urn:spo:anon#5851ece6b04f08e1225ce6ff6d080a00563f98ea3906492f31e4c105cea0b4d0::" providerId="AD" clId="Web-{785D29F0-01D4-F9FC-0664-99FC3A754A6B}" dt="2023-08-10T06:44:56.970" v="1" actId="14100"/>
        <pc:sldMkLst>
          <pc:docMk/>
          <pc:sldMk cId="1530117634" sldId="270"/>
        </pc:sldMkLst>
        <pc:picChg chg="mod">
          <ac:chgData name="Guest User" userId="S::urn:spo:anon#5851ece6b04f08e1225ce6ff6d080a00563f98ea3906492f31e4c105cea0b4d0::" providerId="AD" clId="Web-{785D29F0-01D4-F9FC-0664-99FC3A754A6B}" dt="2023-08-10T06:44:56.970" v="1" actId="14100"/>
          <ac:picMkLst>
            <pc:docMk/>
            <pc:sldMk cId="1530117634" sldId="270"/>
            <ac:picMk id="7" creationId="{76B1E0C3-0827-8682-9D07-C03BE718A5F5}"/>
          </ac:picMkLst>
        </pc:picChg>
      </pc:sldChg>
    </pc:docChg>
  </pc:docChgLst>
  <pc:docChgLst>
    <pc:chgData name="Ankita Chaudhary" userId="e00f230a-741a-40f1-8b26-a135d65a8c89" providerId="ADAL" clId="{979C2F4B-68F9-4D24-8B90-D87A74F06AF8}"/>
    <pc:docChg chg="undo custSel modSld">
      <pc:chgData name="Ankita Chaudhary" userId="e00f230a-741a-40f1-8b26-a135d65a8c89" providerId="ADAL" clId="{979C2F4B-68F9-4D24-8B90-D87A74F06AF8}" dt="2023-08-11T11:33:47.966" v="9" actId="2056"/>
      <pc:docMkLst>
        <pc:docMk/>
      </pc:docMkLst>
      <pc:sldChg chg="modCm">
        <pc:chgData name="Ankita Chaudhary" userId="e00f230a-741a-40f1-8b26-a135d65a8c89" providerId="ADAL" clId="{979C2F4B-68F9-4D24-8B90-D87A74F06AF8}" dt="2023-08-11T11:33:47.966" v="9" actId="2056"/>
        <pc:sldMkLst>
          <pc:docMk/>
          <pc:sldMk cId="1185914677" sldId="351"/>
        </pc:sldMkLst>
        <pc:extLst>
          <p:ext xmlns:p="http://schemas.openxmlformats.org/presentationml/2006/main" uri="{D6D511B9-2390-475A-947B-AFAB55BFBCF1}">
            <pc226:cmChg xmlns:pc226="http://schemas.microsoft.com/office/powerpoint/2022/06/main/command" chg="mod">
              <pc226:chgData name="Ankita Chaudhary" userId="e00f230a-741a-40f1-8b26-a135d65a8c89" providerId="ADAL" clId="{979C2F4B-68F9-4D24-8B90-D87A74F06AF8}" dt="2023-08-11T11:33:47.966" v="9" actId="2056"/>
              <pc2:cmMkLst xmlns:pc2="http://schemas.microsoft.com/office/powerpoint/2019/9/main/command">
                <pc:docMk/>
                <pc:sldMk cId="1185914677" sldId="351"/>
                <pc2:cmMk id="{3C19433C-FC30-4227-939D-3C61D1DB65AF}"/>
              </pc2:cmMkLst>
            </pc226:cmChg>
          </p:ext>
        </pc:extLst>
      </pc:sldChg>
      <pc:sldChg chg="addSp modSp mod modCm">
        <pc:chgData name="Ankita Chaudhary" userId="e00f230a-741a-40f1-8b26-a135d65a8c89" providerId="ADAL" clId="{979C2F4B-68F9-4D24-8B90-D87A74F06AF8}" dt="2023-08-11T10:59:19.708" v="7"/>
        <pc:sldMkLst>
          <pc:docMk/>
          <pc:sldMk cId="2448482347" sldId="384"/>
        </pc:sldMkLst>
        <pc:spChg chg="mod">
          <ac:chgData name="Ankita Chaudhary" userId="e00f230a-741a-40f1-8b26-a135d65a8c89" providerId="ADAL" clId="{979C2F4B-68F9-4D24-8B90-D87A74F06AF8}" dt="2023-08-11T10:58:36.976" v="2" actId="948"/>
          <ac:spMkLst>
            <pc:docMk/>
            <pc:sldMk cId="2448482347" sldId="384"/>
            <ac:spMk id="9" creationId="{3C4DA660-E4D2-670B-1503-5ED9D72E266F}"/>
          </ac:spMkLst>
        </pc:spChg>
        <pc:spChg chg="mod">
          <ac:chgData name="Ankita Chaudhary" userId="e00f230a-741a-40f1-8b26-a135d65a8c89" providerId="ADAL" clId="{979C2F4B-68F9-4D24-8B90-D87A74F06AF8}" dt="2023-08-11T10:58:36.976" v="2" actId="948"/>
          <ac:spMkLst>
            <pc:docMk/>
            <pc:sldMk cId="2448482347" sldId="384"/>
            <ac:spMk id="10" creationId="{7DF5F6EE-86F5-9C0C-806A-536468C18AC4}"/>
          </ac:spMkLst>
        </pc:spChg>
        <pc:spChg chg="mod">
          <ac:chgData name="Ankita Chaudhary" userId="e00f230a-741a-40f1-8b26-a135d65a8c89" providerId="ADAL" clId="{979C2F4B-68F9-4D24-8B90-D87A74F06AF8}" dt="2023-08-11T10:58:36.976" v="2" actId="948"/>
          <ac:spMkLst>
            <pc:docMk/>
            <pc:sldMk cId="2448482347" sldId="384"/>
            <ac:spMk id="13" creationId="{B16AAAEB-DA70-A755-8F32-CD695391B682}"/>
          </ac:spMkLst>
        </pc:spChg>
        <pc:spChg chg="mod">
          <ac:chgData name="Ankita Chaudhary" userId="e00f230a-741a-40f1-8b26-a135d65a8c89" providerId="ADAL" clId="{979C2F4B-68F9-4D24-8B90-D87A74F06AF8}" dt="2023-08-11T10:58:36.976" v="2" actId="948"/>
          <ac:spMkLst>
            <pc:docMk/>
            <pc:sldMk cId="2448482347" sldId="384"/>
            <ac:spMk id="15" creationId="{6084B9F6-0DDB-EE62-5F52-25ECC1425A96}"/>
          </ac:spMkLst>
        </pc:spChg>
        <pc:spChg chg="mod">
          <ac:chgData name="Ankita Chaudhary" userId="e00f230a-741a-40f1-8b26-a135d65a8c89" providerId="ADAL" clId="{979C2F4B-68F9-4D24-8B90-D87A74F06AF8}" dt="2023-08-11T10:58:36.976" v="2" actId="948"/>
          <ac:spMkLst>
            <pc:docMk/>
            <pc:sldMk cId="2448482347" sldId="384"/>
            <ac:spMk id="22" creationId="{F0B78E27-9073-794C-B86C-F8D09E0FC8D4}"/>
          </ac:spMkLst>
        </pc:spChg>
        <pc:spChg chg="mod">
          <ac:chgData name="Ankita Chaudhary" userId="e00f230a-741a-40f1-8b26-a135d65a8c89" providerId="ADAL" clId="{979C2F4B-68F9-4D24-8B90-D87A74F06AF8}" dt="2023-08-11T10:58:36.976" v="2" actId="948"/>
          <ac:spMkLst>
            <pc:docMk/>
            <pc:sldMk cId="2448482347" sldId="384"/>
            <ac:spMk id="23" creationId="{FF74B4A8-DA0F-0A28-5C17-D9BE3A469682}"/>
          </ac:spMkLst>
        </pc:spChg>
        <pc:spChg chg="mod">
          <ac:chgData name="Ankita Chaudhary" userId="e00f230a-741a-40f1-8b26-a135d65a8c89" providerId="ADAL" clId="{979C2F4B-68F9-4D24-8B90-D87A74F06AF8}" dt="2023-08-11T10:58:36.976" v="2" actId="948"/>
          <ac:spMkLst>
            <pc:docMk/>
            <pc:sldMk cId="2448482347" sldId="384"/>
            <ac:spMk id="25" creationId="{618FB07A-DCBB-D9E7-51BE-2FC426B28A32}"/>
          </ac:spMkLst>
        </pc:spChg>
        <pc:spChg chg="mod">
          <ac:chgData name="Ankita Chaudhary" userId="e00f230a-741a-40f1-8b26-a135d65a8c89" providerId="ADAL" clId="{979C2F4B-68F9-4D24-8B90-D87A74F06AF8}" dt="2023-08-11T10:58:36.976" v="2" actId="948"/>
          <ac:spMkLst>
            <pc:docMk/>
            <pc:sldMk cId="2448482347" sldId="384"/>
            <ac:spMk id="26" creationId="{E4CA9BC2-886D-67B5-3728-328BDA179E99}"/>
          </ac:spMkLst>
        </pc:spChg>
        <pc:spChg chg="mod">
          <ac:chgData name="Ankita Chaudhary" userId="e00f230a-741a-40f1-8b26-a135d65a8c89" providerId="ADAL" clId="{979C2F4B-68F9-4D24-8B90-D87A74F06AF8}" dt="2023-08-11T10:58:36.976" v="2" actId="948"/>
          <ac:spMkLst>
            <pc:docMk/>
            <pc:sldMk cId="2448482347" sldId="384"/>
            <ac:spMk id="28" creationId="{AC1E7C37-7D25-362C-E078-22CA43C6C6D3}"/>
          </ac:spMkLst>
        </pc:spChg>
        <pc:spChg chg="mod">
          <ac:chgData name="Ankita Chaudhary" userId="e00f230a-741a-40f1-8b26-a135d65a8c89" providerId="ADAL" clId="{979C2F4B-68F9-4D24-8B90-D87A74F06AF8}" dt="2023-08-11T10:58:36.976" v="2" actId="948"/>
          <ac:spMkLst>
            <pc:docMk/>
            <pc:sldMk cId="2448482347" sldId="384"/>
            <ac:spMk id="29" creationId="{8373BBD5-7136-AD3F-4E72-C76D3F6CB47C}"/>
          </ac:spMkLst>
        </pc:spChg>
        <pc:grpChg chg="add mod">
          <ac:chgData name="Ankita Chaudhary" userId="e00f230a-741a-40f1-8b26-a135d65a8c89" providerId="ADAL" clId="{979C2F4B-68F9-4D24-8B90-D87A74F06AF8}" dt="2023-08-11T10:59:11.807" v="6" actId="1076"/>
          <ac:grpSpMkLst>
            <pc:docMk/>
            <pc:sldMk cId="2448482347" sldId="384"/>
            <ac:grpSpMk id="2" creationId="{488FD6AD-CF93-5642-E403-9A1B31D8CEE7}"/>
          </ac:grpSpMkLst>
        </pc:grpChg>
        <pc:grpChg chg="mod">
          <ac:chgData name="Ankita Chaudhary" userId="e00f230a-741a-40f1-8b26-a135d65a8c89" providerId="ADAL" clId="{979C2F4B-68F9-4D24-8B90-D87A74F06AF8}" dt="2023-08-11T10:58:29.268" v="0" actId="164"/>
          <ac:grpSpMkLst>
            <pc:docMk/>
            <pc:sldMk cId="2448482347" sldId="384"/>
            <ac:grpSpMk id="30" creationId="{B5870222-A2CE-4DDF-2BC0-72736BDA176B}"/>
          </ac:grpSpMkLst>
        </pc:grpChg>
        <pc:extLst>
          <p:ext xmlns:p="http://schemas.openxmlformats.org/presentationml/2006/main" uri="{D6D511B9-2390-475A-947B-AFAB55BFBCF1}">
            <pc226:cmChg xmlns:pc226="http://schemas.microsoft.com/office/powerpoint/2022/06/main/command" chg="">
              <pc226:chgData name="Ankita Chaudhary" userId="e00f230a-741a-40f1-8b26-a135d65a8c89" providerId="ADAL" clId="{979C2F4B-68F9-4D24-8B90-D87A74F06AF8}" dt="2023-08-11T10:59:19.708" v="7"/>
              <pc2:cmMkLst xmlns:pc2="http://schemas.microsoft.com/office/powerpoint/2019/9/main/command">
                <pc:docMk/>
                <pc:sldMk cId="2448482347" sldId="384"/>
                <pc2:cmMk id="{9D81644B-D911-486B-990D-E2EF53466766}"/>
              </pc2:cmMkLst>
              <pc226:cmRplyChg chg="add">
                <pc226:chgData name="Ankita Chaudhary" userId="e00f230a-741a-40f1-8b26-a135d65a8c89" providerId="ADAL" clId="{979C2F4B-68F9-4D24-8B90-D87A74F06AF8}" dt="2023-08-11T10:59:19.708" v="7"/>
                <pc2:cmRplyMkLst xmlns:pc2="http://schemas.microsoft.com/office/powerpoint/2019/9/main/command">
                  <pc:docMk/>
                  <pc:sldMk cId="2448482347" sldId="384"/>
                  <pc2:cmMk id="{9D81644B-D911-486B-990D-E2EF53466766}"/>
                  <pc2:cmRplyMk id="{5E87656F-52A1-4E06-BD34-2B174DB38AAC}"/>
                </pc2:cmRplyMkLst>
              </pc226:cmRplyChg>
            </pc226:cmChg>
          </p:ext>
        </pc:extLst>
      </pc:sldChg>
    </pc:docChg>
  </pc:docChgLst>
  <pc:docChgLst>
    <pc:chgData name="Roop Kumar" userId="ec229fc9-1ae5-4424-ad91-f4b472f033de" providerId="ADAL" clId="{F917A6A6-8F72-4E3D-B3AA-1ABD787F489C}"/>
    <pc:docChg chg="undo custSel addSld delSld modSld modMainMaster">
      <pc:chgData name="Roop Kumar" userId="ec229fc9-1ae5-4424-ad91-f4b472f033de" providerId="ADAL" clId="{F917A6A6-8F72-4E3D-B3AA-1ABD787F489C}" dt="2023-08-31T12:32:49.359" v="53" actId="6264"/>
      <pc:docMkLst>
        <pc:docMk/>
      </pc:docMkLst>
      <pc:sldChg chg="addSp delSp modSp mod chgLayout">
        <pc:chgData name="Roop Kumar" userId="ec229fc9-1ae5-4424-ad91-f4b472f033de" providerId="ADAL" clId="{F917A6A6-8F72-4E3D-B3AA-1ABD787F489C}" dt="2023-08-31T12:32:45.287" v="52" actId="6264"/>
        <pc:sldMkLst>
          <pc:docMk/>
          <pc:sldMk cId="581828306" sldId="256"/>
        </pc:sldMkLst>
        <pc:spChg chg="add del mod">
          <ac:chgData name="Roop Kumar" userId="ec229fc9-1ae5-4424-ad91-f4b472f033de" providerId="ADAL" clId="{F917A6A6-8F72-4E3D-B3AA-1ABD787F489C}" dt="2023-08-31T11:18:31.704" v="40" actId="6264"/>
          <ac:spMkLst>
            <pc:docMk/>
            <pc:sldMk cId="581828306" sldId="256"/>
            <ac:spMk id="2" creationId="{82B8F7A8-9324-D8B4-3613-107062EEDA42}"/>
          </ac:spMkLst>
        </pc:spChg>
        <pc:spChg chg="add del mod">
          <ac:chgData name="Roop Kumar" userId="ec229fc9-1ae5-4424-ad91-f4b472f033de" providerId="ADAL" clId="{F917A6A6-8F72-4E3D-B3AA-1ABD787F489C}" dt="2023-08-31T11:19:47.489" v="43" actId="6264"/>
          <ac:spMkLst>
            <pc:docMk/>
            <pc:sldMk cId="581828306" sldId="256"/>
            <ac:spMk id="3" creationId="{CAE0FF86-2CCA-2188-0A9F-7B1181360354}"/>
          </ac:spMkLst>
        </pc:spChg>
        <pc:spChg chg="add del mod">
          <ac:chgData name="Roop Kumar" userId="ec229fc9-1ae5-4424-ad91-f4b472f033de" providerId="ADAL" clId="{F917A6A6-8F72-4E3D-B3AA-1ABD787F489C}" dt="2023-08-31T11:34:47.310" v="49" actId="6264"/>
          <ac:spMkLst>
            <pc:docMk/>
            <pc:sldMk cId="581828306" sldId="256"/>
            <ac:spMk id="4" creationId="{6B1F8F9E-2A2B-6D54-4A79-A072A1AB11A6}"/>
          </ac:spMkLst>
        </pc:spChg>
        <pc:spChg chg="add del mod">
          <ac:chgData name="Roop Kumar" userId="ec229fc9-1ae5-4424-ad91-f4b472f033de" providerId="ADAL" clId="{F917A6A6-8F72-4E3D-B3AA-1ABD787F489C}" dt="2023-08-31T12:32:45.287" v="52" actId="6264"/>
          <ac:spMkLst>
            <pc:docMk/>
            <pc:sldMk cId="581828306" sldId="256"/>
            <ac:spMk id="5" creationId="{F1269B37-28E3-1D3B-F1B1-2AA5B445AFED}"/>
          </ac:spMkLst>
        </pc:spChg>
        <pc:spChg chg="mod ord">
          <ac:chgData name="Roop Kumar" userId="ec229fc9-1ae5-4424-ad91-f4b472f033de" providerId="ADAL" clId="{F917A6A6-8F72-4E3D-B3AA-1ABD787F489C}" dt="2023-08-31T12:32:45.287" v="52" actId="6264"/>
          <ac:spMkLst>
            <pc:docMk/>
            <pc:sldMk cId="581828306" sldId="256"/>
            <ac:spMk id="6" creationId="{3A1B54D1-32CF-713F-E3B5-384EC0AAEBC8}"/>
          </ac:spMkLst>
        </pc:spChg>
      </pc:sldChg>
      <pc:sldChg chg="addSp delSp modSp mod chgLayout">
        <pc:chgData name="Roop Kumar" userId="ec229fc9-1ae5-4424-ad91-f4b472f033de" providerId="ADAL" clId="{F917A6A6-8F72-4E3D-B3AA-1ABD787F489C}" dt="2023-08-31T12:32:49.359" v="53" actId="6264"/>
        <pc:sldMkLst>
          <pc:docMk/>
          <pc:sldMk cId="1070346001" sldId="262"/>
        </pc:sldMkLst>
        <pc:spChg chg="add del mod">
          <ac:chgData name="Roop Kumar" userId="ec229fc9-1ae5-4424-ad91-f4b472f033de" providerId="ADAL" clId="{F917A6A6-8F72-4E3D-B3AA-1ABD787F489C}" dt="2023-08-31T11:16:09.544" v="20" actId="6264"/>
          <ac:spMkLst>
            <pc:docMk/>
            <pc:sldMk cId="1070346001" sldId="262"/>
            <ac:spMk id="2" creationId="{B293961B-C3BB-9C8D-936C-32359F0CC141}"/>
          </ac:spMkLst>
        </pc:spChg>
        <pc:spChg chg="add del mod ord">
          <ac:chgData name="Roop Kumar" userId="ec229fc9-1ae5-4424-ad91-f4b472f033de" providerId="ADAL" clId="{F917A6A6-8F72-4E3D-B3AA-1ABD787F489C}" dt="2023-08-31T12:32:49.359" v="53" actId="6264"/>
          <ac:spMkLst>
            <pc:docMk/>
            <pc:sldMk cId="1070346001" sldId="262"/>
            <ac:spMk id="3" creationId="{34849BB2-9813-A97A-C80F-275C24EA2885}"/>
          </ac:spMkLst>
        </pc:spChg>
        <pc:spChg chg="add del mod ord">
          <ac:chgData name="Roop Kumar" userId="ec229fc9-1ae5-4424-ad91-f4b472f033de" providerId="ADAL" clId="{F917A6A6-8F72-4E3D-B3AA-1ABD787F489C}" dt="2023-08-31T11:16:22.872" v="23" actId="6264"/>
          <ac:spMkLst>
            <pc:docMk/>
            <pc:sldMk cId="1070346001" sldId="262"/>
            <ac:spMk id="4" creationId="{333AE22A-D89E-E567-364A-8053574EB0CF}"/>
          </ac:spMkLst>
        </pc:spChg>
        <pc:spChg chg="add del mod">
          <ac:chgData name="Roop Kumar" userId="ec229fc9-1ae5-4424-ad91-f4b472f033de" providerId="ADAL" clId="{F917A6A6-8F72-4E3D-B3AA-1ABD787F489C}" dt="2023-08-31T11:17:41.976" v="29" actId="6264"/>
          <ac:spMkLst>
            <pc:docMk/>
            <pc:sldMk cId="1070346001" sldId="262"/>
            <ac:spMk id="5" creationId="{1F1FA03F-C94D-339F-18A8-C52291C0EFB1}"/>
          </ac:spMkLst>
        </pc:spChg>
        <pc:spChg chg="add del mod">
          <ac:chgData name="Roop Kumar" userId="ec229fc9-1ae5-4424-ad91-f4b472f033de" providerId="ADAL" clId="{F917A6A6-8F72-4E3D-B3AA-1ABD787F489C}" dt="2023-08-31T11:34:58.287" v="50" actId="6264"/>
          <ac:spMkLst>
            <pc:docMk/>
            <pc:sldMk cId="1070346001" sldId="262"/>
            <ac:spMk id="6" creationId="{045F1AE6-5951-F9BF-FD0D-3146A1821DDD}"/>
          </ac:spMkLst>
        </pc:spChg>
        <pc:spChg chg="add del mod">
          <ac:chgData name="Roop Kumar" userId="ec229fc9-1ae5-4424-ad91-f4b472f033de" providerId="ADAL" clId="{F917A6A6-8F72-4E3D-B3AA-1ABD787F489C}" dt="2023-08-31T12:32:49.359" v="53" actId="6264"/>
          <ac:spMkLst>
            <pc:docMk/>
            <pc:sldMk cId="1070346001" sldId="262"/>
            <ac:spMk id="7" creationId="{8F3C2EFB-AC33-17BE-337C-25A181F3F833}"/>
          </ac:spMkLst>
        </pc:spChg>
      </pc:sldChg>
      <pc:sldChg chg="modSp mod">
        <pc:chgData name="Roop Kumar" userId="ec229fc9-1ae5-4424-ad91-f4b472f033de" providerId="ADAL" clId="{F917A6A6-8F72-4E3D-B3AA-1ABD787F489C}" dt="2023-08-31T11:35:13.839" v="51" actId="1076"/>
        <pc:sldMkLst>
          <pc:docMk/>
          <pc:sldMk cId="1843577305" sldId="268"/>
        </pc:sldMkLst>
        <pc:spChg chg="mod">
          <ac:chgData name="Roop Kumar" userId="ec229fc9-1ae5-4424-ad91-f4b472f033de" providerId="ADAL" clId="{F917A6A6-8F72-4E3D-B3AA-1ABD787F489C}" dt="2023-08-31T11:35:13.839" v="51" actId="1076"/>
          <ac:spMkLst>
            <pc:docMk/>
            <pc:sldMk cId="1843577305" sldId="268"/>
            <ac:spMk id="11" creationId="{B913D675-A804-2DB3-90BD-B076B07F2177}"/>
          </ac:spMkLst>
        </pc:spChg>
      </pc:sldChg>
      <pc:sldChg chg="new del">
        <pc:chgData name="Roop Kumar" userId="ec229fc9-1ae5-4424-ad91-f4b472f033de" providerId="ADAL" clId="{F917A6A6-8F72-4E3D-B3AA-1ABD787F489C}" dt="2023-08-31T11:17:55.620" v="31" actId="47"/>
        <pc:sldMkLst>
          <pc:docMk/>
          <pc:sldMk cId="75620104" sldId="406"/>
        </pc:sldMkLst>
      </pc:sldChg>
      <pc:sldMasterChg chg="modSp mod modSldLayout">
        <pc:chgData name="Roop Kumar" userId="ec229fc9-1ae5-4424-ad91-f4b472f033de" providerId="ADAL" clId="{F917A6A6-8F72-4E3D-B3AA-1ABD787F489C}" dt="2023-08-31T11:33:42.986" v="48"/>
        <pc:sldMasterMkLst>
          <pc:docMk/>
          <pc:sldMasterMk cId="3368593342" sldId="2147483673"/>
        </pc:sldMasterMkLst>
        <pc:picChg chg="mod modVis">
          <ac:chgData name="Roop Kumar" userId="ec229fc9-1ae5-4424-ad91-f4b472f033de" providerId="ADAL" clId="{F917A6A6-8F72-4E3D-B3AA-1ABD787F489C}" dt="2023-08-22T07:46:25.250" v="2" actId="14430"/>
          <ac:picMkLst>
            <pc:docMk/>
            <pc:sldMasterMk cId="3368593342" sldId="2147483673"/>
            <ac:picMk id="6" creationId="{985A74AA-1EDE-C159-3D26-B856937B9D55}"/>
          </ac:picMkLst>
        </pc:picChg>
        <pc:sldLayoutChg chg="addSp delSp modSp mod">
          <pc:chgData name="Roop Kumar" userId="ec229fc9-1ae5-4424-ad91-f4b472f033de" providerId="ADAL" clId="{F917A6A6-8F72-4E3D-B3AA-1ABD787F489C}" dt="2023-08-31T11:33:37.874" v="46"/>
          <pc:sldLayoutMkLst>
            <pc:docMk/>
            <pc:sldMasterMk cId="3368593342" sldId="2147483673"/>
            <pc:sldLayoutMk cId="2191628552" sldId="2147483674"/>
          </pc:sldLayoutMkLst>
          <pc:spChg chg="add mod">
            <ac:chgData name="Roop Kumar" userId="ec229fc9-1ae5-4424-ad91-f4b472f033de" providerId="ADAL" clId="{F917A6A6-8F72-4E3D-B3AA-1ABD787F489C}" dt="2023-08-31T11:33:37.874" v="46"/>
            <ac:spMkLst>
              <pc:docMk/>
              <pc:sldMasterMk cId="3368593342" sldId="2147483673"/>
              <pc:sldLayoutMk cId="2191628552" sldId="2147483674"/>
              <ac:spMk id="3" creationId="{72E790A3-5232-C11C-1FCE-C61057C6671C}"/>
            </ac:spMkLst>
          </pc:spChg>
          <pc:spChg chg="del mod">
            <ac:chgData name="Roop Kumar" userId="ec229fc9-1ae5-4424-ad91-f4b472f033de" providerId="ADAL" clId="{F917A6A6-8F72-4E3D-B3AA-1ABD787F489C}" dt="2023-08-31T11:33:37.288" v="45" actId="478"/>
            <ac:spMkLst>
              <pc:docMk/>
              <pc:sldMasterMk cId="3368593342" sldId="2147483673"/>
              <pc:sldLayoutMk cId="2191628552" sldId="2147483674"/>
              <ac:spMk id="8" creationId="{CE57947D-DBAC-21DB-73BE-F78F1726973A}"/>
            </ac:spMkLst>
          </pc:spChg>
          <pc:picChg chg="add mod ord modVis">
            <ac:chgData name="Roop Kumar" userId="ec229fc9-1ae5-4424-ad91-f4b472f033de" providerId="ADAL" clId="{F917A6A6-8F72-4E3D-B3AA-1ABD787F489C}" dt="2023-08-31T11:09:00.267" v="12" actId="14429"/>
            <ac:picMkLst>
              <pc:docMk/>
              <pc:sldMasterMk cId="3368593342" sldId="2147483673"/>
              <pc:sldLayoutMk cId="2191628552" sldId="2147483674"/>
              <ac:picMk id="2" creationId="{AEEF3156-19A3-C62E-8A2F-829A5B8B3539}"/>
            </ac:picMkLst>
          </pc:picChg>
          <pc:picChg chg="del mod">
            <ac:chgData name="Roop Kumar" userId="ec229fc9-1ae5-4424-ad91-f4b472f033de" providerId="ADAL" clId="{F917A6A6-8F72-4E3D-B3AA-1ABD787F489C}" dt="2023-08-31T11:08:58.715" v="11" actId="478"/>
            <ac:picMkLst>
              <pc:docMk/>
              <pc:sldMasterMk cId="3368593342" sldId="2147483673"/>
              <pc:sldLayoutMk cId="2191628552" sldId="2147483674"/>
              <ac:picMk id="7" creationId="{7B4145C4-EE9A-4056-4B60-0881CACD0193}"/>
            </ac:picMkLst>
          </pc:picChg>
        </pc:sldLayoutChg>
        <pc:sldLayoutChg chg="addSp delSp modSp mod">
          <pc:chgData name="Roop Kumar" userId="ec229fc9-1ae5-4424-ad91-f4b472f033de" providerId="ADAL" clId="{F917A6A6-8F72-4E3D-B3AA-1ABD787F489C}" dt="2023-08-31T11:33:42.986" v="48"/>
          <pc:sldLayoutMkLst>
            <pc:docMk/>
            <pc:sldMasterMk cId="3368593342" sldId="2147483673"/>
            <pc:sldLayoutMk cId="2109918979" sldId="2147483676"/>
          </pc:sldLayoutMkLst>
          <pc:spChg chg="del mod">
            <ac:chgData name="Roop Kumar" userId="ec229fc9-1ae5-4424-ad91-f4b472f033de" providerId="ADAL" clId="{F917A6A6-8F72-4E3D-B3AA-1ABD787F489C}" dt="2023-08-31T11:33:42.402" v="47" actId="478"/>
            <ac:spMkLst>
              <pc:docMk/>
              <pc:sldMasterMk cId="3368593342" sldId="2147483673"/>
              <pc:sldLayoutMk cId="2109918979" sldId="2147483676"/>
              <ac:spMk id="2" creationId="{0FE0BEE1-B2B3-D8AE-8B21-7B4BAC91C142}"/>
            </ac:spMkLst>
          </pc:spChg>
          <pc:spChg chg="add mod">
            <ac:chgData name="Roop Kumar" userId="ec229fc9-1ae5-4424-ad91-f4b472f033de" providerId="ADAL" clId="{F917A6A6-8F72-4E3D-B3AA-1ABD787F489C}" dt="2023-08-31T11:33:42.986" v="48"/>
            <ac:spMkLst>
              <pc:docMk/>
              <pc:sldMasterMk cId="3368593342" sldId="2147483673"/>
              <pc:sldLayoutMk cId="2109918979" sldId="2147483676"/>
              <ac:spMk id="3" creationId="{CA793231-C7FB-82AB-48D1-CE3B13B3C72C}"/>
            </ac:spMkLst>
          </pc:spChg>
        </pc:sldLayoutChg>
        <pc:sldLayoutChg chg="modSp mod">
          <pc:chgData name="Roop Kumar" userId="ec229fc9-1ae5-4424-ad91-f4b472f033de" providerId="ADAL" clId="{F917A6A6-8F72-4E3D-B3AA-1ABD787F489C}" dt="2023-08-31T11:15:54.310" v="19" actId="242"/>
          <pc:sldLayoutMkLst>
            <pc:docMk/>
            <pc:sldMasterMk cId="3368593342" sldId="2147483673"/>
            <pc:sldLayoutMk cId="3577397302" sldId="2147483683"/>
          </pc:sldLayoutMkLst>
          <pc:spChg chg="mod">
            <ac:chgData name="Roop Kumar" userId="ec229fc9-1ae5-4424-ad91-f4b472f033de" providerId="ADAL" clId="{F917A6A6-8F72-4E3D-B3AA-1ABD787F489C}" dt="2023-08-31T11:15:54.310" v="19" actId="242"/>
            <ac:spMkLst>
              <pc:docMk/>
              <pc:sldMasterMk cId="3368593342" sldId="2147483673"/>
              <pc:sldLayoutMk cId="3577397302" sldId="2147483683"/>
              <ac:spMk id="3" creationId="{B82D352B-96E6-AAAA-F1D6-C3BB62225E8B}"/>
            </ac:spMkLst>
          </pc:spChg>
        </pc:sldLayoutChg>
        <pc:sldLayoutChg chg="modSp">
          <pc:chgData name="Roop Kumar" userId="ec229fc9-1ae5-4424-ad91-f4b472f033de" providerId="ADAL" clId="{F917A6A6-8F72-4E3D-B3AA-1ABD787F489C}" dt="2023-08-31T11:15:21.836" v="16" actId="108"/>
          <pc:sldLayoutMkLst>
            <pc:docMk/>
            <pc:sldMasterMk cId="3368593342" sldId="2147483673"/>
            <pc:sldLayoutMk cId="1564186606" sldId="2147483698"/>
          </pc:sldLayoutMkLst>
          <pc:spChg chg="mod">
            <ac:chgData name="Roop Kumar" userId="ec229fc9-1ae5-4424-ad91-f4b472f033de" providerId="ADAL" clId="{F917A6A6-8F72-4E3D-B3AA-1ABD787F489C}" dt="2023-08-31T11:15:21.836" v="16" actId="108"/>
            <ac:spMkLst>
              <pc:docMk/>
              <pc:sldMasterMk cId="3368593342" sldId="2147483673"/>
              <pc:sldLayoutMk cId="1564186606" sldId="2147483698"/>
              <ac:spMk id="9" creationId="{7FAA6052-B67C-D403-9614-DC0C0FDBAAB1}"/>
            </ac:spMkLst>
          </pc:spChg>
        </pc:sldLayoutChg>
        <pc:sldLayoutChg chg="modSp">
          <pc:chgData name="Roop Kumar" userId="ec229fc9-1ae5-4424-ad91-f4b472f033de" providerId="ADAL" clId="{F917A6A6-8F72-4E3D-B3AA-1ABD787F489C}" dt="2023-08-31T11:15:27.915" v="17" actId="108"/>
          <pc:sldLayoutMkLst>
            <pc:docMk/>
            <pc:sldMasterMk cId="3368593342" sldId="2147483673"/>
            <pc:sldLayoutMk cId="1456677713" sldId="2147483699"/>
          </pc:sldLayoutMkLst>
          <pc:spChg chg="mod">
            <ac:chgData name="Roop Kumar" userId="ec229fc9-1ae5-4424-ad91-f4b472f033de" providerId="ADAL" clId="{F917A6A6-8F72-4E3D-B3AA-1ABD787F489C}" dt="2023-08-31T11:15:27.915" v="17" actId="108"/>
            <ac:spMkLst>
              <pc:docMk/>
              <pc:sldMasterMk cId="3368593342" sldId="2147483673"/>
              <pc:sldLayoutMk cId="1456677713" sldId="2147483699"/>
              <ac:spMk id="4" creationId="{95138432-77B6-A0DB-E9D4-05C1ED62A6FF}"/>
            </ac:spMkLst>
          </pc:spChg>
        </pc:sldLayoutChg>
        <pc:sldLayoutChg chg="modSp">
          <pc:chgData name="Roop Kumar" userId="ec229fc9-1ae5-4424-ad91-f4b472f033de" providerId="ADAL" clId="{F917A6A6-8F72-4E3D-B3AA-1ABD787F489C}" dt="2023-08-31T11:15:39.217" v="18" actId="108"/>
          <pc:sldLayoutMkLst>
            <pc:docMk/>
            <pc:sldMasterMk cId="3368593342" sldId="2147483673"/>
            <pc:sldLayoutMk cId="2702984903" sldId="2147483701"/>
          </pc:sldLayoutMkLst>
          <pc:spChg chg="mod">
            <ac:chgData name="Roop Kumar" userId="ec229fc9-1ae5-4424-ad91-f4b472f033de" providerId="ADAL" clId="{F917A6A6-8F72-4E3D-B3AA-1ABD787F489C}" dt="2023-08-31T11:15:39.217" v="18" actId="108"/>
            <ac:spMkLst>
              <pc:docMk/>
              <pc:sldMasterMk cId="3368593342" sldId="2147483673"/>
              <pc:sldLayoutMk cId="2702984903" sldId="2147483701"/>
              <ac:spMk id="2" creationId="{8C918EE9-73C7-114C-7405-846E29EB7AEA}"/>
            </ac:spMkLst>
          </pc:spChg>
        </pc:sldLayoutChg>
      </pc:sldMasterChg>
    </pc:docChg>
  </pc:docChgLst>
  <pc:docChgLst>
    <pc:chgData name="Kothapalli Venkatesh Kiranmai" userId="29faefcf-6f8f-4e38-bb37-f15a23c414a4" providerId="ADAL" clId="{9B43241A-28F9-492F-9A33-A4D9B4AEE368}"/>
    <pc:docChg chg="undo custSel modSld">
      <pc:chgData name="Kothapalli Venkatesh Kiranmai" userId="29faefcf-6f8f-4e38-bb37-f15a23c414a4" providerId="ADAL" clId="{9B43241A-28F9-492F-9A33-A4D9B4AEE368}" dt="2023-07-18T11:51:12.151" v="114" actId="12788"/>
      <pc:docMkLst>
        <pc:docMk/>
      </pc:docMkLst>
      <pc:sldChg chg="addSp delSp modSp mod">
        <pc:chgData name="Kothapalli Venkatesh Kiranmai" userId="29faefcf-6f8f-4e38-bb37-f15a23c414a4" providerId="ADAL" clId="{9B43241A-28F9-492F-9A33-A4D9B4AEE368}" dt="2023-07-18T10:43:55.153" v="10" actId="1076"/>
        <pc:sldMkLst>
          <pc:docMk/>
          <pc:sldMk cId="1530117634" sldId="270"/>
        </pc:sldMkLst>
        <pc:picChg chg="add mod">
          <ac:chgData name="Kothapalli Venkatesh Kiranmai" userId="29faefcf-6f8f-4e38-bb37-f15a23c414a4" providerId="ADAL" clId="{9B43241A-28F9-492F-9A33-A4D9B4AEE368}" dt="2023-07-18T10:43:55.153" v="10" actId="1076"/>
          <ac:picMkLst>
            <pc:docMk/>
            <pc:sldMk cId="1530117634" sldId="270"/>
            <ac:picMk id="7" creationId="{76B1E0C3-0827-8682-9D07-C03BE718A5F5}"/>
          </ac:picMkLst>
        </pc:picChg>
        <pc:picChg chg="del">
          <ac:chgData name="Kothapalli Venkatesh Kiranmai" userId="29faefcf-6f8f-4e38-bb37-f15a23c414a4" providerId="ADAL" clId="{9B43241A-28F9-492F-9A33-A4D9B4AEE368}" dt="2023-07-18T10:43:10.545" v="2" actId="478"/>
          <ac:picMkLst>
            <pc:docMk/>
            <pc:sldMk cId="1530117634" sldId="270"/>
            <ac:picMk id="9" creationId="{9212C968-5A83-CD5A-DD59-B0BA79D62702}"/>
          </ac:picMkLst>
        </pc:picChg>
      </pc:sldChg>
      <pc:sldChg chg="modSp mod">
        <pc:chgData name="Kothapalli Venkatesh Kiranmai" userId="29faefcf-6f8f-4e38-bb37-f15a23c414a4" providerId="ADAL" clId="{9B43241A-28F9-492F-9A33-A4D9B4AEE368}" dt="2023-07-18T10:44:08.091" v="11" actId="1076"/>
        <pc:sldMkLst>
          <pc:docMk/>
          <pc:sldMk cId="2411567973" sldId="298"/>
        </pc:sldMkLst>
        <pc:spChg chg="mod">
          <ac:chgData name="Kothapalli Venkatesh Kiranmai" userId="29faefcf-6f8f-4e38-bb37-f15a23c414a4" providerId="ADAL" clId="{9B43241A-28F9-492F-9A33-A4D9B4AEE368}" dt="2023-07-18T10:44:08.091" v="11" actId="1076"/>
          <ac:spMkLst>
            <pc:docMk/>
            <pc:sldMk cId="2411567973" sldId="298"/>
            <ac:spMk id="75" creationId="{7F4BD69A-73F9-E6FC-800E-21FBE368E5E0}"/>
          </ac:spMkLst>
        </pc:spChg>
      </pc:sldChg>
      <pc:sldChg chg="addSp delSp modSp mod">
        <pc:chgData name="Kothapalli Venkatesh Kiranmai" userId="29faefcf-6f8f-4e38-bb37-f15a23c414a4" providerId="ADAL" clId="{9B43241A-28F9-492F-9A33-A4D9B4AEE368}" dt="2023-07-18T10:46:18.596" v="19" actId="12788"/>
        <pc:sldMkLst>
          <pc:docMk/>
          <pc:sldMk cId="1417832484" sldId="300"/>
        </pc:sldMkLst>
        <pc:spChg chg="mod topLvl">
          <ac:chgData name="Kothapalli Venkatesh Kiranmai" userId="29faefcf-6f8f-4e38-bb37-f15a23c414a4" providerId="ADAL" clId="{9B43241A-28F9-492F-9A33-A4D9B4AEE368}" dt="2023-07-18T10:46:16.688" v="18" actId="164"/>
          <ac:spMkLst>
            <pc:docMk/>
            <pc:sldMk cId="1417832484" sldId="300"/>
            <ac:spMk id="7" creationId="{BC171EE6-17A0-A5B7-4B5D-12B21A1453FA}"/>
          </ac:spMkLst>
        </pc:spChg>
        <pc:grpChg chg="del">
          <ac:chgData name="Kothapalli Venkatesh Kiranmai" userId="29faefcf-6f8f-4e38-bb37-f15a23c414a4" providerId="ADAL" clId="{9B43241A-28F9-492F-9A33-A4D9B4AEE368}" dt="2023-07-18T10:46:05.168" v="16" actId="478"/>
          <ac:grpSpMkLst>
            <pc:docMk/>
            <pc:sldMk cId="1417832484" sldId="300"/>
            <ac:grpSpMk id="4" creationId="{695C3EAF-B6AD-81CF-4E76-D06D77EA60B3}"/>
          </ac:grpSpMkLst>
        </pc:grpChg>
        <pc:grpChg chg="add mod">
          <ac:chgData name="Kothapalli Venkatesh Kiranmai" userId="29faefcf-6f8f-4e38-bb37-f15a23c414a4" providerId="ADAL" clId="{9B43241A-28F9-492F-9A33-A4D9B4AEE368}" dt="2023-07-18T10:46:18.596" v="19" actId="12788"/>
          <ac:grpSpMkLst>
            <pc:docMk/>
            <pc:sldMk cId="1417832484" sldId="300"/>
            <ac:grpSpMk id="9" creationId="{28BB0A45-8A06-4E8B-02DA-EE71BB397339}"/>
          </ac:grpSpMkLst>
        </pc:grpChg>
        <pc:picChg chg="del mod topLvl">
          <ac:chgData name="Kothapalli Venkatesh Kiranmai" userId="29faefcf-6f8f-4e38-bb37-f15a23c414a4" providerId="ADAL" clId="{9B43241A-28F9-492F-9A33-A4D9B4AEE368}" dt="2023-07-18T10:46:05.168" v="16" actId="478"/>
          <ac:picMkLst>
            <pc:docMk/>
            <pc:sldMk cId="1417832484" sldId="300"/>
            <ac:picMk id="6" creationId="{8B4E95F1-3190-321D-64DE-B387BB08B18F}"/>
          </ac:picMkLst>
        </pc:picChg>
        <pc:picChg chg="add mod">
          <ac:chgData name="Kothapalli Venkatesh Kiranmai" userId="29faefcf-6f8f-4e38-bb37-f15a23c414a4" providerId="ADAL" clId="{9B43241A-28F9-492F-9A33-A4D9B4AEE368}" dt="2023-07-18T10:46:16.688" v="18" actId="164"/>
          <ac:picMkLst>
            <pc:docMk/>
            <pc:sldMk cId="1417832484" sldId="300"/>
            <ac:picMk id="8" creationId="{AA9A5761-0028-3E22-BE07-72C86E30A0F3}"/>
          </ac:picMkLst>
        </pc:picChg>
      </pc:sldChg>
      <pc:sldChg chg="addSp delSp modSp mod">
        <pc:chgData name="Kothapalli Venkatesh Kiranmai" userId="29faefcf-6f8f-4e38-bb37-f15a23c414a4" providerId="ADAL" clId="{9B43241A-28F9-492F-9A33-A4D9B4AEE368}" dt="2023-07-18T11:00:12.395" v="65" actId="1076"/>
        <pc:sldMkLst>
          <pc:docMk/>
          <pc:sldMk cId="3517839596" sldId="302"/>
        </pc:sldMkLst>
        <pc:spChg chg="mod">
          <ac:chgData name="Kothapalli Venkatesh Kiranmai" userId="29faefcf-6f8f-4e38-bb37-f15a23c414a4" providerId="ADAL" clId="{9B43241A-28F9-492F-9A33-A4D9B4AEE368}" dt="2023-07-18T11:00:12.395" v="65" actId="1076"/>
          <ac:spMkLst>
            <pc:docMk/>
            <pc:sldMk cId="3517839596" sldId="302"/>
            <ac:spMk id="7" creationId="{BC171EE6-17A0-A5B7-4B5D-12B21A1453FA}"/>
          </ac:spMkLst>
        </pc:spChg>
        <pc:picChg chg="del">
          <ac:chgData name="Kothapalli Venkatesh Kiranmai" userId="29faefcf-6f8f-4e38-bb37-f15a23c414a4" providerId="ADAL" clId="{9B43241A-28F9-492F-9A33-A4D9B4AEE368}" dt="2023-07-18T10:59:57.747" v="60" actId="478"/>
          <ac:picMkLst>
            <pc:docMk/>
            <pc:sldMk cId="3517839596" sldId="302"/>
            <ac:picMk id="5" creationId="{10830C9C-4C38-EE89-C4AA-DDA006FE833C}"/>
          </ac:picMkLst>
        </pc:picChg>
        <pc:picChg chg="add mod">
          <ac:chgData name="Kothapalli Venkatesh Kiranmai" userId="29faefcf-6f8f-4e38-bb37-f15a23c414a4" providerId="ADAL" clId="{9B43241A-28F9-492F-9A33-A4D9B4AEE368}" dt="2023-07-18T11:00:07.171" v="64" actId="1076"/>
          <ac:picMkLst>
            <pc:docMk/>
            <pc:sldMk cId="3517839596" sldId="302"/>
            <ac:picMk id="8" creationId="{5FD7AA02-7C08-9CC9-B7D3-FE10308A563A}"/>
          </ac:picMkLst>
        </pc:picChg>
      </pc:sldChg>
      <pc:sldChg chg="addSp delSp modSp mod">
        <pc:chgData name="Kothapalli Venkatesh Kiranmai" userId="29faefcf-6f8f-4e38-bb37-f15a23c414a4" providerId="ADAL" clId="{9B43241A-28F9-492F-9A33-A4D9B4AEE368}" dt="2023-07-18T10:52:24.733" v="34" actId="1076"/>
        <pc:sldMkLst>
          <pc:docMk/>
          <pc:sldMk cId="2059794637" sldId="304"/>
        </pc:sldMkLst>
        <pc:spChg chg="mod topLvl">
          <ac:chgData name="Kothapalli Venkatesh Kiranmai" userId="29faefcf-6f8f-4e38-bb37-f15a23c414a4" providerId="ADAL" clId="{9B43241A-28F9-492F-9A33-A4D9B4AEE368}" dt="2023-07-18T10:52:19.207" v="33" actId="165"/>
          <ac:spMkLst>
            <pc:docMk/>
            <pc:sldMk cId="2059794637" sldId="304"/>
            <ac:spMk id="7" creationId="{BC171EE6-17A0-A5B7-4B5D-12B21A1453FA}"/>
          </ac:spMkLst>
        </pc:spChg>
        <pc:grpChg chg="add del mod">
          <ac:chgData name="Kothapalli Venkatesh Kiranmai" userId="29faefcf-6f8f-4e38-bb37-f15a23c414a4" providerId="ADAL" clId="{9B43241A-28F9-492F-9A33-A4D9B4AEE368}" dt="2023-07-18T10:52:19.207" v="33" actId="165"/>
          <ac:grpSpMkLst>
            <pc:docMk/>
            <pc:sldMk cId="2059794637" sldId="304"/>
            <ac:grpSpMk id="8" creationId="{6E88B526-F88D-725C-5E7E-0D25ED1264FB}"/>
          </ac:grpSpMkLst>
        </pc:grpChg>
        <pc:picChg chg="add mod topLvl">
          <ac:chgData name="Kothapalli Venkatesh Kiranmai" userId="29faefcf-6f8f-4e38-bb37-f15a23c414a4" providerId="ADAL" clId="{9B43241A-28F9-492F-9A33-A4D9B4AEE368}" dt="2023-07-18T10:52:24.733" v="34" actId="1076"/>
          <ac:picMkLst>
            <pc:docMk/>
            <pc:sldMk cId="2059794637" sldId="304"/>
            <ac:picMk id="4" creationId="{A1442010-F645-2E24-F329-95580E00C967}"/>
          </ac:picMkLst>
        </pc:picChg>
        <pc:picChg chg="del mod">
          <ac:chgData name="Kothapalli Venkatesh Kiranmai" userId="29faefcf-6f8f-4e38-bb37-f15a23c414a4" providerId="ADAL" clId="{9B43241A-28F9-492F-9A33-A4D9B4AEE368}" dt="2023-07-18T10:51:59.205" v="24" actId="478"/>
          <ac:picMkLst>
            <pc:docMk/>
            <pc:sldMk cId="2059794637" sldId="304"/>
            <ac:picMk id="6" creationId="{41C0C8D6-BAF2-6037-4173-F476CDF297F3}"/>
          </ac:picMkLst>
        </pc:picChg>
      </pc:sldChg>
      <pc:sldChg chg="addSp delSp modSp mod modCm">
        <pc:chgData name="Kothapalli Venkatesh Kiranmai" userId="29faefcf-6f8f-4e38-bb37-f15a23c414a4" providerId="ADAL" clId="{9B43241A-28F9-492F-9A33-A4D9B4AEE368}" dt="2023-07-18T10:56:08.932" v="49" actId="1037"/>
        <pc:sldMkLst>
          <pc:docMk/>
          <pc:sldMk cId="957896708" sldId="305"/>
        </pc:sldMkLst>
        <pc:picChg chg="add mod">
          <ac:chgData name="Kothapalli Venkatesh Kiranmai" userId="29faefcf-6f8f-4e38-bb37-f15a23c414a4" providerId="ADAL" clId="{9B43241A-28F9-492F-9A33-A4D9B4AEE368}" dt="2023-07-18T10:56:08.932" v="49" actId="1037"/>
          <ac:picMkLst>
            <pc:docMk/>
            <pc:sldMk cId="957896708" sldId="305"/>
            <ac:picMk id="5" creationId="{5A02FD4E-AAE4-BB0F-276F-9990C6037662}"/>
          </ac:picMkLst>
        </pc:picChg>
        <pc:picChg chg="del">
          <ac:chgData name="Kothapalli Venkatesh Kiranmai" userId="29faefcf-6f8f-4e38-bb37-f15a23c414a4" providerId="ADAL" clId="{9B43241A-28F9-492F-9A33-A4D9B4AEE368}" dt="2023-07-18T10:55:34.676" v="35" actId="478"/>
          <ac:picMkLst>
            <pc:docMk/>
            <pc:sldMk cId="957896708" sldId="305"/>
            <ac:picMk id="7" creationId="{5CDC09DA-4162-4316-4988-0F3893A339DE}"/>
          </ac:picMkLst>
        </pc:picChg>
        <pc:extLst>
          <p:ext xmlns:p="http://schemas.openxmlformats.org/presentationml/2006/main" uri="{D6D511B9-2390-475A-947B-AFAB55BFBCF1}">
            <pc226:cmChg xmlns:pc226="http://schemas.microsoft.com/office/powerpoint/2022/06/main/command" chg="mod">
              <pc226:chgData name="Kothapalli Venkatesh Kiranmai" userId="29faefcf-6f8f-4e38-bb37-f15a23c414a4" providerId="ADAL" clId="{9B43241A-28F9-492F-9A33-A4D9B4AEE368}" dt="2023-07-18T10:55:34.677" v="36" actId="2056"/>
              <pc2:cmMkLst xmlns:pc2="http://schemas.microsoft.com/office/powerpoint/2019/9/main/command">
                <pc:docMk/>
                <pc:sldMk cId="957896708" sldId="305"/>
                <pc2:cmMk id="{116F61AC-5D8E-456D-847F-7E3CA8F4B2B4}"/>
              </pc2:cmMkLst>
            </pc226:cmChg>
          </p:ext>
        </pc:extLst>
      </pc:sldChg>
      <pc:sldChg chg="addSp delSp modSp mod">
        <pc:chgData name="Kothapalli Venkatesh Kiranmai" userId="29faefcf-6f8f-4e38-bb37-f15a23c414a4" providerId="ADAL" clId="{9B43241A-28F9-492F-9A33-A4D9B4AEE368}" dt="2023-07-18T10:57:22.212" v="55" actId="1076"/>
        <pc:sldMkLst>
          <pc:docMk/>
          <pc:sldMk cId="1140501630" sldId="306"/>
        </pc:sldMkLst>
        <pc:picChg chg="add mod">
          <ac:chgData name="Kothapalli Venkatesh Kiranmai" userId="29faefcf-6f8f-4e38-bb37-f15a23c414a4" providerId="ADAL" clId="{9B43241A-28F9-492F-9A33-A4D9B4AEE368}" dt="2023-07-18T10:57:22.212" v="55" actId="1076"/>
          <ac:picMkLst>
            <pc:docMk/>
            <pc:sldMk cId="1140501630" sldId="306"/>
            <ac:picMk id="5" creationId="{115678D9-46E7-4541-9FD5-96171282655A}"/>
          </ac:picMkLst>
        </pc:picChg>
        <pc:picChg chg="del">
          <ac:chgData name="Kothapalli Venkatesh Kiranmai" userId="29faefcf-6f8f-4e38-bb37-f15a23c414a4" providerId="ADAL" clId="{9B43241A-28F9-492F-9A33-A4D9B4AEE368}" dt="2023-07-18T10:57:18.268" v="54" actId="478"/>
          <ac:picMkLst>
            <pc:docMk/>
            <pc:sldMk cId="1140501630" sldId="306"/>
            <ac:picMk id="8" creationId="{C89804E0-AA2F-ECAB-EE90-35FDA7344FBA}"/>
          </ac:picMkLst>
        </pc:picChg>
      </pc:sldChg>
      <pc:sldChg chg="addSp delSp modSp mod">
        <pc:chgData name="Kothapalli Venkatesh Kiranmai" userId="29faefcf-6f8f-4e38-bb37-f15a23c414a4" providerId="ADAL" clId="{9B43241A-28F9-492F-9A33-A4D9B4AEE368}" dt="2023-07-18T11:02:42.363" v="74" actId="1076"/>
        <pc:sldMkLst>
          <pc:docMk/>
          <pc:sldMk cId="3612832217" sldId="308"/>
        </pc:sldMkLst>
        <pc:picChg chg="del">
          <ac:chgData name="Kothapalli Venkatesh Kiranmai" userId="29faefcf-6f8f-4e38-bb37-f15a23c414a4" providerId="ADAL" clId="{9B43241A-28F9-492F-9A33-A4D9B4AEE368}" dt="2023-07-18T11:02:07.210" v="73" actId="478"/>
          <ac:picMkLst>
            <pc:docMk/>
            <pc:sldMk cId="3612832217" sldId="308"/>
            <ac:picMk id="2" creationId="{DFFFDF8D-917E-3FE6-E772-BDADDDAFB002}"/>
          </ac:picMkLst>
        </pc:picChg>
        <pc:picChg chg="add mod">
          <ac:chgData name="Kothapalli Venkatesh Kiranmai" userId="29faefcf-6f8f-4e38-bb37-f15a23c414a4" providerId="ADAL" clId="{9B43241A-28F9-492F-9A33-A4D9B4AEE368}" dt="2023-07-18T11:02:42.363" v="74" actId="1076"/>
          <ac:picMkLst>
            <pc:docMk/>
            <pc:sldMk cId="3612832217" sldId="308"/>
            <ac:picMk id="4" creationId="{97302B70-0712-043C-774C-4A02B9B33F62}"/>
          </ac:picMkLst>
        </pc:picChg>
      </pc:sldChg>
      <pc:sldChg chg="addSp delSp modSp mod">
        <pc:chgData name="Kothapalli Venkatesh Kiranmai" userId="29faefcf-6f8f-4e38-bb37-f15a23c414a4" providerId="ADAL" clId="{9B43241A-28F9-492F-9A33-A4D9B4AEE368}" dt="2023-07-18T11:51:12.151" v="114" actId="12788"/>
        <pc:sldMkLst>
          <pc:docMk/>
          <pc:sldMk cId="2638761932" sldId="313"/>
        </pc:sldMkLst>
        <pc:spChg chg="mod">
          <ac:chgData name="Kothapalli Venkatesh Kiranmai" userId="29faefcf-6f8f-4e38-bb37-f15a23c414a4" providerId="ADAL" clId="{9B43241A-28F9-492F-9A33-A4D9B4AEE368}" dt="2023-07-18T11:50:57.911" v="110" actId="12789"/>
          <ac:spMkLst>
            <pc:docMk/>
            <pc:sldMk cId="2638761932" sldId="313"/>
            <ac:spMk id="4" creationId="{007D16BE-7E06-4447-2E6B-EF7396DB3FA8}"/>
          </ac:spMkLst>
        </pc:spChg>
        <pc:spChg chg="mod">
          <ac:chgData name="Kothapalli Venkatesh Kiranmai" userId="29faefcf-6f8f-4e38-bb37-f15a23c414a4" providerId="ADAL" clId="{9B43241A-28F9-492F-9A33-A4D9B4AEE368}" dt="2023-07-18T11:51:12.151" v="114" actId="12788"/>
          <ac:spMkLst>
            <pc:docMk/>
            <pc:sldMk cId="2638761932" sldId="313"/>
            <ac:spMk id="11" creationId="{6717C8B1-9214-57B0-E9E4-835059DBB1B7}"/>
          </ac:spMkLst>
        </pc:spChg>
        <pc:picChg chg="add mod">
          <ac:chgData name="Kothapalli Venkatesh Kiranmai" userId="29faefcf-6f8f-4e38-bb37-f15a23c414a4" providerId="ADAL" clId="{9B43241A-28F9-492F-9A33-A4D9B4AEE368}" dt="2023-07-18T11:50:57.911" v="110" actId="12789"/>
          <ac:picMkLst>
            <pc:docMk/>
            <pc:sldMk cId="2638761932" sldId="313"/>
            <ac:picMk id="5" creationId="{599736A5-EF5E-D762-DDE5-C1D4801FBC6C}"/>
          </ac:picMkLst>
        </pc:picChg>
        <pc:picChg chg="del">
          <ac:chgData name="Kothapalli Venkatesh Kiranmai" userId="29faefcf-6f8f-4e38-bb37-f15a23c414a4" providerId="ADAL" clId="{9B43241A-28F9-492F-9A33-A4D9B4AEE368}" dt="2023-07-18T11:50:43.859" v="105" actId="478"/>
          <ac:picMkLst>
            <pc:docMk/>
            <pc:sldMk cId="2638761932" sldId="313"/>
            <ac:picMk id="8" creationId="{0CA118D5-D47B-656D-D7D5-18C1D23DBE0A}"/>
          </ac:picMkLst>
        </pc:picChg>
      </pc:sldChg>
      <pc:sldChg chg="addSp delSp modSp mod modCm">
        <pc:chgData name="Kothapalli Venkatesh Kiranmai" userId="29faefcf-6f8f-4e38-bb37-f15a23c414a4" providerId="ADAL" clId="{9B43241A-28F9-492F-9A33-A4D9B4AEE368}" dt="2023-07-18T11:29:57.537" v="90" actId="1076"/>
        <pc:sldMkLst>
          <pc:docMk/>
          <pc:sldMk cId="387919097" sldId="314"/>
        </pc:sldMkLst>
        <pc:picChg chg="del">
          <ac:chgData name="Kothapalli Venkatesh Kiranmai" userId="29faefcf-6f8f-4e38-bb37-f15a23c414a4" providerId="ADAL" clId="{9B43241A-28F9-492F-9A33-A4D9B4AEE368}" dt="2023-07-18T11:29:48.473" v="86" actId="478"/>
          <ac:picMkLst>
            <pc:docMk/>
            <pc:sldMk cId="387919097" sldId="314"/>
            <ac:picMk id="4" creationId="{7F2FCD44-E299-FD14-6B31-22C84DAA7A82}"/>
          </ac:picMkLst>
        </pc:picChg>
        <pc:picChg chg="add mod">
          <ac:chgData name="Kothapalli Venkatesh Kiranmai" userId="29faefcf-6f8f-4e38-bb37-f15a23c414a4" providerId="ADAL" clId="{9B43241A-28F9-492F-9A33-A4D9B4AEE368}" dt="2023-07-18T11:29:57.537" v="90" actId="1076"/>
          <ac:picMkLst>
            <pc:docMk/>
            <pc:sldMk cId="387919097" sldId="314"/>
            <ac:picMk id="6" creationId="{0529AAE3-902B-7480-4B39-44AF032950B4}"/>
          </ac:picMkLst>
        </pc:picChg>
        <pc:extLst>
          <p:ext xmlns:p="http://schemas.openxmlformats.org/presentationml/2006/main" uri="{D6D511B9-2390-475A-947B-AFAB55BFBCF1}">
            <pc226:cmChg xmlns:pc226="http://schemas.microsoft.com/office/powerpoint/2022/06/main/command" chg="mod">
              <pc226:chgData name="Kothapalli Venkatesh Kiranmai" userId="29faefcf-6f8f-4e38-bb37-f15a23c414a4" providerId="ADAL" clId="{9B43241A-28F9-492F-9A33-A4D9B4AEE368}" dt="2023-07-18T11:29:48.475" v="87" actId="2056"/>
              <pc2:cmMkLst xmlns:pc2="http://schemas.microsoft.com/office/powerpoint/2019/9/main/command">
                <pc:docMk/>
                <pc:sldMk cId="387919097" sldId="314"/>
                <pc2:cmMk id="{E22355A7-6B06-4D28-A5DD-9B880CC8EE37}"/>
              </pc2:cmMkLst>
            </pc226:cmChg>
          </p:ext>
        </pc:extLst>
      </pc:sldChg>
      <pc:sldChg chg="addSp delSp modSp mod">
        <pc:chgData name="Kothapalli Venkatesh Kiranmai" userId="29faefcf-6f8f-4e38-bb37-f15a23c414a4" providerId="ADAL" clId="{9B43241A-28F9-492F-9A33-A4D9B4AEE368}" dt="2023-07-18T11:29:16.066" v="81" actId="1076"/>
        <pc:sldMkLst>
          <pc:docMk/>
          <pc:sldMk cId="1278176256" sldId="316"/>
        </pc:sldMkLst>
        <pc:picChg chg="add mod">
          <ac:chgData name="Kothapalli Venkatesh Kiranmai" userId="29faefcf-6f8f-4e38-bb37-f15a23c414a4" providerId="ADAL" clId="{9B43241A-28F9-492F-9A33-A4D9B4AEE368}" dt="2023-07-18T11:29:16.066" v="81" actId="1076"/>
          <ac:picMkLst>
            <pc:docMk/>
            <pc:sldMk cId="1278176256" sldId="316"/>
            <ac:picMk id="3" creationId="{19FC9733-5165-9D82-AA06-7DC2F74EB8CA}"/>
          </ac:picMkLst>
        </pc:picChg>
        <pc:picChg chg="del">
          <ac:chgData name="Kothapalli Venkatesh Kiranmai" userId="29faefcf-6f8f-4e38-bb37-f15a23c414a4" providerId="ADAL" clId="{9B43241A-28F9-492F-9A33-A4D9B4AEE368}" dt="2023-07-18T11:29:10.057" v="77" actId="478"/>
          <ac:picMkLst>
            <pc:docMk/>
            <pc:sldMk cId="1278176256" sldId="316"/>
            <ac:picMk id="8" creationId="{4CEB6F66-789A-33DF-2CCF-CD9E466E1E83}"/>
          </ac:picMkLst>
        </pc:picChg>
      </pc:sldChg>
      <pc:sldChg chg="addSp delSp modSp mod modCm">
        <pc:chgData name="Kothapalli Venkatesh Kiranmai" userId="29faefcf-6f8f-4e38-bb37-f15a23c414a4" providerId="ADAL" clId="{9B43241A-28F9-492F-9A33-A4D9B4AEE368}" dt="2023-07-18T11:30:41.032" v="100" actId="1076"/>
        <pc:sldMkLst>
          <pc:docMk/>
          <pc:sldMk cId="1328938311" sldId="317"/>
        </pc:sldMkLst>
        <pc:picChg chg="add mod">
          <ac:chgData name="Kothapalli Venkatesh Kiranmai" userId="29faefcf-6f8f-4e38-bb37-f15a23c414a4" providerId="ADAL" clId="{9B43241A-28F9-492F-9A33-A4D9B4AEE368}" dt="2023-07-18T11:30:41.032" v="100" actId="1076"/>
          <ac:picMkLst>
            <pc:docMk/>
            <pc:sldMk cId="1328938311" sldId="317"/>
            <ac:picMk id="3" creationId="{833BC778-9212-2543-0F5A-E908BF47241C}"/>
          </ac:picMkLst>
        </pc:picChg>
        <pc:picChg chg="del">
          <ac:chgData name="Kothapalli Venkatesh Kiranmai" userId="29faefcf-6f8f-4e38-bb37-f15a23c414a4" providerId="ADAL" clId="{9B43241A-28F9-492F-9A33-A4D9B4AEE368}" dt="2023-07-18T11:30:31.264" v="95" actId="478"/>
          <ac:picMkLst>
            <pc:docMk/>
            <pc:sldMk cId="1328938311" sldId="317"/>
            <ac:picMk id="8" creationId="{8F16A2F6-1AFA-7247-05A1-2493639AF9E5}"/>
          </ac:picMkLst>
        </pc:picChg>
        <pc:extLst>
          <p:ext xmlns:p="http://schemas.openxmlformats.org/presentationml/2006/main" uri="{D6D511B9-2390-475A-947B-AFAB55BFBCF1}">
            <pc226:cmChg xmlns:pc226="http://schemas.microsoft.com/office/powerpoint/2022/06/main/command" chg="mod">
              <pc226:chgData name="Kothapalli Venkatesh Kiranmai" userId="29faefcf-6f8f-4e38-bb37-f15a23c414a4" providerId="ADAL" clId="{9B43241A-28F9-492F-9A33-A4D9B4AEE368}" dt="2023-07-18T11:30:31.266" v="96" actId="2056"/>
              <pc2:cmMkLst xmlns:pc2="http://schemas.microsoft.com/office/powerpoint/2019/9/main/command">
                <pc:docMk/>
                <pc:sldMk cId="1328938311" sldId="317"/>
                <pc2:cmMk id="{F7EA646A-0C48-4FD9-AE6B-E858C30C1C38}"/>
              </pc2:cmMkLst>
            </pc226:cmChg>
          </p:ext>
        </pc:extLst>
      </pc:sldChg>
    </pc:docChg>
  </pc:docChgLst>
  <pc:docChgLst>
    <pc:chgData name="Ankita Chaudhary" userId="e00f230a-741a-40f1-8b26-a135d65a8c89" providerId="ADAL" clId="{6C736406-51F7-4AE3-BACE-177DD9B285A7}"/>
    <pc:docChg chg="undo custSel modSld">
      <pc:chgData name="Ankita Chaudhary" userId="e00f230a-741a-40f1-8b26-a135d65a8c89" providerId="ADAL" clId="{6C736406-51F7-4AE3-BACE-177DD9B285A7}" dt="2023-08-28T11:46:55.361" v="34"/>
      <pc:docMkLst>
        <pc:docMk/>
      </pc:docMkLst>
      <pc:sldChg chg="modSp mod">
        <pc:chgData name="Ankita Chaudhary" userId="e00f230a-741a-40f1-8b26-a135d65a8c89" providerId="ADAL" clId="{6C736406-51F7-4AE3-BACE-177DD9B285A7}" dt="2023-08-28T11:44:55.531" v="29" actId="1076"/>
        <pc:sldMkLst>
          <pc:docMk/>
          <pc:sldMk cId="1799370195" sldId="324"/>
        </pc:sldMkLst>
        <pc:spChg chg="mod">
          <ac:chgData name="Ankita Chaudhary" userId="e00f230a-741a-40f1-8b26-a135d65a8c89" providerId="ADAL" clId="{6C736406-51F7-4AE3-BACE-177DD9B285A7}" dt="2023-08-28T11:44:55.531" v="29" actId="1076"/>
          <ac:spMkLst>
            <pc:docMk/>
            <pc:sldMk cId="1799370195" sldId="324"/>
            <ac:spMk id="14" creationId="{80A17C03-3685-D5DE-560D-B75FD5B1B3CD}"/>
          </ac:spMkLst>
        </pc:spChg>
      </pc:sldChg>
      <pc:sldChg chg="modSp mod">
        <pc:chgData name="Ankita Chaudhary" userId="e00f230a-741a-40f1-8b26-a135d65a8c89" providerId="ADAL" clId="{6C736406-51F7-4AE3-BACE-177DD9B285A7}" dt="2023-08-28T11:46:55.361" v="34"/>
        <pc:sldMkLst>
          <pc:docMk/>
          <pc:sldMk cId="3867978383" sldId="325"/>
        </pc:sldMkLst>
        <pc:spChg chg="mod">
          <ac:chgData name="Ankita Chaudhary" userId="e00f230a-741a-40f1-8b26-a135d65a8c89" providerId="ADAL" clId="{6C736406-51F7-4AE3-BACE-177DD9B285A7}" dt="2023-08-28T11:46:55.361" v="34"/>
          <ac:spMkLst>
            <pc:docMk/>
            <pc:sldMk cId="3867978383" sldId="325"/>
            <ac:spMk id="13" creationId="{2041C007-78D7-DD1C-2E93-BA255771D7FD}"/>
          </ac:spMkLst>
        </pc:spChg>
      </pc:sldChg>
      <pc:sldChg chg="modSp mod">
        <pc:chgData name="Ankita Chaudhary" userId="e00f230a-741a-40f1-8b26-a135d65a8c89" providerId="ADAL" clId="{6C736406-51F7-4AE3-BACE-177DD9B285A7}" dt="2023-08-28T11:37:42.185" v="3" actId="948"/>
        <pc:sldMkLst>
          <pc:docMk/>
          <pc:sldMk cId="3054694719" sldId="381"/>
        </pc:sldMkLst>
        <pc:spChg chg="mod">
          <ac:chgData name="Ankita Chaudhary" userId="e00f230a-741a-40f1-8b26-a135d65a8c89" providerId="ADAL" clId="{6C736406-51F7-4AE3-BACE-177DD9B285A7}" dt="2023-08-28T11:37:42.185" v="3" actId="948"/>
          <ac:spMkLst>
            <pc:docMk/>
            <pc:sldMk cId="3054694719" sldId="381"/>
            <ac:spMk id="55" creationId="{77C9FD2E-BCB9-4BF7-D356-A419F4C91107}"/>
          </ac:spMkLst>
        </pc:spChg>
      </pc:sldChg>
      <pc:sldChg chg="addSp delSp modSp mod">
        <pc:chgData name="Ankita Chaudhary" userId="e00f230a-741a-40f1-8b26-a135d65a8c89" providerId="ADAL" clId="{6C736406-51F7-4AE3-BACE-177DD9B285A7}" dt="2023-08-28T11:43:49.631" v="27" actId="113"/>
        <pc:sldMkLst>
          <pc:docMk/>
          <pc:sldMk cId="1442782287" sldId="385"/>
        </pc:sldMkLst>
        <pc:spChg chg="add del">
          <ac:chgData name="Ankita Chaudhary" userId="e00f230a-741a-40f1-8b26-a135d65a8c89" providerId="ADAL" clId="{6C736406-51F7-4AE3-BACE-177DD9B285A7}" dt="2023-08-28T11:42:55.156" v="5"/>
          <ac:spMkLst>
            <pc:docMk/>
            <pc:sldMk cId="1442782287" sldId="385"/>
            <ac:spMk id="2" creationId="{62A97130-5283-BC81-8BEA-974AFFFDCA50}"/>
          </ac:spMkLst>
        </pc:spChg>
        <pc:spChg chg="add del mod">
          <ac:chgData name="Ankita Chaudhary" userId="e00f230a-741a-40f1-8b26-a135d65a8c89" providerId="ADAL" clId="{6C736406-51F7-4AE3-BACE-177DD9B285A7}" dt="2023-08-28T11:43:05.052" v="9"/>
          <ac:spMkLst>
            <pc:docMk/>
            <pc:sldMk cId="1442782287" sldId="385"/>
            <ac:spMk id="5" creationId="{2B7ED8E7-9263-81BD-762E-12395EF5E70F}"/>
          </ac:spMkLst>
        </pc:spChg>
        <pc:spChg chg="add del mod">
          <ac:chgData name="Ankita Chaudhary" userId="e00f230a-741a-40f1-8b26-a135d65a8c89" providerId="ADAL" clId="{6C736406-51F7-4AE3-BACE-177DD9B285A7}" dt="2023-08-28T11:43:20.244" v="15"/>
          <ac:spMkLst>
            <pc:docMk/>
            <pc:sldMk cId="1442782287" sldId="385"/>
            <ac:spMk id="6" creationId="{719896FF-9CCC-4122-763E-917AC07F494A}"/>
          </ac:spMkLst>
        </pc:spChg>
        <pc:spChg chg="mod">
          <ac:chgData name="Ankita Chaudhary" userId="e00f230a-741a-40f1-8b26-a135d65a8c89" providerId="ADAL" clId="{6C736406-51F7-4AE3-BACE-177DD9B285A7}" dt="2023-08-28T11:43:49.631" v="27" actId="113"/>
          <ac:spMkLst>
            <pc:docMk/>
            <pc:sldMk cId="1442782287" sldId="385"/>
            <ac:spMk id="10" creationId="{14DD79F0-7635-18D8-8ACA-29A2AE433C0C}"/>
          </ac:spMkLst>
        </pc:spChg>
      </pc:sldChg>
      <pc:sldChg chg="modSp mod">
        <pc:chgData name="Ankita Chaudhary" userId="e00f230a-741a-40f1-8b26-a135d65a8c89" providerId="ADAL" clId="{6C736406-51F7-4AE3-BACE-177DD9B285A7}" dt="2023-08-28T11:46:16.208" v="31" actId="20577"/>
        <pc:sldMkLst>
          <pc:docMk/>
          <pc:sldMk cId="681019577" sldId="386"/>
        </pc:sldMkLst>
        <pc:spChg chg="mod">
          <ac:chgData name="Ankita Chaudhary" userId="e00f230a-741a-40f1-8b26-a135d65a8c89" providerId="ADAL" clId="{6C736406-51F7-4AE3-BACE-177DD9B285A7}" dt="2023-08-28T11:46:16.208" v="31" actId="20577"/>
          <ac:spMkLst>
            <pc:docMk/>
            <pc:sldMk cId="681019577" sldId="386"/>
            <ac:spMk id="8" creationId="{F9B5163E-93CB-6F5D-6A71-DF08EF77BD9E}"/>
          </ac:spMkLst>
        </pc:spChg>
      </pc:sldChg>
    </pc:docChg>
  </pc:docChgLst>
  <pc:docChgLst>
    <pc:chgData name="Shivanjali S" userId="b1a1d8db-e1c3-4223-ac2e-c18ed90a4048" providerId="ADAL" clId="{4999EF00-70FE-4C88-A8A2-7F3696A2B0E3}"/>
    <pc:docChg chg="undo redo custSel delSld modSld">
      <pc:chgData name="Shivanjali S" userId="b1a1d8db-e1c3-4223-ac2e-c18ed90a4048" providerId="ADAL" clId="{4999EF00-70FE-4C88-A8A2-7F3696A2B0E3}" dt="2023-07-18T19:20:33.631" v="980" actId="12789"/>
      <pc:docMkLst>
        <pc:docMk/>
      </pc:docMkLst>
      <pc:sldChg chg="addSp delSp modSp mod modCm">
        <pc:chgData name="Shivanjali S" userId="b1a1d8db-e1c3-4223-ac2e-c18ed90a4048" providerId="ADAL" clId="{4999EF00-70FE-4C88-A8A2-7F3696A2B0E3}" dt="2023-07-18T05:03:24.161" v="266" actId="478"/>
        <pc:sldMkLst>
          <pc:docMk/>
          <pc:sldMk cId="1843577305" sldId="268"/>
        </pc:sldMkLst>
        <pc:spChg chg="add del mod">
          <ac:chgData name="Shivanjali S" userId="b1a1d8db-e1c3-4223-ac2e-c18ed90a4048" providerId="ADAL" clId="{4999EF00-70FE-4C88-A8A2-7F3696A2B0E3}" dt="2023-07-17T19:51:29.792" v="24" actId="478"/>
          <ac:spMkLst>
            <pc:docMk/>
            <pc:sldMk cId="1843577305" sldId="268"/>
            <ac:spMk id="10" creationId="{3844E4CA-DA08-3F8A-BE3E-4D2AACAC7847}"/>
          </ac:spMkLst>
        </pc:spChg>
        <pc:spChg chg="add del mod">
          <ac:chgData name="Shivanjali S" userId="b1a1d8db-e1c3-4223-ac2e-c18ed90a4048" providerId="ADAL" clId="{4999EF00-70FE-4C88-A8A2-7F3696A2B0E3}" dt="2023-07-18T05:03:19.785" v="262" actId="478"/>
          <ac:spMkLst>
            <pc:docMk/>
            <pc:sldMk cId="1843577305" sldId="268"/>
            <ac:spMk id="12" creationId="{DF759DD0-47F2-C036-63D7-C46525DE0D76}"/>
          </ac:spMkLst>
        </pc:spChg>
        <pc:spChg chg="del">
          <ac:chgData name="Shivanjali S" userId="b1a1d8db-e1c3-4223-ac2e-c18ed90a4048" providerId="ADAL" clId="{4999EF00-70FE-4C88-A8A2-7F3696A2B0E3}" dt="2023-07-18T05:03:22.413" v="264" actId="478"/>
          <ac:spMkLst>
            <pc:docMk/>
            <pc:sldMk cId="1843577305" sldId="268"/>
            <ac:spMk id="17" creationId="{2BAB011E-9D2B-AFBF-AF86-BD83CDF55739}"/>
          </ac:spMkLst>
        </pc:spChg>
        <pc:spChg chg="mod">
          <ac:chgData name="Shivanjali S" userId="b1a1d8db-e1c3-4223-ac2e-c18ed90a4048" providerId="ADAL" clId="{4999EF00-70FE-4C88-A8A2-7F3696A2B0E3}" dt="2023-07-17T19:48:48.999" v="19" actId="20577"/>
          <ac:spMkLst>
            <pc:docMk/>
            <pc:sldMk cId="1843577305" sldId="268"/>
            <ac:spMk id="44" creationId="{C359D94C-6752-0E58-06E4-D8E2BE15313C}"/>
          </ac:spMkLst>
        </pc:spChg>
        <pc:spChg chg="add del mod">
          <ac:chgData name="Shivanjali S" userId="b1a1d8db-e1c3-4223-ac2e-c18ed90a4048" providerId="ADAL" clId="{4999EF00-70FE-4C88-A8A2-7F3696A2B0E3}" dt="2023-07-18T05:03:02.134" v="260" actId="14100"/>
          <ac:spMkLst>
            <pc:docMk/>
            <pc:sldMk cId="1843577305" sldId="268"/>
            <ac:spMk id="46" creationId="{A4812BD3-2647-7149-2939-40FBA0379115}"/>
          </ac:spMkLst>
        </pc:spChg>
        <pc:spChg chg="del">
          <ac:chgData name="Shivanjali S" userId="b1a1d8db-e1c3-4223-ac2e-c18ed90a4048" providerId="ADAL" clId="{4999EF00-70FE-4C88-A8A2-7F3696A2B0E3}" dt="2023-07-18T05:03:18.125" v="261" actId="478"/>
          <ac:spMkLst>
            <pc:docMk/>
            <pc:sldMk cId="1843577305" sldId="268"/>
            <ac:spMk id="47" creationId="{780258E6-23E0-109E-ABAA-154476574EAF}"/>
          </ac:spMkLst>
        </pc:spChg>
        <pc:picChg chg="del">
          <ac:chgData name="Shivanjali S" userId="b1a1d8db-e1c3-4223-ac2e-c18ed90a4048" providerId="ADAL" clId="{4999EF00-70FE-4C88-A8A2-7F3696A2B0E3}" dt="2023-07-18T05:03:20.650" v="263" actId="478"/>
          <ac:picMkLst>
            <pc:docMk/>
            <pc:sldMk cId="1843577305" sldId="268"/>
            <ac:picMk id="6" creationId="{8B053A7C-C208-EDDD-37EC-917F92389FDD}"/>
          </ac:picMkLst>
        </pc:picChg>
        <pc:picChg chg="del">
          <ac:chgData name="Shivanjali S" userId="b1a1d8db-e1c3-4223-ac2e-c18ed90a4048" providerId="ADAL" clId="{4999EF00-70FE-4C88-A8A2-7F3696A2B0E3}" dt="2023-07-18T05:03:24.161" v="266" actId="478"/>
          <ac:picMkLst>
            <pc:docMk/>
            <pc:sldMk cId="1843577305" sldId="268"/>
            <ac:picMk id="18" creationId="{D6C2EBD4-F3A7-70BF-235E-CF44E2D2176C}"/>
          </ac:picMkLst>
        </pc:picChg>
        <pc:picChg chg="add del">
          <ac:chgData name="Shivanjali S" userId="b1a1d8db-e1c3-4223-ac2e-c18ed90a4048" providerId="ADAL" clId="{4999EF00-70FE-4C88-A8A2-7F3696A2B0E3}" dt="2023-07-17T19:51:29.792" v="24" actId="478"/>
          <ac:picMkLst>
            <pc:docMk/>
            <pc:sldMk cId="1843577305" sldId="268"/>
            <ac:picMk id="27" creationId="{8C4F6583-6840-D967-881B-35004CE0AD96}"/>
          </ac:picMkLst>
        </pc:pic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4999EF00-70FE-4C88-A8A2-7F3696A2B0E3}" dt="2023-07-18T05:03:18.125" v="261" actId="478"/>
              <pc2:cmMkLst xmlns:pc2="http://schemas.microsoft.com/office/powerpoint/2019/9/main/command">
                <pc:docMk/>
                <pc:sldMk cId="1843577305" sldId="268"/>
                <pc2:cmMk id="{7F416F52-7005-4BFB-B1E7-9384FBE8BCA3}"/>
              </pc2:cmMkLst>
            </pc226:cmChg>
            <pc226:cmChg xmlns:pc226="http://schemas.microsoft.com/office/powerpoint/2022/06/main/command" chg="mod">
              <pc226:chgData name="Shivanjali S" userId="b1a1d8db-e1c3-4223-ac2e-c18ed90a4048" providerId="ADAL" clId="{4999EF00-70FE-4C88-A8A2-7F3696A2B0E3}" dt="2023-07-17T19:48:48.999" v="19" actId="20577"/>
              <pc2:cmMkLst xmlns:pc2="http://schemas.microsoft.com/office/powerpoint/2019/9/main/command">
                <pc:docMk/>
                <pc:sldMk cId="1843577305" sldId="268"/>
                <pc2:cmMk id="{D119288E-13F3-4A93-BAB6-7D25CC9D1FD9}"/>
              </pc2:cmMkLst>
            </pc226:cmChg>
            <pc226:cmChg xmlns:pc226="http://schemas.microsoft.com/office/powerpoint/2022/06/main/command" chg="mod">
              <pc226:chgData name="Shivanjali S" userId="b1a1d8db-e1c3-4223-ac2e-c18ed90a4048" providerId="ADAL" clId="{4999EF00-70FE-4C88-A8A2-7F3696A2B0E3}" dt="2023-07-18T05:03:22.416" v="265" actId="2056"/>
              <pc2:cmMkLst xmlns:pc2="http://schemas.microsoft.com/office/powerpoint/2019/9/main/command">
                <pc:docMk/>
                <pc:sldMk cId="1843577305" sldId="268"/>
                <pc2:cmMk id="{2CCA1AEC-31C6-4B44-9AE7-EAF8BDA41189}"/>
              </pc2:cmMkLst>
            </pc226:cmChg>
          </p:ext>
        </pc:extLst>
      </pc:sldChg>
      <pc:sldChg chg="modSp mod">
        <pc:chgData name="Shivanjali S" userId="b1a1d8db-e1c3-4223-ac2e-c18ed90a4048" providerId="ADAL" clId="{4999EF00-70FE-4C88-A8A2-7F3696A2B0E3}" dt="2023-07-18T10:23:25.128" v="874" actId="1035"/>
        <pc:sldMkLst>
          <pc:docMk/>
          <pc:sldMk cId="1530117634" sldId="270"/>
        </pc:sldMkLst>
        <pc:spChg chg="mod">
          <ac:chgData name="Shivanjali S" userId="b1a1d8db-e1c3-4223-ac2e-c18ed90a4048" providerId="ADAL" clId="{4999EF00-70FE-4C88-A8A2-7F3696A2B0E3}" dt="2023-07-18T10:23:25.128" v="874" actId="1035"/>
          <ac:spMkLst>
            <pc:docMk/>
            <pc:sldMk cId="1530117634" sldId="270"/>
            <ac:spMk id="5" creationId="{91D534B9-402F-9F83-F91E-3BE3DB869EDA}"/>
          </ac:spMkLst>
        </pc:spChg>
        <pc:picChg chg="mod">
          <ac:chgData name="Shivanjali S" userId="b1a1d8db-e1c3-4223-ac2e-c18ed90a4048" providerId="ADAL" clId="{4999EF00-70FE-4C88-A8A2-7F3696A2B0E3}" dt="2023-07-18T07:24:17.294" v="762" actId="1035"/>
          <ac:picMkLst>
            <pc:docMk/>
            <pc:sldMk cId="1530117634" sldId="270"/>
            <ac:picMk id="9" creationId="{9212C968-5A83-CD5A-DD59-B0BA79D62702}"/>
          </ac:picMkLst>
        </pc:picChg>
      </pc:sldChg>
      <pc:sldChg chg="modSp mod">
        <pc:chgData name="Shivanjali S" userId="b1a1d8db-e1c3-4223-ac2e-c18ed90a4048" providerId="ADAL" clId="{4999EF00-70FE-4C88-A8A2-7F3696A2B0E3}" dt="2023-07-18T10:16:44.646" v="794" actId="1035"/>
        <pc:sldMkLst>
          <pc:docMk/>
          <pc:sldMk cId="3066011744" sldId="271"/>
        </pc:sldMkLst>
        <pc:spChg chg="mod">
          <ac:chgData name="Shivanjali S" userId="b1a1d8db-e1c3-4223-ac2e-c18ed90a4048" providerId="ADAL" clId="{4999EF00-70FE-4C88-A8A2-7F3696A2B0E3}" dt="2023-07-18T10:16:44.646" v="794" actId="1035"/>
          <ac:spMkLst>
            <pc:docMk/>
            <pc:sldMk cId="3066011744" sldId="271"/>
            <ac:spMk id="32" creationId="{C45CBD33-A358-7A9E-A167-1AFC67E2C0EC}"/>
          </ac:spMkLst>
        </pc:spChg>
      </pc:sldChg>
      <pc:sldChg chg="modSp mod modCm">
        <pc:chgData name="Shivanjali S" userId="b1a1d8db-e1c3-4223-ac2e-c18ed90a4048" providerId="ADAL" clId="{4999EF00-70FE-4C88-A8A2-7F3696A2B0E3}" dt="2023-07-18T07:08:20.333" v="756"/>
        <pc:sldMkLst>
          <pc:docMk/>
          <pc:sldMk cId="877789691" sldId="294"/>
        </pc:sldMkLst>
        <pc:spChg chg="mod">
          <ac:chgData name="Shivanjali S" userId="b1a1d8db-e1c3-4223-ac2e-c18ed90a4048" providerId="ADAL" clId="{4999EF00-70FE-4C88-A8A2-7F3696A2B0E3}" dt="2023-07-18T07:08:20.333" v="756"/>
          <ac:spMkLst>
            <pc:docMk/>
            <pc:sldMk cId="877789691" sldId="294"/>
            <ac:spMk id="3" creationId="{26DDBC8C-F0A1-02CF-84FC-DE9D86A77F11}"/>
          </ac:spMkLst>
        </pc:sp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4999EF00-70FE-4C88-A8A2-7F3696A2B0E3}" dt="2023-07-18T07:08:20.333" v="756"/>
              <pc2:cmMkLst xmlns:pc2="http://schemas.microsoft.com/office/powerpoint/2019/9/main/command">
                <pc:docMk/>
                <pc:sldMk cId="877789691" sldId="294"/>
                <pc2:cmMk id="{C9EB2898-AB99-4F07-9150-19D90B65BAA7}"/>
              </pc2:cmMkLst>
            </pc226:cmChg>
          </p:ext>
        </pc:extLst>
      </pc:sldChg>
      <pc:sldChg chg="del">
        <pc:chgData name="Shivanjali S" userId="b1a1d8db-e1c3-4223-ac2e-c18ed90a4048" providerId="ADAL" clId="{4999EF00-70FE-4C88-A8A2-7F3696A2B0E3}" dt="2023-07-17T19:52:38.220" v="25" actId="2696"/>
        <pc:sldMkLst>
          <pc:docMk/>
          <pc:sldMk cId="1044607473" sldId="297"/>
        </pc:sldMkLst>
      </pc:sldChg>
      <pc:sldChg chg="addSp delSp modSp mod modCm">
        <pc:chgData name="Shivanjali S" userId="b1a1d8db-e1c3-4223-ac2e-c18ed90a4048" providerId="ADAL" clId="{4999EF00-70FE-4C88-A8A2-7F3696A2B0E3}" dt="2023-07-18T19:20:33.631" v="980" actId="12789"/>
        <pc:sldMkLst>
          <pc:docMk/>
          <pc:sldMk cId="2411567973" sldId="298"/>
        </pc:sldMkLst>
        <pc:spChg chg="add del">
          <ac:chgData name="Shivanjali S" userId="b1a1d8db-e1c3-4223-ac2e-c18ed90a4048" providerId="ADAL" clId="{4999EF00-70FE-4C88-A8A2-7F3696A2B0E3}" dt="2023-07-17T19:55:29.679" v="128" actId="22"/>
          <ac:spMkLst>
            <pc:docMk/>
            <pc:sldMk cId="2411567973" sldId="298"/>
            <ac:spMk id="4" creationId="{6A588AB6-AD06-A8A9-1738-99B48D0582F9}"/>
          </ac:spMkLst>
        </pc:spChg>
        <pc:spChg chg="mod topLvl">
          <ac:chgData name="Shivanjali S" userId="b1a1d8db-e1c3-4223-ac2e-c18ed90a4048" providerId="ADAL" clId="{4999EF00-70FE-4C88-A8A2-7F3696A2B0E3}" dt="2023-07-18T05:08:13.437" v="281" actId="12788"/>
          <ac:spMkLst>
            <pc:docMk/>
            <pc:sldMk cId="2411567973" sldId="298"/>
            <ac:spMk id="68" creationId="{D1C09606-3EA6-615F-EBBD-E019BA5DF123}"/>
          </ac:spMkLst>
        </pc:spChg>
        <pc:spChg chg="add del mod topLvl">
          <ac:chgData name="Shivanjali S" userId="b1a1d8db-e1c3-4223-ac2e-c18ed90a4048" providerId="ADAL" clId="{4999EF00-70FE-4C88-A8A2-7F3696A2B0E3}" dt="2023-07-18T05:08:13.437" v="281" actId="12788"/>
          <ac:spMkLst>
            <pc:docMk/>
            <pc:sldMk cId="2411567973" sldId="298"/>
            <ac:spMk id="69" creationId="{76E5563A-935E-1C89-0FDC-D4F0AF0DF204}"/>
          </ac:spMkLst>
        </pc:spChg>
        <pc:spChg chg="mod">
          <ac:chgData name="Shivanjali S" userId="b1a1d8db-e1c3-4223-ac2e-c18ed90a4048" providerId="ADAL" clId="{4999EF00-70FE-4C88-A8A2-7F3696A2B0E3}" dt="2023-07-18T19:20:33.631" v="980" actId="12789"/>
          <ac:spMkLst>
            <pc:docMk/>
            <pc:sldMk cId="2411567973" sldId="298"/>
            <ac:spMk id="76" creationId="{4617A0EE-B638-6A0B-EF9A-0C41A93F54F4}"/>
          </ac:spMkLst>
        </pc:spChg>
        <pc:grpChg chg="mod">
          <ac:chgData name="Shivanjali S" userId="b1a1d8db-e1c3-4223-ac2e-c18ed90a4048" providerId="ADAL" clId="{4999EF00-70FE-4C88-A8A2-7F3696A2B0E3}" dt="2023-07-18T19:12:06.294" v="976" actId="1076"/>
          <ac:grpSpMkLst>
            <pc:docMk/>
            <pc:sldMk cId="2411567973" sldId="298"/>
            <ac:grpSpMk id="6" creationId="{CD8E1796-B4AD-7955-C97C-F9EC21B70F6E}"/>
          </ac:grpSpMkLst>
        </pc:grpChg>
        <pc:grpChg chg="add del mod">
          <ac:chgData name="Shivanjali S" userId="b1a1d8db-e1c3-4223-ac2e-c18ed90a4048" providerId="ADAL" clId="{4999EF00-70FE-4C88-A8A2-7F3696A2B0E3}" dt="2023-07-17T19:57:52.432" v="169" actId="165"/>
          <ac:grpSpMkLst>
            <pc:docMk/>
            <pc:sldMk cId="2411567973" sldId="298"/>
            <ac:grpSpMk id="67" creationId="{321574FC-1BD3-B86F-0E62-9D0D687573BD}"/>
          </ac:grpSpMkLst>
        </pc:grpChg>
        <pc:picChg chg="add del">
          <ac:chgData name="Shivanjali S" userId="b1a1d8db-e1c3-4223-ac2e-c18ed90a4048" providerId="ADAL" clId="{4999EF00-70FE-4C88-A8A2-7F3696A2B0E3}" dt="2023-07-18T11:58:59.017" v="947"/>
          <ac:picMkLst>
            <pc:docMk/>
            <pc:sldMk cId="2411567973" sldId="298"/>
            <ac:picMk id="2" creationId="{85FCC692-1215-DD84-D47B-5D028013B0BD}"/>
          </ac:picMkLst>
        </pc:picChg>
        <pc:picChg chg="add del mod">
          <ac:chgData name="Shivanjali S" userId="b1a1d8db-e1c3-4223-ac2e-c18ed90a4048" providerId="ADAL" clId="{4999EF00-70FE-4C88-A8A2-7F3696A2B0E3}" dt="2023-07-18T11:59:15.527" v="955" actId="478"/>
          <ac:picMkLst>
            <pc:docMk/>
            <pc:sldMk cId="2411567973" sldId="298"/>
            <ac:picMk id="5" creationId="{7E807DFB-ADEF-7ACC-6793-D999B4F00424}"/>
          </ac:picMkLst>
        </pc:picChg>
        <pc:picChg chg="add del mod">
          <ac:chgData name="Shivanjali S" userId="b1a1d8db-e1c3-4223-ac2e-c18ed90a4048" providerId="ADAL" clId="{4999EF00-70FE-4C88-A8A2-7F3696A2B0E3}" dt="2023-07-18T12:05:22.497" v="963" actId="478"/>
          <ac:picMkLst>
            <pc:docMk/>
            <pc:sldMk cId="2411567973" sldId="298"/>
            <ac:picMk id="10" creationId="{0F56F0A8-430F-87F3-0C00-A76D24EDA170}"/>
          </ac:picMkLst>
        </pc:picChg>
        <pc:picChg chg="add mod">
          <ac:chgData name="Shivanjali S" userId="b1a1d8db-e1c3-4223-ac2e-c18ed90a4048" providerId="ADAL" clId="{4999EF00-70FE-4C88-A8A2-7F3696A2B0E3}" dt="2023-07-18T19:20:33.631" v="980" actId="12789"/>
          <ac:picMkLst>
            <pc:docMk/>
            <pc:sldMk cId="2411567973" sldId="298"/>
            <ac:picMk id="12" creationId="{EB24E6F3-27EA-8E9F-C4A8-770CCCF3DA9E}"/>
          </ac:picMkLst>
        </pc:picChg>
        <pc:picChg chg="add del">
          <ac:chgData name="Shivanjali S" userId="b1a1d8db-e1c3-4223-ac2e-c18ed90a4048" providerId="ADAL" clId="{4999EF00-70FE-4C88-A8A2-7F3696A2B0E3}" dt="2023-07-18T11:58:41.026" v="945" actId="478"/>
          <ac:picMkLst>
            <pc:docMk/>
            <pc:sldMk cId="2411567973" sldId="298"/>
            <ac:picMk id="77" creationId="{4313D649-1A3F-0188-2B7D-9313DAD8D430}"/>
          </ac:picMkLst>
        </pc:pic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4999EF00-70FE-4C88-A8A2-7F3696A2B0E3}" dt="2023-07-17T20:02:34.868" v="253" actId="20577"/>
              <pc2:cmMkLst xmlns:pc2="http://schemas.microsoft.com/office/powerpoint/2019/9/main/command">
                <pc:docMk/>
                <pc:sldMk cId="2411567973" sldId="298"/>
                <pc2:cmMk id="{7A04348C-2597-4D1C-871F-967778AF12C8}"/>
              </pc2:cmMkLst>
            </pc226:cmChg>
          </p:ext>
        </pc:extLst>
      </pc:sldChg>
      <pc:sldChg chg="addSp delSp modSp mod">
        <pc:chgData name="Shivanjali S" userId="b1a1d8db-e1c3-4223-ac2e-c18ed90a4048" providerId="ADAL" clId="{4999EF00-70FE-4C88-A8A2-7F3696A2B0E3}" dt="2023-07-18T10:23:38.039" v="876" actId="1035"/>
        <pc:sldMkLst>
          <pc:docMk/>
          <pc:sldMk cId="1695270641" sldId="299"/>
        </pc:sldMkLst>
        <pc:spChg chg="add del mod">
          <ac:chgData name="Shivanjali S" userId="b1a1d8db-e1c3-4223-ac2e-c18ed90a4048" providerId="ADAL" clId="{4999EF00-70FE-4C88-A8A2-7F3696A2B0E3}" dt="2023-07-17T20:03:37.628" v="258" actId="478"/>
          <ac:spMkLst>
            <pc:docMk/>
            <pc:sldMk cId="1695270641" sldId="299"/>
            <ac:spMk id="4" creationId="{15483AEE-1B6E-1933-E941-6E25ABE99FC4}"/>
          </ac:spMkLst>
        </pc:spChg>
        <pc:spChg chg="add mod">
          <ac:chgData name="Shivanjali S" userId="b1a1d8db-e1c3-4223-ac2e-c18ed90a4048" providerId="ADAL" clId="{4999EF00-70FE-4C88-A8A2-7F3696A2B0E3}" dt="2023-07-18T10:23:38.039" v="876" actId="1035"/>
          <ac:spMkLst>
            <pc:docMk/>
            <pc:sldMk cId="1695270641" sldId="299"/>
            <ac:spMk id="6" creationId="{A107879D-1867-1F28-48B3-4902C0DF700E}"/>
          </ac:spMkLst>
        </pc:spChg>
        <pc:spChg chg="mod">
          <ac:chgData name="Shivanjali S" userId="b1a1d8db-e1c3-4223-ac2e-c18ed90a4048" providerId="ADAL" clId="{4999EF00-70FE-4C88-A8A2-7F3696A2B0E3}" dt="2023-07-18T05:09:14.965" v="283" actId="1076"/>
          <ac:spMkLst>
            <pc:docMk/>
            <pc:sldMk cId="1695270641" sldId="299"/>
            <ac:spMk id="88" creationId="{5B3357E0-CBF5-6C39-4F49-A141D7854866}"/>
          </ac:spMkLst>
        </pc:spChg>
        <pc:spChg chg="mod">
          <ac:chgData name="Shivanjali S" userId="b1a1d8db-e1c3-4223-ac2e-c18ed90a4048" providerId="ADAL" clId="{4999EF00-70FE-4C88-A8A2-7F3696A2B0E3}" dt="2023-07-18T05:09:14.965" v="283" actId="1076"/>
          <ac:spMkLst>
            <pc:docMk/>
            <pc:sldMk cId="1695270641" sldId="299"/>
            <ac:spMk id="90" creationId="{4ED9C0F5-0D1D-B43E-8A1B-95C6BD59B576}"/>
          </ac:spMkLst>
        </pc:spChg>
        <pc:spChg chg="mod">
          <ac:chgData name="Shivanjali S" userId="b1a1d8db-e1c3-4223-ac2e-c18ed90a4048" providerId="ADAL" clId="{4999EF00-70FE-4C88-A8A2-7F3696A2B0E3}" dt="2023-07-18T05:09:14.965" v="283" actId="1076"/>
          <ac:spMkLst>
            <pc:docMk/>
            <pc:sldMk cId="1695270641" sldId="299"/>
            <ac:spMk id="93" creationId="{76E6DD8B-F20B-B7CC-D0D9-936B8D6C94FB}"/>
          </ac:spMkLst>
        </pc:spChg>
        <pc:spChg chg="mod">
          <ac:chgData name="Shivanjali S" userId="b1a1d8db-e1c3-4223-ac2e-c18ed90a4048" providerId="ADAL" clId="{4999EF00-70FE-4C88-A8A2-7F3696A2B0E3}" dt="2023-07-18T05:09:14.965" v="283" actId="1076"/>
          <ac:spMkLst>
            <pc:docMk/>
            <pc:sldMk cId="1695270641" sldId="299"/>
            <ac:spMk id="102" creationId="{874DA767-288F-24EA-A3D4-EEB345CB561D}"/>
          </ac:spMkLst>
        </pc:spChg>
        <pc:spChg chg="mod">
          <ac:chgData name="Shivanjali S" userId="b1a1d8db-e1c3-4223-ac2e-c18ed90a4048" providerId="ADAL" clId="{4999EF00-70FE-4C88-A8A2-7F3696A2B0E3}" dt="2023-07-18T05:09:14.965" v="283" actId="1076"/>
          <ac:spMkLst>
            <pc:docMk/>
            <pc:sldMk cId="1695270641" sldId="299"/>
            <ac:spMk id="118" creationId="{E20033FA-3169-ED18-D00C-0AC9256B4352}"/>
          </ac:spMkLst>
        </pc:spChg>
        <pc:spChg chg="mod">
          <ac:chgData name="Shivanjali S" userId="b1a1d8db-e1c3-4223-ac2e-c18ed90a4048" providerId="ADAL" clId="{4999EF00-70FE-4C88-A8A2-7F3696A2B0E3}" dt="2023-07-18T05:09:14.965" v="283" actId="1076"/>
          <ac:spMkLst>
            <pc:docMk/>
            <pc:sldMk cId="1695270641" sldId="299"/>
            <ac:spMk id="119" creationId="{66D5098D-C110-0768-7644-B647A4EAB69B}"/>
          </ac:spMkLst>
        </pc:spChg>
        <pc:grpChg chg="add mod">
          <ac:chgData name="Shivanjali S" userId="b1a1d8db-e1c3-4223-ac2e-c18ed90a4048" providerId="ADAL" clId="{4999EF00-70FE-4C88-A8A2-7F3696A2B0E3}" dt="2023-07-18T05:09:14.965" v="283" actId="1076"/>
          <ac:grpSpMkLst>
            <pc:docMk/>
            <pc:sldMk cId="1695270641" sldId="299"/>
            <ac:grpSpMk id="5" creationId="{5990E964-0374-192A-448B-775423AB22EF}"/>
          </ac:grpSpMkLst>
        </pc:grpChg>
      </pc:sldChg>
      <pc:sldChg chg="addSp modSp mod modCm">
        <pc:chgData name="Shivanjali S" userId="b1a1d8db-e1c3-4223-ac2e-c18ed90a4048" providerId="ADAL" clId="{4999EF00-70FE-4C88-A8A2-7F3696A2B0E3}" dt="2023-07-18T10:24:23.312" v="881" actId="1076"/>
        <pc:sldMkLst>
          <pc:docMk/>
          <pc:sldMk cId="1417832484" sldId="300"/>
        </pc:sldMkLst>
        <pc:spChg chg="add mod">
          <ac:chgData name="Shivanjali S" userId="b1a1d8db-e1c3-4223-ac2e-c18ed90a4048" providerId="ADAL" clId="{4999EF00-70FE-4C88-A8A2-7F3696A2B0E3}" dt="2023-07-18T10:19:14.957" v="808" actId="12788"/>
          <ac:spMkLst>
            <pc:docMk/>
            <pc:sldMk cId="1417832484" sldId="300"/>
            <ac:spMk id="2" creationId="{96F207EF-1230-719C-0509-C3959C5093F1}"/>
          </ac:spMkLst>
        </pc:spChg>
        <pc:spChg chg="mod">
          <ac:chgData name="Shivanjali S" userId="b1a1d8db-e1c3-4223-ac2e-c18ed90a4048" providerId="ADAL" clId="{4999EF00-70FE-4C88-A8A2-7F3696A2B0E3}" dt="2023-07-18T10:24:03.161" v="877" actId="164"/>
          <ac:spMkLst>
            <pc:docMk/>
            <pc:sldMk cId="1417832484" sldId="300"/>
            <ac:spMk id="7" creationId="{BC171EE6-17A0-A5B7-4B5D-12B21A1453FA}"/>
          </ac:spMkLst>
        </pc:spChg>
        <pc:grpChg chg="add mod">
          <ac:chgData name="Shivanjali S" userId="b1a1d8db-e1c3-4223-ac2e-c18ed90a4048" providerId="ADAL" clId="{4999EF00-70FE-4C88-A8A2-7F3696A2B0E3}" dt="2023-07-18T10:24:23.312" v="881" actId="1076"/>
          <ac:grpSpMkLst>
            <pc:docMk/>
            <pc:sldMk cId="1417832484" sldId="300"/>
            <ac:grpSpMk id="4" creationId="{695C3EAF-B6AD-81CF-4E76-D06D77EA60B3}"/>
          </ac:grpSpMkLst>
        </pc:grpChg>
        <pc:picChg chg="mod">
          <ac:chgData name="Shivanjali S" userId="b1a1d8db-e1c3-4223-ac2e-c18ed90a4048" providerId="ADAL" clId="{4999EF00-70FE-4C88-A8A2-7F3696A2B0E3}" dt="2023-07-18T10:24:03.161" v="877" actId="164"/>
          <ac:picMkLst>
            <pc:docMk/>
            <pc:sldMk cId="1417832484" sldId="300"/>
            <ac:picMk id="6" creationId="{8B4E95F1-3190-321D-64DE-B387BB08B18F}"/>
          </ac:picMkLst>
        </pc:pic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4999EF00-70FE-4C88-A8A2-7F3696A2B0E3}" dt="2023-07-18T05:18:54.779" v="315" actId="20577"/>
              <pc2:cmMkLst xmlns:pc2="http://schemas.microsoft.com/office/powerpoint/2019/9/main/command">
                <pc:docMk/>
                <pc:sldMk cId="1417832484" sldId="300"/>
                <pc2:cmMk id="{A72C5415-53E7-4E3C-BC7A-8DA4035CF280}"/>
              </pc2:cmMkLst>
            </pc226:cmChg>
            <pc226:cmChg xmlns:pc226="http://schemas.microsoft.com/office/powerpoint/2022/06/main/command" chg="mod">
              <pc226:chgData name="Shivanjali S" userId="b1a1d8db-e1c3-4223-ac2e-c18ed90a4048" providerId="ADAL" clId="{4999EF00-70FE-4C88-A8A2-7F3696A2B0E3}" dt="2023-07-18T05:18:54.779" v="315" actId="20577"/>
              <pc2:cmMkLst xmlns:pc2="http://schemas.microsoft.com/office/powerpoint/2019/9/main/command">
                <pc:docMk/>
                <pc:sldMk cId="1417832484" sldId="300"/>
                <pc2:cmMk id="{194A03C9-4137-4452-912D-30EE8C7FB640}"/>
              </pc2:cmMkLst>
            </pc226:cmChg>
          </p:ext>
        </pc:extLst>
      </pc:sldChg>
      <pc:sldChg chg="delSp modSp mod modCm">
        <pc:chgData name="Shivanjali S" userId="b1a1d8db-e1c3-4223-ac2e-c18ed90a4048" providerId="ADAL" clId="{4999EF00-70FE-4C88-A8A2-7F3696A2B0E3}" dt="2023-07-18T10:24:34.421" v="883" actId="1035"/>
        <pc:sldMkLst>
          <pc:docMk/>
          <pc:sldMk cId="889784200" sldId="301"/>
        </pc:sldMkLst>
        <pc:spChg chg="mod">
          <ac:chgData name="Shivanjali S" userId="b1a1d8db-e1c3-4223-ac2e-c18ed90a4048" providerId="ADAL" clId="{4999EF00-70FE-4C88-A8A2-7F3696A2B0E3}" dt="2023-07-18T05:30:46.285" v="380" actId="12789"/>
          <ac:spMkLst>
            <pc:docMk/>
            <pc:sldMk cId="889784200" sldId="301"/>
            <ac:spMk id="7" creationId="{B5BAB2D6-BDCE-743B-603A-C89C3B13C4FC}"/>
          </ac:spMkLst>
        </pc:spChg>
        <pc:spChg chg="mod">
          <ac:chgData name="Shivanjali S" userId="b1a1d8db-e1c3-4223-ac2e-c18ed90a4048" providerId="ADAL" clId="{4999EF00-70FE-4C88-A8A2-7F3696A2B0E3}" dt="2023-07-18T05:30:56.610" v="382" actId="12789"/>
          <ac:spMkLst>
            <pc:docMk/>
            <pc:sldMk cId="889784200" sldId="301"/>
            <ac:spMk id="9" creationId="{53F5C2EF-D005-B66B-B8E4-573F8E7960ED}"/>
          </ac:spMkLst>
        </pc:spChg>
        <pc:spChg chg="del mod topLvl">
          <ac:chgData name="Shivanjali S" userId="b1a1d8db-e1c3-4223-ac2e-c18ed90a4048" providerId="ADAL" clId="{4999EF00-70FE-4C88-A8A2-7F3696A2B0E3}" dt="2023-07-18T05:22:53.294" v="348" actId="478"/>
          <ac:spMkLst>
            <pc:docMk/>
            <pc:sldMk cId="889784200" sldId="301"/>
            <ac:spMk id="11" creationId="{010F6EA3-00A1-500F-FDBA-1BE36F9013F2}"/>
          </ac:spMkLst>
        </pc:spChg>
        <pc:spChg chg="topLvl">
          <ac:chgData name="Shivanjali S" userId="b1a1d8db-e1c3-4223-ac2e-c18ed90a4048" providerId="ADAL" clId="{4999EF00-70FE-4C88-A8A2-7F3696A2B0E3}" dt="2023-07-18T05:22:53.294" v="348" actId="478"/>
          <ac:spMkLst>
            <pc:docMk/>
            <pc:sldMk cId="889784200" sldId="301"/>
            <ac:spMk id="12" creationId="{7137F61C-797A-1DBE-94DB-1E1DF3821573}"/>
          </ac:spMkLst>
        </pc:spChg>
        <pc:spChg chg="del mod topLvl">
          <ac:chgData name="Shivanjali S" userId="b1a1d8db-e1c3-4223-ac2e-c18ed90a4048" providerId="ADAL" clId="{4999EF00-70FE-4C88-A8A2-7F3696A2B0E3}" dt="2023-07-18T05:21:21.168" v="333" actId="478"/>
          <ac:spMkLst>
            <pc:docMk/>
            <pc:sldMk cId="889784200" sldId="301"/>
            <ac:spMk id="13" creationId="{96B74C77-D62C-1D77-16A9-90304F29CC27}"/>
          </ac:spMkLst>
        </pc:spChg>
        <pc:spChg chg="mod topLvl">
          <ac:chgData name="Shivanjali S" userId="b1a1d8db-e1c3-4223-ac2e-c18ed90a4048" providerId="ADAL" clId="{4999EF00-70FE-4C88-A8A2-7F3696A2B0E3}" dt="2023-07-18T05:30:46.285" v="380" actId="12789"/>
          <ac:spMkLst>
            <pc:docMk/>
            <pc:sldMk cId="889784200" sldId="301"/>
            <ac:spMk id="14" creationId="{B3EFDDCE-3073-BEAB-B75F-FDCA817CCFEA}"/>
          </ac:spMkLst>
        </pc:spChg>
        <pc:spChg chg="mod">
          <ac:chgData name="Shivanjali S" userId="b1a1d8db-e1c3-4223-ac2e-c18ed90a4048" providerId="ADAL" clId="{4999EF00-70FE-4C88-A8A2-7F3696A2B0E3}" dt="2023-07-18T10:24:34.421" v="883" actId="1035"/>
          <ac:spMkLst>
            <pc:docMk/>
            <pc:sldMk cId="889784200" sldId="301"/>
            <ac:spMk id="15" creationId="{6EEC19D7-C003-2471-71FA-7EF9C55DCB0C}"/>
          </ac:spMkLst>
        </pc:spChg>
        <pc:spChg chg="mod">
          <ac:chgData name="Shivanjali S" userId="b1a1d8db-e1c3-4223-ac2e-c18ed90a4048" providerId="ADAL" clId="{4999EF00-70FE-4C88-A8A2-7F3696A2B0E3}" dt="2023-07-18T05:30:56.610" v="382" actId="12789"/>
          <ac:spMkLst>
            <pc:docMk/>
            <pc:sldMk cId="889784200" sldId="301"/>
            <ac:spMk id="19" creationId="{58BC1711-5EC7-8949-AB0D-1E9298A07194}"/>
          </ac:spMkLst>
        </pc:spChg>
        <pc:grpChg chg="del">
          <ac:chgData name="Shivanjali S" userId="b1a1d8db-e1c3-4223-ac2e-c18ed90a4048" providerId="ADAL" clId="{4999EF00-70FE-4C88-A8A2-7F3696A2B0E3}" dt="2023-07-18T05:21:21.168" v="333" actId="478"/>
          <ac:grpSpMkLst>
            <pc:docMk/>
            <pc:sldMk cId="889784200" sldId="301"/>
            <ac:grpSpMk id="8" creationId="{A0E01CD7-427A-E1E3-A565-7E6B2BA21981}"/>
          </ac:grpSpMkLst>
        </pc:grpChg>
        <pc:grpChg chg="del">
          <ac:chgData name="Shivanjali S" userId="b1a1d8db-e1c3-4223-ac2e-c18ed90a4048" providerId="ADAL" clId="{4999EF00-70FE-4C88-A8A2-7F3696A2B0E3}" dt="2023-07-18T05:22:53.294" v="348" actId="478"/>
          <ac:grpSpMkLst>
            <pc:docMk/>
            <pc:sldMk cId="889784200" sldId="301"/>
            <ac:grpSpMk id="10" creationId="{0F6D85CE-C241-E64B-D358-416573F55D1A}"/>
          </ac:grpSpMkLst>
        </pc:grp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4999EF00-70FE-4C88-A8A2-7F3696A2B0E3}" dt="2023-07-18T05:30:15.165" v="375"/>
              <pc2:cmMkLst xmlns:pc2="http://schemas.microsoft.com/office/powerpoint/2019/9/main/command">
                <pc:docMk/>
                <pc:sldMk cId="889784200" sldId="301"/>
                <pc2:cmMk id="{04E6CB99-20E0-4207-9031-48D9AFCEC15C}"/>
              </pc2:cmMkLst>
            </pc226:cmChg>
            <pc226:cmChg xmlns:pc226="http://schemas.microsoft.com/office/powerpoint/2022/06/main/command" chg="mod">
              <pc226:chgData name="Shivanjali S" userId="b1a1d8db-e1c3-4223-ac2e-c18ed90a4048" providerId="ADAL" clId="{4999EF00-70FE-4C88-A8A2-7F3696A2B0E3}" dt="2023-07-18T05:30:15.165" v="375"/>
              <pc2:cmMkLst xmlns:pc2="http://schemas.microsoft.com/office/powerpoint/2019/9/main/command">
                <pc:docMk/>
                <pc:sldMk cId="889784200" sldId="301"/>
                <pc2:cmMk id="{A95BA9BD-DD1D-4DBB-BFF9-EEAF798B83A6}"/>
              </pc2:cmMkLst>
            </pc226:cmChg>
          </p:ext>
        </pc:extLst>
      </pc:sldChg>
      <pc:sldChg chg="addSp delSp modSp mod modCm">
        <pc:chgData name="Shivanjali S" userId="b1a1d8db-e1c3-4223-ac2e-c18ed90a4048" providerId="ADAL" clId="{4999EF00-70FE-4C88-A8A2-7F3696A2B0E3}" dt="2023-07-18T10:54:15.429" v="939"/>
        <pc:sldMkLst>
          <pc:docMk/>
          <pc:sldMk cId="3517839596" sldId="302"/>
        </pc:sldMkLst>
        <pc:spChg chg="add mod">
          <ac:chgData name="Shivanjali S" userId="b1a1d8db-e1c3-4223-ac2e-c18ed90a4048" providerId="ADAL" clId="{4999EF00-70FE-4C88-A8A2-7F3696A2B0E3}" dt="2023-07-18T10:19:52.672" v="826" actId="12788"/>
          <ac:spMkLst>
            <pc:docMk/>
            <pc:sldMk cId="3517839596" sldId="302"/>
            <ac:spMk id="4" creationId="{676CC662-E510-AE9D-2EE1-3C693946D1A3}"/>
          </ac:spMkLst>
        </pc:spChg>
        <pc:spChg chg="mod topLvl">
          <ac:chgData name="Shivanjali S" userId="b1a1d8db-e1c3-4223-ac2e-c18ed90a4048" providerId="ADAL" clId="{4999EF00-70FE-4C88-A8A2-7F3696A2B0E3}" dt="2023-07-18T10:26:51.087" v="893" actId="1076"/>
          <ac:spMkLst>
            <pc:docMk/>
            <pc:sldMk cId="3517839596" sldId="302"/>
            <ac:spMk id="7" creationId="{BC171EE6-17A0-A5B7-4B5D-12B21A1453FA}"/>
          </ac:spMkLst>
        </pc:spChg>
        <pc:grpChg chg="add del mod">
          <ac:chgData name="Shivanjali S" userId="b1a1d8db-e1c3-4223-ac2e-c18ed90a4048" providerId="ADAL" clId="{4999EF00-70FE-4C88-A8A2-7F3696A2B0E3}" dt="2023-07-18T10:26:29.797" v="890" actId="165"/>
          <ac:grpSpMkLst>
            <pc:docMk/>
            <pc:sldMk cId="3517839596" sldId="302"/>
            <ac:grpSpMk id="5" creationId="{67FB8808-F68D-E6EB-DD7F-045520C8987D}"/>
          </ac:grpSpMkLst>
        </pc:grpChg>
        <pc:grpChg chg="add del mod">
          <ac:chgData name="Shivanjali S" userId="b1a1d8db-e1c3-4223-ac2e-c18ed90a4048" providerId="ADAL" clId="{4999EF00-70FE-4C88-A8A2-7F3696A2B0E3}" dt="2023-07-18T10:26:45.152" v="892" actId="165"/>
          <ac:grpSpMkLst>
            <pc:docMk/>
            <pc:sldMk cId="3517839596" sldId="302"/>
            <ac:grpSpMk id="6" creationId="{735FAE88-1012-7B92-3688-EFEF800315F6}"/>
          </ac:grpSpMkLst>
        </pc:grpChg>
        <pc:picChg chg="del mod topLvl">
          <ac:chgData name="Shivanjali S" userId="b1a1d8db-e1c3-4223-ac2e-c18ed90a4048" providerId="ADAL" clId="{4999EF00-70FE-4C88-A8A2-7F3696A2B0E3}" dt="2023-07-18T10:53:40.285" v="934" actId="478"/>
          <ac:picMkLst>
            <pc:docMk/>
            <pc:sldMk cId="3517839596" sldId="302"/>
            <ac:picMk id="2" creationId="{075B07DC-353E-EC4F-D33A-7C00324573D2}"/>
          </ac:picMkLst>
        </pc:picChg>
        <pc:picChg chg="add mod">
          <ac:chgData name="Shivanjali S" userId="b1a1d8db-e1c3-4223-ac2e-c18ed90a4048" providerId="ADAL" clId="{4999EF00-70FE-4C88-A8A2-7F3696A2B0E3}" dt="2023-07-18T10:53:57.685" v="938" actId="1076"/>
          <ac:picMkLst>
            <pc:docMk/>
            <pc:sldMk cId="3517839596" sldId="302"/>
            <ac:picMk id="5" creationId="{10830C9C-4C38-EE89-C4AA-DDA006FE833C}"/>
          </ac:picMkLst>
        </pc:pic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4999EF00-70FE-4C88-A8A2-7F3696A2B0E3}" dt="2023-07-18T10:54:15.429" v="939"/>
              <pc2:cmMkLst xmlns:pc2="http://schemas.microsoft.com/office/powerpoint/2019/9/main/command">
                <pc:docMk/>
                <pc:sldMk cId="3517839596" sldId="302"/>
                <pc2:cmMk id="{CEFA3207-D089-4B00-BBAE-D158D7E5910A}"/>
              </pc2:cmMkLst>
            </pc226:cmChg>
            <pc226:cmChg xmlns:pc226="http://schemas.microsoft.com/office/powerpoint/2022/06/main/command" chg="mod">
              <pc226:chgData name="Shivanjali S" userId="b1a1d8db-e1c3-4223-ac2e-c18ed90a4048" providerId="ADAL" clId="{4999EF00-70FE-4C88-A8A2-7F3696A2B0E3}" dt="2023-07-18T10:19:46.947" v="819" actId="20577"/>
              <pc2:cmMkLst xmlns:pc2="http://schemas.microsoft.com/office/powerpoint/2019/9/main/command">
                <pc:docMk/>
                <pc:sldMk cId="3517839596" sldId="302"/>
                <pc2:cmMk id="{D29AE22E-29A7-481B-970B-D84D64A30A81}"/>
              </pc2:cmMkLst>
            </pc226:cmChg>
          </p:ext>
        </pc:extLst>
      </pc:sldChg>
      <pc:sldChg chg="addSp delSp modSp mod">
        <pc:chgData name="Shivanjali S" userId="b1a1d8db-e1c3-4223-ac2e-c18ed90a4048" providerId="ADAL" clId="{4999EF00-70FE-4C88-A8A2-7F3696A2B0E3}" dt="2023-07-18T10:28:07.211" v="928" actId="1076"/>
        <pc:sldMkLst>
          <pc:docMk/>
          <pc:sldMk cId="2059794637" sldId="304"/>
        </pc:sldMkLst>
        <pc:spChg chg="add mod">
          <ac:chgData name="Shivanjali S" userId="b1a1d8db-e1c3-4223-ac2e-c18ed90a4048" providerId="ADAL" clId="{4999EF00-70FE-4C88-A8A2-7F3696A2B0E3}" dt="2023-07-18T10:20:26.968" v="840" actId="12788"/>
          <ac:spMkLst>
            <pc:docMk/>
            <pc:sldMk cId="2059794637" sldId="304"/>
            <ac:spMk id="2" creationId="{2D5BE644-93A4-A22D-B017-7E1EC001914F}"/>
          </ac:spMkLst>
        </pc:spChg>
        <pc:spChg chg="mod topLvl">
          <ac:chgData name="Shivanjali S" userId="b1a1d8db-e1c3-4223-ac2e-c18ed90a4048" providerId="ADAL" clId="{4999EF00-70FE-4C88-A8A2-7F3696A2B0E3}" dt="2023-07-18T10:28:07.211" v="928" actId="1076"/>
          <ac:spMkLst>
            <pc:docMk/>
            <pc:sldMk cId="2059794637" sldId="304"/>
            <ac:spMk id="7" creationId="{BC171EE6-17A0-A5B7-4B5D-12B21A1453FA}"/>
          </ac:spMkLst>
        </pc:spChg>
        <pc:grpChg chg="add del mod">
          <ac:chgData name="Shivanjali S" userId="b1a1d8db-e1c3-4223-ac2e-c18ed90a4048" providerId="ADAL" clId="{4999EF00-70FE-4C88-A8A2-7F3696A2B0E3}" dt="2023-07-18T10:27:58.398" v="925" actId="165"/>
          <ac:grpSpMkLst>
            <pc:docMk/>
            <pc:sldMk cId="2059794637" sldId="304"/>
            <ac:grpSpMk id="3" creationId="{EEEB7C5D-B1F0-D186-60E1-9CE594633932}"/>
          </ac:grpSpMkLst>
        </pc:grpChg>
        <pc:picChg chg="mod topLvl">
          <ac:chgData name="Shivanjali S" userId="b1a1d8db-e1c3-4223-ac2e-c18ed90a4048" providerId="ADAL" clId="{4999EF00-70FE-4C88-A8A2-7F3696A2B0E3}" dt="2023-07-18T10:28:01.602" v="927" actId="1076"/>
          <ac:picMkLst>
            <pc:docMk/>
            <pc:sldMk cId="2059794637" sldId="304"/>
            <ac:picMk id="6" creationId="{41C0C8D6-BAF2-6037-4173-F476CDF297F3}"/>
          </ac:picMkLst>
        </pc:picChg>
      </pc:sldChg>
      <pc:sldChg chg="addSp delSp modSp mod addCm modCm modNotesTx">
        <pc:chgData name="Shivanjali S" userId="b1a1d8db-e1c3-4223-ac2e-c18ed90a4048" providerId="ADAL" clId="{4999EF00-70FE-4C88-A8A2-7F3696A2B0E3}" dt="2023-07-18T10:56:00.895" v="940" actId="2056"/>
        <pc:sldMkLst>
          <pc:docMk/>
          <pc:sldMk cId="957896708" sldId="305"/>
        </pc:sldMkLst>
        <pc:spChg chg="add del mod">
          <ac:chgData name="Shivanjali S" userId="b1a1d8db-e1c3-4223-ac2e-c18ed90a4048" providerId="ADAL" clId="{4999EF00-70FE-4C88-A8A2-7F3696A2B0E3}" dt="2023-07-18T05:45:53.070" v="425"/>
          <ac:spMkLst>
            <pc:docMk/>
            <pc:sldMk cId="957896708" sldId="305"/>
            <ac:spMk id="2" creationId="{F1F8E0E2-7BAF-8ACA-1945-92CAE20D9B3A}"/>
          </ac:spMkLst>
        </pc:spChg>
        <pc:spChg chg="add mod">
          <ac:chgData name="Shivanjali S" userId="b1a1d8db-e1c3-4223-ac2e-c18ed90a4048" providerId="ADAL" clId="{4999EF00-70FE-4C88-A8A2-7F3696A2B0E3}" dt="2023-07-18T05:47:31.947" v="445" actId="12788"/>
          <ac:spMkLst>
            <pc:docMk/>
            <pc:sldMk cId="957896708" sldId="305"/>
            <ac:spMk id="3" creationId="{83A676A7-E38E-E1C4-596A-E9F997675828}"/>
          </ac:spMkLst>
        </pc:spChg>
        <pc:spChg chg="add mod">
          <ac:chgData name="Shivanjali S" userId="b1a1d8db-e1c3-4223-ac2e-c18ed90a4048" providerId="ADAL" clId="{4999EF00-70FE-4C88-A8A2-7F3696A2B0E3}" dt="2023-07-18T05:58:02.791" v="499" actId="1076"/>
          <ac:spMkLst>
            <pc:docMk/>
            <pc:sldMk cId="957896708" sldId="305"/>
            <ac:spMk id="4" creationId="{35E13AF5-3D06-0AC5-ED7F-038960EE4BFE}"/>
          </ac:spMkLst>
        </pc:spChg>
        <pc:spChg chg="add del mod">
          <ac:chgData name="Shivanjali S" userId="b1a1d8db-e1c3-4223-ac2e-c18ed90a4048" providerId="ADAL" clId="{4999EF00-70FE-4C88-A8A2-7F3696A2B0E3}" dt="2023-07-18T05:50:05.755" v="472" actId="767"/>
          <ac:spMkLst>
            <pc:docMk/>
            <pc:sldMk cId="957896708" sldId="305"/>
            <ac:spMk id="5" creationId="{112E3582-1CDD-095D-2C8E-82ABE2424DD9}"/>
          </ac:spMkLst>
        </pc:spChg>
        <pc:grpChg chg="del">
          <ac:chgData name="Shivanjali S" userId="b1a1d8db-e1c3-4223-ac2e-c18ed90a4048" providerId="ADAL" clId="{4999EF00-70FE-4C88-A8A2-7F3696A2B0E3}" dt="2023-07-18T05:47:12.828" v="429" actId="478"/>
          <ac:grpSpMkLst>
            <pc:docMk/>
            <pc:sldMk cId="957896708" sldId="305"/>
            <ac:grpSpMk id="38" creationId="{98058CF0-4D91-1A75-9813-EC2192E9DD37}"/>
          </ac:grpSpMkLst>
        </pc:grpChg>
        <pc:picChg chg="add del mod">
          <ac:chgData name="Shivanjali S" userId="b1a1d8db-e1c3-4223-ac2e-c18ed90a4048" providerId="ADAL" clId="{4999EF00-70FE-4C88-A8A2-7F3696A2B0E3}" dt="2023-07-18T05:55:39.655" v="482" actId="478"/>
          <ac:picMkLst>
            <pc:docMk/>
            <pc:sldMk cId="957896708" sldId="305"/>
            <ac:picMk id="6" creationId="{4E57E806-DB2A-7756-A75F-8E1F2C84959C}"/>
          </ac:picMkLst>
        </pc:picChg>
        <pc:picChg chg="add mod">
          <ac:chgData name="Shivanjali S" userId="b1a1d8db-e1c3-4223-ac2e-c18ed90a4048" providerId="ADAL" clId="{4999EF00-70FE-4C88-A8A2-7F3696A2B0E3}" dt="2023-07-18T05:57:47.723" v="497" actId="1076"/>
          <ac:picMkLst>
            <pc:docMk/>
            <pc:sldMk cId="957896708" sldId="305"/>
            <ac:picMk id="7" creationId="{5CDC09DA-4162-4316-4988-0F3893A339DE}"/>
          </ac:picMkLst>
        </pc:pic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4999EF00-70FE-4C88-A8A2-7F3696A2B0E3}" dt="2023-07-18T05:47:12.835" v="430" actId="2056"/>
              <pc2:cmMkLst xmlns:pc2="http://schemas.microsoft.com/office/powerpoint/2019/9/main/command">
                <pc:docMk/>
                <pc:sldMk cId="957896708" sldId="305"/>
                <pc2:cmMk id="{D406FA1B-9726-4E38-913B-BCBF633F9BA0}"/>
              </pc2:cmMkLst>
            </pc226:cmChg>
            <pc226:cmChg xmlns:pc226="http://schemas.microsoft.com/office/powerpoint/2022/06/main/command" chg="mod">
              <pc226:chgData name="Shivanjali S" userId="b1a1d8db-e1c3-4223-ac2e-c18ed90a4048" providerId="ADAL" clId="{4999EF00-70FE-4C88-A8A2-7F3696A2B0E3}" dt="2023-07-18T05:47:12.835" v="430" actId="2056"/>
              <pc2:cmMkLst xmlns:pc2="http://schemas.microsoft.com/office/powerpoint/2019/9/main/command">
                <pc:docMk/>
                <pc:sldMk cId="957896708" sldId="305"/>
                <pc2:cmMk id="{29612D57-A692-44B4-A061-37506DA62255}"/>
              </pc2:cmMkLst>
            </pc226:cmChg>
            <pc226:cmChg xmlns:pc226="http://schemas.microsoft.com/office/powerpoint/2022/06/main/command" chg="add mod">
              <pc226:chgData name="Shivanjali S" userId="b1a1d8db-e1c3-4223-ac2e-c18ed90a4048" providerId="ADAL" clId="{4999EF00-70FE-4C88-A8A2-7F3696A2B0E3}" dt="2023-07-18T10:56:00.895" v="940" actId="2056"/>
              <pc2:cmMkLst xmlns:pc2="http://schemas.microsoft.com/office/powerpoint/2019/9/main/command">
                <pc:docMk/>
                <pc:sldMk cId="957896708" sldId="305"/>
                <pc2:cmMk id="{116F61AC-5D8E-456D-847F-7E3CA8F4B2B4}"/>
              </pc2:cmMkLst>
            </pc226:cmChg>
            <pc226:cmChg xmlns:pc226="http://schemas.microsoft.com/office/powerpoint/2022/06/main/command" chg="mod">
              <pc226:chgData name="Shivanjali S" userId="b1a1d8db-e1c3-4223-ac2e-c18ed90a4048" providerId="ADAL" clId="{4999EF00-70FE-4C88-A8A2-7F3696A2B0E3}" dt="2023-07-18T05:47:12.835" v="430" actId="2056"/>
              <pc2:cmMkLst xmlns:pc2="http://schemas.microsoft.com/office/powerpoint/2019/9/main/command">
                <pc:docMk/>
                <pc:sldMk cId="957896708" sldId="305"/>
                <pc2:cmMk id="{B20835DA-CF92-4111-9EB0-88C6946E669A}"/>
              </pc2:cmMkLst>
            </pc226:cmChg>
          </p:ext>
        </pc:extLst>
      </pc:sldChg>
      <pc:sldChg chg="addSp modSp mod modCm">
        <pc:chgData name="Shivanjali S" userId="b1a1d8db-e1c3-4223-ac2e-c18ed90a4048" providerId="ADAL" clId="{4999EF00-70FE-4C88-A8A2-7F3696A2B0E3}" dt="2023-07-18T10:21:31.385" v="861" actId="948"/>
        <pc:sldMkLst>
          <pc:docMk/>
          <pc:sldMk cId="1140501630" sldId="306"/>
        </pc:sldMkLst>
        <pc:spChg chg="add mod">
          <ac:chgData name="Shivanjali S" userId="b1a1d8db-e1c3-4223-ac2e-c18ed90a4048" providerId="ADAL" clId="{4999EF00-70FE-4C88-A8A2-7F3696A2B0E3}" dt="2023-07-18T10:21:31.385" v="861" actId="948"/>
          <ac:spMkLst>
            <pc:docMk/>
            <pc:sldMk cId="1140501630" sldId="306"/>
            <ac:spMk id="2" creationId="{133941A9-7E85-FC12-B850-43AF0A4E3F64}"/>
          </ac:spMkLst>
        </pc:spChg>
        <pc:spChg chg="mod">
          <ac:chgData name="Shivanjali S" userId="b1a1d8db-e1c3-4223-ac2e-c18ed90a4048" providerId="ADAL" clId="{4999EF00-70FE-4C88-A8A2-7F3696A2B0E3}" dt="2023-07-18T10:20:59.088" v="846" actId="12"/>
          <ac:spMkLst>
            <pc:docMk/>
            <pc:sldMk cId="1140501630" sldId="306"/>
            <ac:spMk id="7" creationId="{BC171EE6-17A0-A5B7-4B5D-12B21A1453FA}"/>
          </ac:spMkLst>
        </pc:sp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4999EF00-70FE-4C88-A8A2-7F3696A2B0E3}" dt="2023-07-18T06:00:05.654" v="510"/>
              <pc2:cmMkLst xmlns:pc2="http://schemas.microsoft.com/office/powerpoint/2019/9/main/command">
                <pc:docMk/>
                <pc:sldMk cId="1140501630" sldId="306"/>
                <pc2:cmMk id="{193E28FF-9789-4722-8B1B-E1404FA7BF28}"/>
              </pc2:cmMkLst>
            </pc226:cmChg>
          </p:ext>
        </pc:extLst>
      </pc:sldChg>
      <pc:sldChg chg="delSp modSp mod modCm">
        <pc:chgData name="Shivanjali S" userId="b1a1d8db-e1c3-4223-ac2e-c18ed90a4048" providerId="ADAL" clId="{4999EF00-70FE-4C88-A8A2-7F3696A2B0E3}" dt="2023-07-18T06:29:58.798" v="570" actId="12788"/>
        <pc:sldMkLst>
          <pc:docMk/>
          <pc:sldMk cId="4086611187" sldId="307"/>
        </pc:sldMkLst>
        <pc:spChg chg="mod">
          <ac:chgData name="Shivanjali S" userId="b1a1d8db-e1c3-4223-ac2e-c18ed90a4048" providerId="ADAL" clId="{4999EF00-70FE-4C88-A8A2-7F3696A2B0E3}" dt="2023-07-18T06:29:58.798" v="570" actId="12788"/>
          <ac:spMkLst>
            <pc:docMk/>
            <pc:sldMk cId="4086611187" sldId="307"/>
            <ac:spMk id="7" creationId="{B5BAB2D6-BDCE-743B-603A-C89C3B13C4FC}"/>
          </ac:spMkLst>
        </pc:spChg>
        <pc:spChg chg="mod">
          <ac:chgData name="Shivanjali S" userId="b1a1d8db-e1c3-4223-ac2e-c18ed90a4048" providerId="ADAL" clId="{4999EF00-70FE-4C88-A8A2-7F3696A2B0E3}" dt="2023-07-18T06:25:06.434" v="552" actId="12789"/>
          <ac:spMkLst>
            <pc:docMk/>
            <pc:sldMk cId="4086611187" sldId="307"/>
            <ac:spMk id="9" creationId="{53F5C2EF-D005-B66B-B8E4-573F8E7960ED}"/>
          </ac:spMkLst>
        </pc:spChg>
        <pc:spChg chg="del mod topLvl">
          <ac:chgData name="Shivanjali S" userId="b1a1d8db-e1c3-4223-ac2e-c18ed90a4048" providerId="ADAL" clId="{4999EF00-70FE-4C88-A8A2-7F3696A2B0E3}" dt="2023-07-18T06:23:41.152" v="534" actId="478"/>
          <ac:spMkLst>
            <pc:docMk/>
            <pc:sldMk cId="4086611187" sldId="307"/>
            <ac:spMk id="11" creationId="{010F6EA3-00A1-500F-FDBA-1BE36F9013F2}"/>
          </ac:spMkLst>
        </pc:spChg>
        <pc:spChg chg="topLvl">
          <ac:chgData name="Shivanjali S" userId="b1a1d8db-e1c3-4223-ac2e-c18ed90a4048" providerId="ADAL" clId="{4999EF00-70FE-4C88-A8A2-7F3696A2B0E3}" dt="2023-07-18T06:23:41.152" v="534" actId="478"/>
          <ac:spMkLst>
            <pc:docMk/>
            <pc:sldMk cId="4086611187" sldId="307"/>
            <ac:spMk id="12" creationId="{7137F61C-797A-1DBE-94DB-1E1DF3821573}"/>
          </ac:spMkLst>
        </pc:spChg>
        <pc:spChg chg="del mod topLvl">
          <ac:chgData name="Shivanjali S" userId="b1a1d8db-e1c3-4223-ac2e-c18ed90a4048" providerId="ADAL" clId="{4999EF00-70FE-4C88-A8A2-7F3696A2B0E3}" dt="2023-07-18T06:22:50.768" v="525" actId="478"/>
          <ac:spMkLst>
            <pc:docMk/>
            <pc:sldMk cId="4086611187" sldId="307"/>
            <ac:spMk id="13" creationId="{96B74C77-D62C-1D77-16A9-90304F29CC27}"/>
          </ac:spMkLst>
        </pc:spChg>
        <pc:spChg chg="mod topLvl">
          <ac:chgData name="Shivanjali S" userId="b1a1d8db-e1c3-4223-ac2e-c18ed90a4048" providerId="ADAL" clId="{4999EF00-70FE-4C88-A8A2-7F3696A2B0E3}" dt="2023-07-18T06:29:58.798" v="570" actId="12788"/>
          <ac:spMkLst>
            <pc:docMk/>
            <pc:sldMk cId="4086611187" sldId="307"/>
            <ac:spMk id="14" creationId="{B3EFDDCE-3073-BEAB-B75F-FDCA817CCFEA}"/>
          </ac:spMkLst>
        </pc:spChg>
        <pc:spChg chg="mod">
          <ac:chgData name="Shivanjali S" userId="b1a1d8db-e1c3-4223-ac2e-c18ed90a4048" providerId="ADAL" clId="{4999EF00-70FE-4C88-A8A2-7F3696A2B0E3}" dt="2023-07-18T06:25:06.434" v="552" actId="12789"/>
          <ac:spMkLst>
            <pc:docMk/>
            <pc:sldMk cId="4086611187" sldId="307"/>
            <ac:spMk id="19" creationId="{58BC1711-5EC7-8949-AB0D-1E9298A07194}"/>
          </ac:spMkLst>
        </pc:spChg>
        <pc:grpChg chg="del">
          <ac:chgData name="Shivanjali S" userId="b1a1d8db-e1c3-4223-ac2e-c18ed90a4048" providerId="ADAL" clId="{4999EF00-70FE-4C88-A8A2-7F3696A2B0E3}" dt="2023-07-18T06:22:50.768" v="525" actId="478"/>
          <ac:grpSpMkLst>
            <pc:docMk/>
            <pc:sldMk cId="4086611187" sldId="307"/>
            <ac:grpSpMk id="8" creationId="{A0E01CD7-427A-E1E3-A565-7E6B2BA21981}"/>
          </ac:grpSpMkLst>
        </pc:grpChg>
        <pc:grpChg chg="del">
          <ac:chgData name="Shivanjali S" userId="b1a1d8db-e1c3-4223-ac2e-c18ed90a4048" providerId="ADAL" clId="{4999EF00-70FE-4C88-A8A2-7F3696A2B0E3}" dt="2023-07-18T06:23:41.152" v="534" actId="478"/>
          <ac:grpSpMkLst>
            <pc:docMk/>
            <pc:sldMk cId="4086611187" sldId="307"/>
            <ac:grpSpMk id="10" creationId="{0F6D85CE-C241-E64B-D358-416573F55D1A}"/>
          </ac:grpSpMkLst>
        </pc:grp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4999EF00-70FE-4C88-A8A2-7F3696A2B0E3}" dt="2023-07-18T06:29:39.570" v="567" actId="20577"/>
              <pc2:cmMkLst xmlns:pc2="http://schemas.microsoft.com/office/powerpoint/2019/9/main/command">
                <pc:docMk/>
                <pc:sldMk cId="4086611187" sldId="307"/>
                <pc2:cmMk id="{F6632563-2327-49B0-8D88-7626349EC143}"/>
              </pc2:cmMkLst>
            </pc226:cmChg>
          </p:ext>
        </pc:extLst>
      </pc:sldChg>
      <pc:sldChg chg="addSp delSp modSp mod modCm">
        <pc:chgData name="Shivanjali S" userId="b1a1d8db-e1c3-4223-ac2e-c18ed90a4048" providerId="ADAL" clId="{4999EF00-70FE-4C88-A8A2-7F3696A2B0E3}" dt="2023-07-18T10:31:52.930" v="933" actId="1076"/>
        <pc:sldMkLst>
          <pc:docMk/>
          <pc:sldMk cId="3612832217" sldId="308"/>
        </pc:sldMkLst>
        <pc:spChg chg="add del">
          <ac:chgData name="Shivanjali S" userId="b1a1d8db-e1c3-4223-ac2e-c18ed90a4048" providerId="ADAL" clId="{4999EF00-70FE-4C88-A8A2-7F3696A2B0E3}" dt="2023-07-18T10:21:35.378" v="863" actId="22"/>
          <ac:spMkLst>
            <pc:docMk/>
            <pc:sldMk cId="3612832217" sldId="308"/>
            <ac:spMk id="4" creationId="{CEA63AF2-C128-E84B-7F60-2EC15D5256B4}"/>
          </ac:spMkLst>
        </pc:spChg>
        <pc:spChg chg="mod">
          <ac:chgData name="Shivanjali S" userId="b1a1d8db-e1c3-4223-ac2e-c18ed90a4048" providerId="ADAL" clId="{4999EF00-70FE-4C88-A8A2-7F3696A2B0E3}" dt="2023-07-18T10:31:52.930" v="933" actId="1076"/>
          <ac:spMkLst>
            <pc:docMk/>
            <pc:sldMk cId="3612832217" sldId="308"/>
            <ac:spMk id="7" creationId="{BC171EE6-17A0-A5B7-4B5D-12B21A1453FA}"/>
          </ac:spMkLst>
        </pc:spChg>
        <pc:spChg chg="add del">
          <ac:chgData name="Shivanjali S" userId="b1a1d8db-e1c3-4223-ac2e-c18ed90a4048" providerId="ADAL" clId="{4999EF00-70FE-4C88-A8A2-7F3696A2B0E3}" dt="2023-07-18T10:21:38.976" v="865" actId="22"/>
          <ac:spMkLst>
            <pc:docMk/>
            <pc:sldMk cId="3612832217" sldId="308"/>
            <ac:spMk id="8" creationId="{27405037-3076-46FC-0B36-9518977650A1}"/>
          </ac:spMkLst>
        </pc:spChg>
        <pc:spChg chg="add mod">
          <ac:chgData name="Shivanjali S" userId="b1a1d8db-e1c3-4223-ac2e-c18ed90a4048" providerId="ADAL" clId="{4999EF00-70FE-4C88-A8A2-7F3696A2B0E3}" dt="2023-07-18T10:22:15.807" v="872"/>
          <ac:spMkLst>
            <pc:docMk/>
            <pc:sldMk cId="3612832217" sldId="308"/>
            <ac:spMk id="9" creationId="{7C5A11A0-BC45-9E25-39B9-DB3949A40387}"/>
          </ac:spMkLst>
        </pc:spChg>
        <pc:picChg chg="add mod">
          <ac:chgData name="Shivanjali S" userId="b1a1d8db-e1c3-4223-ac2e-c18ed90a4048" providerId="ADAL" clId="{4999EF00-70FE-4C88-A8A2-7F3696A2B0E3}" dt="2023-07-18T10:29:52.446" v="930" actId="1076"/>
          <ac:picMkLst>
            <pc:docMk/>
            <pc:sldMk cId="3612832217" sldId="308"/>
            <ac:picMk id="2" creationId="{DFFFDF8D-917E-3FE6-E772-BDADDDAFB002}"/>
          </ac:picMkLst>
        </pc:picChg>
        <pc:picChg chg="del">
          <ac:chgData name="Shivanjali S" userId="b1a1d8db-e1c3-4223-ac2e-c18ed90a4048" providerId="ADAL" clId="{4999EF00-70FE-4C88-A8A2-7F3696A2B0E3}" dt="2023-07-18T06:31:49.675" v="571" actId="478"/>
          <ac:picMkLst>
            <pc:docMk/>
            <pc:sldMk cId="3612832217" sldId="308"/>
            <ac:picMk id="6" creationId="{8DC887FE-C408-FAB4-ECC4-EAE922B2A792}"/>
          </ac:picMkLst>
        </pc:pic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4999EF00-70FE-4C88-A8A2-7F3696A2B0E3}" dt="2023-07-18T06:31:49.687" v="572" actId="2056"/>
              <pc2:cmMkLst xmlns:pc2="http://schemas.microsoft.com/office/powerpoint/2019/9/main/command">
                <pc:docMk/>
                <pc:sldMk cId="3612832217" sldId="308"/>
                <pc2:cmMk id="{DA9A115A-FFE5-4AE4-8D5E-90F26B3BE017}"/>
              </pc2:cmMkLst>
            </pc226:cmChg>
            <pc226:cmChg xmlns:pc226="http://schemas.microsoft.com/office/powerpoint/2022/06/main/command" chg="mod">
              <pc226:chgData name="Shivanjali S" userId="b1a1d8db-e1c3-4223-ac2e-c18ed90a4048" providerId="ADAL" clId="{4999EF00-70FE-4C88-A8A2-7F3696A2B0E3}" dt="2023-07-18T06:32:13.885" v="577"/>
              <pc2:cmMkLst xmlns:pc2="http://schemas.microsoft.com/office/powerpoint/2019/9/main/command">
                <pc:docMk/>
                <pc:sldMk cId="3612832217" sldId="308"/>
                <pc2:cmMk id="{C7AF37E8-EC59-4340-9E8B-7213701E572A}"/>
              </pc2:cmMkLst>
            </pc226:cmChg>
          </p:ext>
        </pc:extLst>
      </pc:sldChg>
      <pc:sldChg chg="del">
        <pc:chgData name="Shivanjali S" userId="b1a1d8db-e1c3-4223-ac2e-c18ed90a4048" providerId="ADAL" clId="{4999EF00-70FE-4C88-A8A2-7F3696A2B0E3}" dt="2023-07-18T06:34:27.727" v="578" actId="47"/>
        <pc:sldMkLst>
          <pc:docMk/>
          <pc:sldMk cId="2349839348" sldId="309"/>
        </pc:sldMkLst>
      </pc:sldChg>
      <pc:sldChg chg="modSp mod modCm">
        <pc:chgData name="Shivanjali S" userId="b1a1d8db-e1c3-4223-ac2e-c18ed90a4048" providerId="ADAL" clId="{4999EF00-70FE-4C88-A8A2-7F3696A2B0E3}" dt="2023-07-18T10:16:30.735" v="793" actId="20577"/>
        <pc:sldMkLst>
          <pc:docMk/>
          <pc:sldMk cId="2805577523" sldId="312"/>
        </pc:sldMkLst>
        <pc:spChg chg="mod">
          <ac:chgData name="Shivanjali S" userId="b1a1d8db-e1c3-4223-ac2e-c18ed90a4048" providerId="ADAL" clId="{4999EF00-70FE-4C88-A8A2-7F3696A2B0E3}" dt="2023-07-18T10:16:30.735" v="793" actId="20577"/>
          <ac:spMkLst>
            <pc:docMk/>
            <pc:sldMk cId="2805577523" sldId="312"/>
            <ac:spMk id="7" creationId="{B5BAB2D6-BDCE-743B-603A-C89C3B13C4FC}"/>
          </ac:spMkLst>
        </pc:spChg>
        <pc:spChg chg="mod">
          <ac:chgData name="Shivanjali S" userId="b1a1d8db-e1c3-4223-ac2e-c18ed90a4048" providerId="ADAL" clId="{4999EF00-70FE-4C88-A8A2-7F3696A2B0E3}" dt="2023-07-18T06:34:51.290" v="587" actId="20577"/>
          <ac:spMkLst>
            <pc:docMk/>
            <pc:sldMk cId="2805577523" sldId="312"/>
            <ac:spMk id="15" creationId="{6EEC19D7-C003-2471-71FA-7EF9C55DCB0C}"/>
          </ac:spMkLst>
        </pc:sp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4999EF00-70FE-4C88-A8A2-7F3696A2B0E3}" dt="2023-07-18T06:34:51.290" v="587" actId="20577"/>
              <pc2:cmMkLst xmlns:pc2="http://schemas.microsoft.com/office/powerpoint/2019/9/main/command">
                <pc:docMk/>
                <pc:sldMk cId="2805577523" sldId="312"/>
                <pc2:cmMk id="{6E521CA6-98E3-42D4-91B6-DABE8CE0821B}"/>
              </pc2:cmMkLst>
            </pc226:cmChg>
            <pc226:cmChg xmlns:pc226="http://schemas.microsoft.com/office/powerpoint/2022/06/main/command" chg="mod">
              <pc226:chgData name="Shivanjali S" userId="b1a1d8db-e1c3-4223-ac2e-c18ed90a4048" providerId="ADAL" clId="{4999EF00-70FE-4C88-A8A2-7F3696A2B0E3}" dt="2023-07-18T10:16:30.735" v="793" actId="20577"/>
              <pc2:cmMkLst xmlns:pc2="http://schemas.microsoft.com/office/powerpoint/2019/9/main/command">
                <pc:docMk/>
                <pc:sldMk cId="2805577523" sldId="312"/>
                <pc2:cmMk id="{69098AF5-194D-472E-ADB3-AC598A5C7DD8}"/>
              </pc2:cmMkLst>
            </pc226:cmChg>
          </p:ext>
        </pc:extLst>
      </pc:sldChg>
      <pc:sldChg chg="modSp mod">
        <pc:chgData name="Shivanjali S" userId="b1a1d8db-e1c3-4223-ac2e-c18ed90a4048" providerId="ADAL" clId="{4999EF00-70FE-4C88-A8A2-7F3696A2B0E3}" dt="2023-07-18T06:38:37.940" v="612" actId="1076"/>
        <pc:sldMkLst>
          <pc:docMk/>
          <pc:sldMk cId="2638761932" sldId="313"/>
        </pc:sldMkLst>
        <pc:spChg chg="mod">
          <ac:chgData name="Shivanjali S" userId="b1a1d8db-e1c3-4223-ac2e-c18ed90a4048" providerId="ADAL" clId="{4999EF00-70FE-4C88-A8A2-7F3696A2B0E3}" dt="2023-07-18T06:38:37.940" v="612" actId="1076"/>
          <ac:spMkLst>
            <pc:docMk/>
            <pc:sldMk cId="2638761932" sldId="313"/>
            <ac:spMk id="4" creationId="{007D16BE-7E06-4447-2E6B-EF7396DB3FA8}"/>
          </ac:spMkLst>
        </pc:spChg>
      </pc:sldChg>
      <pc:sldChg chg="addSp delSp modSp mod addCm modCm">
        <pc:chgData name="Shivanjali S" userId="b1a1d8db-e1c3-4223-ac2e-c18ed90a4048" providerId="ADAL" clId="{4999EF00-70FE-4C88-A8A2-7F3696A2B0E3}" dt="2023-07-18T11:38:57.794" v="942" actId="2056"/>
        <pc:sldMkLst>
          <pc:docMk/>
          <pc:sldMk cId="387919097" sldId="314"/>
        </pc:sldMkLst>
        <pc:spChg chg="add del">
          <ac:chgData name="Shivanjali S" userId="b1a1d8db-e1c3-4223-ac2e-c18ed90a4048" providerId="ADAL" clId="{4999EF00-70FE-4C88-A8A2-7F3696A2B0E3}" dt="2023-07-18T06:44:35.509" v="627"/>
          <ac:spMkLst>
            <pc:docMk/>
            <pc:sldMk cId="387919097" sldId="314"/>
            <ac:spMk id="2" creationId="{677ED58E-B65B-D89A-F8F9-CD870EF17F9B}"/>
          </ac:spMkLst>
        </pc:spChg>
        <pc:spChg chg="del">
          <ac:chgData name="Shivanjali S" userId="b1a1d8db-e1c3-4223-ac2e-c18ed90a4048" providerId="ADAL" clId="{4999EF00-70FE-4C88-A8A2-7F3696A2B0E3}" dt="2023-07-18T06:44:16.543" v="622" actId="478"/>
          <ac:spMkLst>
            <pc:docMk/>
            <pc:sldMk cId="387919097" sldId="314"/>
            <ac:spMk id="7" creationId="{B5BAB2D6-BDCE-743B-603A-C89C3B13C4FC}"/>
          </ac:spMkLst>
        </pc:spChg>
        <pc:spChg chg="mod">
          <ac:chgData name="Shivanjali S" userId="b1a1d8db-e1c3-4223-ac2e-c18ed90a4048" providerId="ADAL" clId="{4999EF00-70FE-4C88-A8A2-7F3696A2B0E3}" dt="2023-07-18T06:45:01.999" v="634" actId="164"/>
          <ac:spMkLst>
            <pc:docMk/>
            <pc:sldMk cId="387919097" sldId="314"/>
            <ac:spMk id="9" creationId="{53F5C2EF-D005-B66B-B8E4-573F8E7960ED}"/>
          </ac:spMkLst>
        </pc:spChg>
        <pc:spChg chg="mod">
          <ac:chgData name="Shivanjali S" userId="b1a1d8db-e1c3-4223-ac2e-c18ed90a4048" providerId="ADAL" clId="{4999EF00-70FE-4C88-A8A2-7F3696A2B0E3}" dt="2023-07-18T06:44:18.757" v="623" actId="6549"/>
          <ac:spMkLst>
            <pc:docMk/>
            <pc:sldMk cId="387919097" sldId="314"/>
            <ac:spMk id="14" creationId="{B3EFDDCE-3073-BEAB-B75F-FDCA817CCFEA}"/>
          </ac:spMkLst>
        </pc:spChg>
        <pc:spChg chg="mod">
          <ac:chgData name="Shivanjali S" userId="b1a1d8db-e1c3-4223-ac2e-c18ed90a4048" providerId="ADAL" clId="{4999EF00-70FE-4C88-A8A2-7F3696A2B0E3}" dt="2023-07-18T07:26:02.727" v="767" actId="1035"/>
          <ac:spMkLst>
            <pc:docMk/>
            <pc:sldMk cId="387919097" sldId="314"/>
            <ac:spMk id="15" creationId="{6EEC19D7-C003-2471-71FA-7EF9C55DCB0C}"/>
          </ac:spMkLst>
        </pc:spChg>
        <pc:spChg chg="mod">
          <ac:chgData name="Shivanjali S" userId="b1a1d8db-e1c3-4223-ac2e-c18ed90a4048" providerId="ADAL" clId="{4999EF00-70FE-4C88-A8A2-7F3696A2B0E3}" dt="2023-07-18T06:45:01.999" v="634" actId="164"/>
          <ac:spMkLst>
            <pc:docMk/>
            <pc:sldMk cId="387919097" sldId="314"/>
            <ac:spMk id="19" creationId="{58BC1711-5EC7-8949-AB0D-1E9298A07194}"/>
          </ac:spMkLst>
        </pc:spChg>
        <pc:grpChg chg="add mod">
          <ac:chgData name="Shivanjali S" userId="b1a1d8db-e1c3-4223-ac2e-c18ed90a4048" providerId="ADAL" clId="{4999EF00-70FE-4C88-A8A2-7F3696A2B0E3}" dt="2023-07-18T06:45:06.273" v="635" actId="1076"/>
          <ac:grpSpMkLst>
            <pc:docMk/>
            <pc:sldMk cId="387919097" sldId="314"/>
            <ac:grpSpMk id="5" creationId="{64E5315D-1A21-6F0A-E915-AAEE6B722180}"/>
          </ac:grpSpMkLst>
        </pc:grpChg>
        <pc:grpChg chg="del">
          <ac:chgData name="Shivanjali S" userId="b1a1d8db-e1c3-4223-ac2e-c18ed90a4048" providerId="ADAL" clId="{4999EF00-70FE-4C88-A8A2-7F3696A2B0E3}" dt="2023-07-18T06:44:24.845" v="624" actId="478"/>
          <ac:grpSpMkLst>
            <pc:docMk/>
            <pc:sldMk cId="387919097" sldId="314"/>
            <ac:grpSpMk id="8" creationId="{A0E01CD7-427A-E1E3-A565-7E6B2BA21981}"/>
          </ac:grpSpMkLst>
        </pc:grpChg>
        <pc:grpChg chg="mod">
          <ac:chgData name="Shivanjali S" userId="b1a1d8db-e1c3-4223-ac2e-c18ed90a4048" providerId="ADAL" clId="{4999EF00-70FE-4C88-A8A2-7F3696A2B0E3}" dt="2023-07-18T06:45:01.999" v="634" actId="164"/>
          <ac:grpSpMkLst>
            <pc:docMk/>
            <pc:sldMk cId="387919097" sldId="314"/>
            <ac:grpSpMk id="10" creationId="{0F6D85CE-C241-E64B-D358-416573F55D1A}"/>
          </ac:grpSpMkLst>
        </pc:grpChg>
        <pc:picChg chg="add mod">
          <ac:chgData name="Shivanjali S" userId="b1a1d8db-e1c3-4223-ac2e-c18ed90a4048" providerId="ADAL" clId="{4999EF00-70FE-4C88-A8A2-7F3696A2B0E3}" dt="2023-07-18T06:45:55.764" v="637" actId="1076"/>
          <ac:picMkLst>
            <pc:docMk/>
            <pc:sldMk cId="387919097" sldId="314"/>
            <ac:picMk id="4" creationId="{7F2FCD44-E299-FD14-6B31-22C84DAA7A82}"/>
          </ac:picMkLst>
        </pc:picChg>
        <pc:extLst>
          <p:ext xmlns:p="http://schemas.openxmlformats.org/presentationml/2006/main" uri="{D6D511B9-2390-475A-947B-AFAB55BFBCF1}">
            <pc226:cmChg xmlns:pc226="http://schemas.microsoft.com/office/powerpoint/2022/06/main/command" chg="add mod">
              <pc226:chgData name="Shivanjali S" userId="b1a1d8db-e1c3-4223-ac2e-c18ed90a4048" providerId="ADAL" clId="{4999EF00-70FE-4C88-A8A2-7F3696A2B0E3}" dt="2023-07-18T11:38:57.794" v="942" actId="2056"/>
              <pc2:cmMkLst xmlns:pc2="http://schemas.microsoft.com/office/powerpoint/2019/9/main/command">
                <pc:docMk/>
                <pc:sldMk cId="387919097" sldId="314"/>
                <pc2:cmMk id="{E22355A7-6B06-4D28-A5DD-9B880CC8EE37}"/>
              </pc2:cmMkLst>
            </pc226:cmChg>
            <pc226:cmChg xmlns:pc226="http://schemas.microsoft.com/office/powerpoint/2022/06/main/command" chg="mod">
              <pc226:chgData name="Shivanjali S" userId="b1a1d8db-e1c3-4223-ac2e-c18ed90a4048" providerId="ADAL" clId="{4999EF00-70FE-4C88-A8A2-7F3696A2B0E3}" dt="2023-07-18T06:44:24.846" v="625" actId="2056"/>
              <pc2:cmMkLst xmlns:pc2="http://schemas.microsoft.com/office/powerpoint/2019/9/main/command">
                <pc:docMk/>
                <pc:sldMk cId="387919097" sldId="314"/>
                <pc2:cmMk id="{E6F9A5A7-0C80-484A-91C2-9711AE347530}"/>
              </pc2:cmMkLst>
            </pc226:cmChg>
          </p:ext>
        </pc:extLst>
      </pc:sldChg>
      <pc:sldChg chg="delSp modSp mod">
        <pc:chgData name="Shivanjali S" userId="b1a1d8db-e1c3-4223-ac2e-c18ed90a4048" providerId="ADAL" clId="{4999EF00-70FE-4C88-A8A2-7F3696A2B0E3}" dt="2023-07-18T07:26:21.723" v="770" actId="1035"/>
        <pc:sldMkLst>
          <pc:docMk/>
          <pc:sldMk cId="3695036892" sldId="315"/>
        </pc:sldMkLst>
        <pc:spChg chg="mod">
          <ac:chgData name="Shivanjali S" userId="b1a1d8db-e1c3-4223-ac2e-c18ed90a4048" providerId="ADAL" clId="{4999EF00-70FE-4C88-A8A2-7F3696A2B0E3}" dt="2023-07-18T06:54:39.731" v="723" actId="12789"/>
          <ac:spMkLst>
            <pc:docMk/>
            <pc:sldMk cId="3695036892" sldId="315"/>
            <ac:spMk id="7" creationId="{B5BAB2D6-BDCE-743B-603A-C89C3B13C4FC}"/>
          </ac:spMkLst>
        </pc:spChg>
        <pc:spChg chg="mod">
          <ac:chgData name="Shivanjali S" userId="b1a1d8db-e1c3-4223-ac2e-c18ed90a4048" providerId="ADAL" clId="{4999EF00-70FE-4C88-A8A2-7F3696A2B0E3}" dt="2023-07-18T06:55:09.457" v="734" actId="12789"/>
          <ac:spMkLst>
            <pc:docMk/>
            <pc:sldMk cId="3695036892" sldId="315"/>
            <ac:spMk id="9" creationId="{53F5C2EF-D005-B66B-B8E4-573F8E7960ED}"/>
          </ac:spMkLst>
        </pc:spChg>
        <pc:spChg chg="del mod topLvl">
          <ac:chgData name="Shivanjali S" userId="b1a1d8db-e1c3-4223-ac2e-c18ed90a4048" providerId="ADAL" clId="{4999EF00-70FE-4C88-A8A2-7F3696A2B0E3}" dt="2023-07-18T06:54:47.480" v="725" actId="478"/>
          <ac:spMkLst>
            <pc:docMk/>
            <pc:sldMk cId="3695036892" sldId="315"/>
            <ac:spMk id="11" creationId="{010F6EA3-00A1-500F-FDBA-1BE36F9013F2}"/>
          </ac:spMkLst>
        </pc:spChg>
        <pc:spChg chg="topLvl">
          <ac:chgData name="Shivanjali S" userId="b1a1d8db-e1c3-4223-ac2e-c18ed90a4048" providerId="ADAL" clId="{4999EF00-70FE-4C88-A8A2-7F3696A2B0E3}" dt="2023-07-18T06:54:47.480" v="725" actId="478"/>
          <ac:spMkLst>
            <pc:docMk/>
            <pc:sldMk cId="3695036892" sldId="315"/>
            <ac:spMk id="12" creationId="{7137F61C-797A-1DBE-94DB-1E1DF3821573}"/>
          </ac:spMkLst>
        </pc:spChg>
        <pc:spChg chg="del mod topLvl">
          <ac:chgData name="Shivanjali S" userId="b1a1d8db-e1c3-4223-ac2e-c18ed90a4048" providerId="ADAL" clId="{4999EF00-70FE-4C88-A8A2-7F3696A2B0E3}" dt="2023-07-18T06:46:54.524" v="641" actId="478"/>
          <ac:spMkLst>
            <pc:docMk/>
            <pc:sldMk cId="3695036892" sldId="315"/>
            <ac:spMk id="13" creationId="{96B74C77-D62C-1D77-16A9-90304F29CC27}"/>
          </ac:spMkLst>
        </pc:spChg>
        <pc:spChg chg="mod topLvl">
          <ac:chgData name="Shivanjali S" userId="b1a1d8db-e1c3-4223-ac2e-c18ed90a4048" providerId="ADAL" clId="{4999EF00-70FE-4C88-A8A2-7F3696A2B0E3}" dt="2023-07-18T06:54:39.731" v="723" actId="12789"/>
          <ac:spMkLst>
            <pc:docMk/>
            <pc:sldMk cId="3695036892" sldId="315"/>
            <ac:spMk id="14" creationId="{B3EFDDCE-3073-BEAB-B75F-FDCA817CCFEA}"/>
          </ac:spMkLst>
        </pc:spChg>
        <pc:spChg chg="mod">
          <ac:chgData name="Shivanjali S" userId="b1a1d8db-e1c3-4223-ac2e-c18ed90a4048" providerId="ADAL" clId="{4999EF00-70FE-4C88-A8A2-7F3696A2B0E3}" dt="2023-07-18T07:26:21.723" v="770" actId="1035"/>
          <ac:spMkLst>
            <pc:docMk/>
            <pc:sldMk cId="3695036892" sldId="315"/>
            <ac:spMk id="15" creationId="{6EEC19D7-C003-2471-71FA-7EF9C55DCB0C}"/>
          </ac:spMkLst>
        </pc:spChg>
        <pc:spChg chg="mod">
          <ac:chgData name="Shivanjali S" userId="b1a1d8db-e1c3-4223-ac2e-c18ed90a4048" providerId="ADAL" clId="{4999EF00-70FE-4C88-A8A2-7F3696A2B0E3}" dt="2023-07-18T06:55:09.457" v="734" actId="12789"/>
          <ac:spMkLst>
            <pc:docMk/>
            <pc:sldMk cId="3695036892" sldId="315"/>
            <ac:spMk id="19" creationId="{58BC1711-5EC7-8949-AB0D-1E9298A07194}"/>
          </ac:spMkLst>
        </pc:spChg>
        <pc:grpChg chg="del">
          <ac:chgData name="Shivanjali S" userId="b1a1d8db-e1c3-4223-ac2e-c18ed90a4048" providerId="ADAL" clId="{4999EF00-70FE-4C88-A8A2-7F3696A2B0E3}" dt="2023-07-18T06:46:54.524" v="641" actId="478"/>
          <ac:grpSpMkLst>
            <pc:docMk/>
            <pc:sldMk cId="3695036892" sldId="315"/>
            <ac:grpSpMk id="8" creationId="{A0E01CD7-427A-E1E3-A565-7E6B2BA21981}"/>
          </ac:grpSpMkLst>
        </pc:grpChg>
        <pc:grpChg chg="del mod">
          <ac:chgData name="Shivanjali S" userId="b1a1d8db-e1c3-4223-ac2e-c18ed90a4048" providerId="ADAL" clId="{4999EF00-70FE-4C88-A8A2-7F3696A2B0E3}" dt="2023-07-18T06:54:47.480" v="725" actId="478"/>
          <ac:grpSpMkLst>
            <pc:docMk/>
            <pc:sldMk cId="3695036892" sldId="315"/>
            <ac:grpSpMk id="10" creationId="{0F6D85CE-C241-E64B-D358-416573F55D1A}"/>
          </ac:grpSpMkLst>
        </pc:grpChg>
      </pc:sldChg>
      <pc:sldChg chg="modSp mod modCm">
        <pc:chgData name="Shivanjali S" userId="b1a1d8db-e1c3-4223-ac2e-c18ed90a4048" providerId="ADAL" clId="{4999EF00-70FE-4C88-A8A2-7F3696A2B0E3}" dt="2023-07-18T06:39:02.875" v="613"/>
        <pc:sldMkLst>
          <pc:docMk/>
          <pc:sldMk cId="1278176256" sldId="316"/>
        </pc:sldMkLst>
        <pc:spChg chg="mod">
          <ac:chgData name="Shivanjali S" userId="b1a1d8db-e1c3-4223-ac2e-c18ed90a4048" providerId="ADAL" clId="{4999EF00-70FE-4C88-A8A2-7F3696A2B0E3}" dt="2023-07-18T06:39:02.875" v="613"/>
          <ac:spMkLst>
            <pc:docMk/>
            <pc:sldMk cId="1278176256" sldId="316"/>
            <ac:spMk id="7" creationId="{BC171EE6-17A0-A5B7-4B5D-12B21A1453FA}"/>
          </ac:spMkLst>
        </pc:sp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4999EF00-70FE-4C88-A8A2-7F3696A2B0E3}" dt="2023-07-18T06:39:02.875" v="613"/>
              <pc2:cmMkLst xmlns:pc2="http://schemas.microsoft.com/office/powerpoint/2019/9/main/command">
                <pc:docMk/>
                <pc:sldMk cId="1278176256" sldId="316"/>
                <pc2:cmMk id="{0ABF3847-C8D1-47C0-9840-E5EA7ABF69CC}"/>
              </pc2:cmMkLst>
            </pc226:cmChg>
          </p:ext>
        </pc:extLst>
      </pc:sldChg>
      <pc:sldChg chg="addSp delSp modSp mod addCm modCm">
        <pc:chgData name="Shivanjali S" userId="b1a1d8db-e1c3-4223-ac2e-c18ed90a4048" providerId="ADAL" clId="{4999EF00-70FE-4C88-A8A2-7F3696A2B0E3}" dt="2023-07-18T11:38:57.794" v="942" actId="2056"/>
        <pc:sldMkLst>
          <pc:docMk/>
          <pc:sldMk cId="1328938311" sldId="317"/>
        </pc:sldMkLst>
        <pc:spChg chg="add del">
          <ac:chgData name="Shivanjali S" userId="b1a1d8db-e1c3-4223-ac2e-c18ed90a4048" providerId="ADAL" clId="{4999EF00-70FE-4C88-A8A2-7F3696A2B0E3}" dt="2023-07-18T07:00:22.387" v="742"/>
          <ac:spMkLst>
            <pc:docMk/>
            <pc:sldMk cId="1328938311" sldId="317"/>
            <ac:spMk id="2" creationId="{38988AB0-2B59-0F22-E226-AFF4ED4B2E34}"/>
          </ac:spMkLst>
        </pc:spChg>
        <pc:spChg chg="mod">
          <ac:chgData name="Shivanjali S" userId="b1a1d8db-e1c3-4223-ac2e-c18ed90a4048" providerId="ADAL" clId="{4999EF00-70FE-4C88-A8A2-7F3696A2B0E3}" dt="2023-07-18T07:26:14.017" v="769" actId="1035"/>
          <ac:spMkLst>
            <pc:docMk/>
            <pc:sldMk cId="1328938311" sldId="317"/>
            <ac:spMk id="15" creationId="{6EEC19D7-C003-2471-71FA-7EF9C55DCB0C}"/>
          </ac:spMkLst>
        </pc:spChg>
        <pc:grpChg chg="del">
          <ac:chgData name="Shivanjali S" userId="b1a1d8db-e1c3-4223-ac2e-c18ed90a4048" providerId="ADAL" clId="{4999EF00-70FE-4C88-A8A2-7F3696A2B0E3}" dt="2023-07-18T06:56:28.486" v="739" actId="478"/>
          <ac:grpSpMkLst>
            <pc:docMk/>
            <pc:sldMk cId="1328938311" sldId="317"/>
            <ac:grpSpMk id="5" creationId="{0B208B89-4013-B233-8050-C243659BF668}"/>
          </ac:grpSpMkLst>
        </pc:grpChg>
        <pc:grpChg chg="mod">
          <ac:chgData name="Shivanjali S" userId="b1a1d8db-e1c3-4223-ac2e-c18ed90a4048" providerId="ADAL" clId="{4999EF00-70FE-4C88-A8A2-7F3696A2B0E3}" dt="2023-07-18T07:02:23.190" v="755" actId="1076"/>
          <ac:grpSpMkLst>
            <pc:docMk/>
            <pc:sldMk cId="1328938311" sldId="317"/>
            <ac:grpSpMk id="6" creationId="{F57CDF2B-482D-A744-1FE2-9F931F7ACBA0}"/>
          </ac:grpSpMkLst>
        </pc:grpChg>
        <pc:picChg chg="add mod">
          <ac:chgData name="Shivanjali S" userId="b1a1d8db-e1c3-4223-ac2e-c18ed90a4048" providerId="ADAL" clId="{4999EF00-70FE-4C88-A8A2-7F3696A2B0E3}" dt="2023-07-18T07:02:09.597" v="753" actId="1076"/>
          <ac:picMkLst>
            <pc:docMk/>
            <pc:sldMk cId="1328938311" sldId="317"/>
            <ac:picMk id="8" creationId="{8F16A2F6-1AFA-7247-05A1-2493639AF9E5}"/>
          </ac:picMkLst>
        </pc:picChg>
        <pc:extLst>
          <p:ext xmlns:p="http://schemas.openxmlformats.org/presentationml/2006/main" uri="{D6D511B9-2390-475A-947B-AFAB55BFBCF1}">
            <pc226:cmChg xmlns:pc226="http://schemas.microsoft.com/office/powerpoint/2022/06/main/command" chg="add mod">
              <pc226:chgData name="Shivanjali S" userId="b1a1d8db-e1c3-4223-ac2e-c18ed90a4048" providerId="ADAL" clId="{4999EF00-70FE-4C88-A8A2-7F3696A2B0E3}" dt="2023-07-18T11:38:57.794" v="942" actId="2056"/>
              <pc2:cmMkLst xmlns:pc2="http://schemas.microsoft.com/office/powerpoint/2019/9/main/command">
                <pc:docMk/>
                <pc:sldMk cId="1328938311" sldId="317"/>
                <pc2:cmMk id="{F7EA646A-0C48-4FD9-AE6B-E858C30C1C38}"/>
              </pc2:cmMkLst>
              <pc226:cmRplyChg chg="add">
                <pc226:chgData name="Shivanjali S" userId="b1a1d8db-e1c3-4223-ac2e-c18ed90a4048" providerId="ADAL" clId="{4999EF00-70FE-4C88-A8A2-7F3696A2B0E3}" dt="2023-07-18T07:00:57.553" v="746"/>
                <pc2:cmRplyMkLst xmlns:pc2="http://schemas.microsoft.com/office/powerpoint/2019/9/main/command">
                  <pc:docMk/>
                  <pc:sldMk cId="1328938311" sldId="317"/>
                  <pc2:cmMk id="{F7EA646A-0C48-4FD9-AE6B-E858C30C1C38}"/>
                  <pc2:cmRplyMk id="{FB9E2DC8-544E-435D-B036-CDC91ACEA52B}"/>
                </pc2:cmRplyMkLst>
              </pc226:cmRplyChg>
            </pc226:cmChg>
          </p:ext>
        </pc:extLst>
      </pc:sldChg>
      <pc:sldChg chg="modSp mod modCm">
        <pc:chgData name="Shivanjali S" userId="b1a1d8db-e1c3-4223-ac2e-c18ed90a4048" providerId="ADAL" clId="{4999EF00-70FE-4C88-A8A2-7F3696A2B0E3}" dt="2023-07-18T07:12:34.528" v="757"/>
        <pc:sldMkLst>
          <pc:docMk/>
          <pc:sldMk cId="2817892726" sldId="318"/>
        </pc:sldMkLst>
        <pc:spChg chg="mod">
          <ac:chgData name="Shivanjali S" userId="b1a1d8db-e1c3-4223-ac2e-c18ed90a4048" providerId="ADAL" clId="{4999EF00-70FE-4C88-A8A2-7F3696A2B0E3}" dt="2023-07-18T07:12:34.528" v="757"/>
          <ac:spMkLst>
            <pc:docMk/>
            <pc:sldMk cId="2817892726" sldId="318"/>
            <ac:spMk id="3" creationId="{26DDBC8C-F0A1-02CF-84FC-DE9D86A77F11}"/>
          </ac:spMkLst>
        </pc:sp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4999EF00-70FE-4C88-A8A2-7F3696A2B0E3}" dt="2023-07-18T07:12:34.528" v="757"/>
              <pc2:cmMkLst xmlns:pc2="http://schemas.microsoft.com/office/powerpoint/2019/9/main/command">
                <pc:docMk/>
                <pc:sldMk cId="2817892726" sldId="318"/>
                <pc2:cmMk id="{C42A5AA1-EBF8-496E-AA09-26859533426A}"/>
              </pc2:cmMkLst>
            </pc226:cmChg>
          </p:ext>
        </pc:extLst>
      </pc:sldChg>
    </pc:docChg>
  </pc:docChgLst>
  <pc:docChgLst>
    <pc:chgData name="Roop Kumar" userId="ec229fc9-1ae5-4424-ad91-f4b472f033de" providerId="ADAL" clId="{91277547-4AF9-4886-BE42-5CD0C3A689F7}"/>
    <pc:docChg chg="undo custSel addSld delSld modSld modMainMaster">
      <pc:chgData name="Roop Kumar" userId="ec229fc9-1ae5-4424-ad91-f4b472f033de" providerId="ADAL" clId="{91277547-4AF9-4886-BE42-5CD0C3A689F7}" dt="2023-08-18T09:00:52.195" v="788"/>
      <pc:docMkLst>
        <pc:docMk/>
      </pc:docMkLst>
      <pc:sldChg chg="addCm delCm">
        <pc:chgData name="Roop Kumar" userId="ec229fc9-1ae5-4424-ad91-f4b472f033de" providerId="ADAL" clId="{91277547-4AF9-4886-BE42-5CD0C3A689F7}" dt="2023-08-18T09:00:52.195" v="788"/>
        <pc:sldMkLst>
          <pc:docMk/>
          <pc:sldMk cId="581828306" sldId="256"/>
        </pc:sldMkLst>
        <pc:extLst>
          <p:ext xmlns:p="http://schemas.openxmlformats.org/presentationml/2006/main" uri="{D6D511B9-2390-475A-947B-AFAB55BFBCF1}">
            <pc226:cmChg xmlns:pc226="http://schemas.microsoft.com/office/powerpoint/2022/06/main/command" chg="add del">
              <pc226:chgData name="Roop Kumar" userId="ec229fc9-1ae5-4424-ad91-f4b472f033de" providerId="ADAL" clId="{91277547-4AF9-4886-BE42-5CD0C3A689F7}" dt="2023-08-18T09:00:52.195" v="788"/>
              <pc2:cmMkLst xmlns:pc2="http://schemas.microsoft.com/office/powerpoint/2019/9/main/command">
                <pc:docMk/>
                <pc:sldMk cId="581828306" sldId="256"/>
                <pc2:cmMk id="{B6853B4B-CFBF-47C3-9050-C9E02828033E}"/>
              </pc2:cmMkLst>
            </pc226:cmChg>
            <pc226:cmChg xmlns:pc226="http://schemas.microsoft.com/office/powerpoint/2022/06/main/command" chg="add del">
              <pc226:chgData name="Roop Kumar" userId="ec229fc9-1ae5-4424-ad91-f4b472f033de" providerId="ADAL" clId="{91277547-4AF9-4886-BE42-5CD0C3A689F7}" dt="2023-08-18T09:00:52.195" v="788"/>
              <pc2:cmMkLst xmlns:pc2="http://schemas.microsoft.com/office/powerpoint/2019/9/main/command">
                <pc:docMk/>
                <pc:sldMk cId="581828306" sldId="256"/>
                <pc2:cmMk id="{53DC4AD3-10FB-4F27-9D3B-D1F53B78807A}"/>
              </pc2:cmMkLst>
            </pc226:cmChg>
          </p:ext>
        </pc:extLst>
      </pc:sldChg>
      <pc:sldChg chg="modSp mod">
        <pc:chgData name="Roop Kumar" userId="ec229fc9-1ae5-4424-ad91-f4b472f033de" providerId="ADAL" clId="{91277547-4AF9-4886-BE42-5CD0C3A689F7}" dt="2023-08-11T10:00:09.551" v="84" actId="242"/>
        <pc:sldMkLst>
          <pc:docMk/>
          <pc:sldMk cId="1070346001" sldId="262"/>
        </pc:sldMkLst>
        <pc:spChg chg="mod">
          <ac:chgData name="Roop Kumar" userId="ec229fc9-1ae5-4424-ad91-f4b472f033de" providerId="ADAL" clId="{91277547-4AF9-4886-BE42-5CD0C3A689F7}" dt="2023-08-11T10:00:09.551" v="84" actId="242"/>
          <ac:spMkLst>
            <pc:docMk/>
            <pc:sldMk cId="1070346001" sldId="262"/>
            <ac:spMk id="3" creationId="{34849BB2-9813-A97A-C80F-275C24EA2885}"/>
          </ac:spMkLst>
        </pc:spChg>
      </pc:sldChg>
      <pc:sldChg chg="addSp delSp modSp mod addCm delCm chgLayout">
        <pc:chgData name="Roop Kumar" userId="ec229fc9-1ae5-4424-ad91-f4b472f033de" providerId="ADAL" clId="{91277547-4AF9-4886-BE42-5CD0C3A689F7}" dt="2023-08-18T09:00:52.195" v="788"/>
        <pc:sldMkLst>
          <pc:docMk/>
          <pc:sldMk cId="1843577305" sldId="268"/>
        </pc:sldMkLst>
        <pc:spChg chg="mod">
          <ac:chgData name="Roop Kumar" userId="ec229fc9-1ae5-4424-ad91-f4b472f033de" providerId="ADAL" clId="{91277547-4AF9-4886-BE42-5CD0C3A689F7}" dt="2023-08-11T09:50:59.690" v="79" actId="1038"/>
          <ac:spMkLst>
            <pc:docMk/>
            <pc:sldMk cId="1843577305" sldId="268"/>
            <ac:spMk id="2" creationId="{5A670636-EF54-59E8-BCDD-A620386F23FC}"/>
          </ac:spMkLst>
        </pc:spChg>
        <pc:spChg chg="mod">
          <ac:chgData name="Roop Kumar" userId="ec229fc9-1ae5-4424-ad91-f4b472f033de" providerId="ADAL" clId="{91277547-4AF9-4886-BE42-5CD0C3A689F7}" dt="2023-08-11T09:50:59.690" v="79" actId="1038"/>
          <ac:spMkLst>
            <pc:docMk/>
            <pc:sldMk cId="1843577305" sldId="268"/>
            <ac:spMk id="6" creationId="{36751313-698C-3F54-6440-834C0081F514}"/>
          </ac:spMkLst>
        </pc:spChg>
        <pc:spChg chg="add del mod ord">
          <ac:chgData name="Roop Kumar" userId="ec229fc9-1ae5-4424-ad91-f4b472f033de" providerId="ADAL" clId="{91277547-4AF9-4886-BE42-5CD0C3A689F7}" dt="2023-08-10T13:20:38.300" v="51"/>
          <ac:spMkLst>
            <pc:docMk/>
            <pc:sldMk cId="1843577305" sldId="268"/>
            <ac:spMk id="11" creationId="{AC45FBBE-F740-28C4-EB6E-87E39A8832BB}"/>
          </ac:spMkLst>
        </pc:spChg>
        <pc:spChg chg="add del mod">
          <ac:chgData name="Roop Kumar" userId="ec229fc9-1ae5-4424-ad91-f4b472f033de" providerId="ADAL" clId="{91277547-4AF9-4886-BE42-5CD0C3A689F7}" dt="2023-08-10T13:20:34.356" v="49" actId="6264"/>
          <ac:spMkLst>
            <pc:docMk/>
            <pc:sldMk cId="1843577305" sldId="268"/>
            <ac:spMk id="14" creationId="{9BF7BF01-F583-3C8E-643C-515B24AE709A}"/>
          </ac:spMkLst>
        </pc:spChg>
        <pc:spChg chg="add del mod">
          <ac:chgData name="Roop Kumar" userId="ec229fc9-1ae5-4424-ad91-f4b472f033de" providerId="ADAL" clId="{91277547-4AF9-4886-BE42-5CD0C3A689F7}" dt="2023-08-10T13:20:34.356" v="49" actId="6264"/>
          <ac:spMkLst>
            <pc:docMk/>
            <pc:sldMk cId="1843577305" sldId="268"/>
            <ac:spMk id="15" creationId="{0DDA917B-DBDF-F51E-BD65-F57D8CD142ED}"/>
          </ac:spMkLst>
        </pc:spChg>
        <pc:spChg chg="add del mod">
          <ac:chgData name="Roop Kumar" userId="ec229fc9-1ae5-4424-ad91-f4b472f033de" providerId="ADAL" clId="{91277547-4AF9-4886-BE42-5CD0C3A689F7}" dt="2023-08-10T13:20:34.356" v="49" actId="6264"/>
          <ac:spMkLst>
            <pc:docMk/>
            <pc:sldMk cId="1843577305" sldId="268"/>
            <ac:spMk id="16" creationId="{72680AD9-ADD9-F05D-D6DD-32E65DD2E12A}"/>
          </ac:spMkLst>
        </pc:spChg>
        <pc:spChg chg="add del mod">
          <ac:chgData name="Roop Kumar" userId="ec229fc9-1ae5-4424-ad91-f4b472f033de" providerId="ADAL" clId="{91277547-4AF9-4886-BE42-5CD0C3A689F7}" dt="2023-08-10T13:20:34.356" v="49" actId="6264"/>
          <ac:spMkLst>
            <pc:docMk/>
            <pc:sldMk cId="1843577305" sldId="268"/>
            <ac:spMk id="17" creationId="{7499475C-6FA9-DA3A-032B-0752358DB972}"/>
          </ac:spMkLst>
        </pc:spChg>
        <pc:spChg chg="add del mod">
          <ac:chgData name="Roop Kumar" userId="ec229fc9-1ae5-4424-ad91-f4b472f033de" providerId="ADAL" clId="{91277547-4AF9-4886-BE42-5CD0C3A689F7}" dt="2023-08-10T13:20:46.474" v="53" actId="6264"/>
          <ac:spMkLst>
            <pc:docMk/>
            <pc:sldMk cId="1843577305" sldId="268"/>
            <ac:spMk id="18" creationId="{5ED731A0-1225-5779-5A7C-D6A98426DC61}"/>
          </ac:spMkLst>
        </pc:spChg>
        <pc:spChg chg="mod modVis">
          <ac:chgData name="Roop Kumar" userId="ec229fc9-1ae5-4424-ad91-f4b472f033de" providerId="ADAL" clId="{91277547-4AF9-4886-BE42-5CD0C3A689F7}" dt="2023-08-11T10:34:00.823" v="478" actId="14430"/>
          <ac:spMkLst>
            <pc:docMk/>
            <pc:sldMk cId="1843577305" sldId="268"/>
            <ac:spMk id="19" creationId="{916F21C5-4726-ADDB-B0C0-92095D6762C0}"/>
          </ac:spMkLst>
        </pc:spChg>
        <pc:spChg chg="add del mod">
          <ac:chgData name="Roop Kumar" userId="ec229fc9-1ae5-4424-ad91-f4b472f033de" providerId="ADAL" clId="{91277547-4AF9-4886-BE42-5CD0C3A689F7}" dt="2023-08-10T13:20:46.474" v="53" actId="6264"/>
          <ac:spMkLst>
            <pc:docMk/>
            <pc:sldMk cId="1843577305" sldId="268"/>
            <ac:spMk id="20" creationId="{CDCE3116-F7A2-63F4-C64F-B492F637B7CE}"/>
          </ac:spMkLst>
        </pc:spChg>
        <pc:spChg chg="add del mod">
          <ac:chgData name="Roop Kumar" userId="ec229fc9-1ae5-4424-ad91-f4b472f033de" providerId="ADAL" clId="{91277547-4AF9-4886-BE42-5CD0C3A689F7}" dt="2023-08-10T13:20:46.474" v="53" actId="6264"/>
          <ac:spMkLst>
            <pc:docMk/>
            <pc:sldMk cId="1843577305" sldId="268"/>
            <ac:spMk id="21" creationId="{33BF0F78-D13D-1861-B153-9C967772BF93}"/>
          </ac:spMkLst>
        </pc:spChg>
        <pc:spChg chg="add del mod ord">
          <ac:chgData name="Roop Kumar" userId="ec229fc9-1ae5-4424-ad91-f4b472f033de" providerId="ADAL" clId="{91277547-4AF9-4886-BE42-5CD0C3A689F7}" dt="2023-08-10T13:20:46.474" v="53" actId="6264"/>
          <ac:spMkLst>
            <pc:docMk/>
            <pc:sldMk cId="1843577305" sldId="268"/>
            <ac:spMk id="22" creationId="{A0983A64-1125-2391-4C68-FD63B4F36539}"/>
          </ac:spMkLst>
        </pc:spChg>
        <pc:spChg chg="mod ord">
          <ac:chgData name="Roop Kumar" userId="ec229fc9-1ae5-4424-ad91-f4b472f033de" providerId="ADAL" clId="{91277547-4AF9-4886-BE42-5CD0C3A689F7}" dt="2023-08-11T09:50:59.690" v="79" actId="1038"/>
          <ac:spMkLst>
            <pc:docMk/>
            <pc:sldMk cId="1843577305" sldId="268"/>
            <ac:spMk id="44" creationId="{C359D94C-6752-0E58-06E4-D8E2BE15313C}"/>
          </ac:spMkLst>
        </pc:spChg>
        <pc:spChg chg="mod ord">
          <ac:chgData name="Roop Kumar" userId="ec229fc9-1ae5-4424-ad91-f4b472f033de" providerId="ADAL" clId="{91277547-4AF9-4886-BE42-5CD0C3A689F7}" dt="2023-08-11T09:50:59.690" v="79" actId="1038"/>
          <ac:spMkLst>
            <pc:docMk/>
            <pc:sldMk cId="1843577305" sldId="268"/>
            <ac:spMk id="45" creationId="{5BFA53DF-B204-DA26-5D09-B31D4835F7D2}"/>
          </ac:spMkLst>
        </pc:spChg>
        <pc:spChg chg="mod ord">
          <ac:chgData name="Roop Kumar" userId="ec229fc9-1ae5-4424-ad91-f4b472f033de" providerId="ADAL" clId="{91277547-4AF9-4886-BE42-5CD0C3A689F7}" dt="2023-08-11T09:50:59.690" v="79" actId="1038"/>
          <ac:spMkLst>
            <pc:docMk/>
            <pc:sldMk cId="1843577305" sldId="268"/>
            <ac:spMk id="46" creationId="{A4812BD3-2647-7149-2939-40FBA0379115}"/>
          </ac:spMkLst>
        </pc:spChg>
        <pc:picChg chg="mod">
          <ac:chgData name="Roop Kumar" userId="ec229fc9-1ae5-4424-ad91-f4b472f033de" providerId="ADAL" clId="{91277547-4AF9-4886-BE42-5CD0C3A689F7}" dt="2023-08-10T13:21:00.841" v="56" actId="1037"/>
          <ac:picMkLst>
            <pc:docMk/>
            <pc:sldMk cId="1843577305" sldId="268"/>
            <ac:picMk id="5" creationId="{4A69260F-91BB-B919-F9F1-FD6A926A95F6}"/>
          </ac:picMkLst>
        </pc:picChg>
        <pc:picChg chg="mod">
          <ac:chgData name="Roop Kumar" userId="ec229fc9-1ae5-4424-ad91-f4b472f033de" providerId="ADAL" clId="{91277547-4AF9-4886-BE42-5CD0C3A689F7}" dt="2023-08-10T13:21:00.841" v="56" actId="1037"/>
          <ac:picMkLst>
            <pc:docMk/>
            <pc:sldMk cId="1843577305" sldId="268"/>
            <ac:picMk id="10" creationId="{1044B467-9F6D-E295-815D-D546623C4154}"/>
          </ac:picMkLst>
        </pc:picChg>
        <pc:picChg chg="mod">
          <ac:chgData name="Roop Kumar" userId="ec229fc9-1ae5-4424-ad91-f4b472f033de" providerId="ADAL" clId="{91277547-4AF9-4886-BE42-5CD0C3A689F7}" dt="2023-08-10T13:21:00.841" v="56" actId="1037"/>
          <ac:picMkLst>
            <pc:docMk/>
            <pc:sldMk cId="1843577305" sldId="268"/>
            <ac:picMk id="12" creationId="{315D7859-FE56-34F6-7A9C-FADA909827FD}"/>
          </ac:picMkLst>
        </pc:picChg>
        <pc:picChg chg="add del mod">
          <ac:chgData name="Roop Kumar" userId="ec229fc9-1ae5-4424-ad91-f4b472f033de" providerId="ADAL" clId="{91277547-4AF9-4886-BE42-5CD0C3A689F7}" dt="2023-08-10T13:20:38.300" v="51"/>
          <ac:picMkLst>
            <pc:docMk/>
            <pc:sldMk cId="1843577305" sldId="268"/>
            <ac:picMk id="13" creationId="{7E6387C0-C456-4E44-064B-47A9B359DD74}"/>
          </ac:picMkLst>
        </pc:picChg>
        <pc:picChg chg="mod">
          <ac:chgData name="Roop Kumar" userId="ec229fc9-1ae5-4424-ad91-f4b472f033de" providerId="ADAL" clId="{91277547-4AF9-4886-BE42-5CD0C3A689F7}" dt="2023-08-10T13:21:00.841" v="56" actId="1037"/>
          <ac:picMkLst>
            <pc:docMk/>
            <pc:sldMk cId="1843577305" sldId="268"/>
            <ac:picMk id="27" creationId="{8C4F6583-6840-D967-881B-35004CE0AD96}"/>
          </ac:picMkLst>
        </pc:picChg>
        <pc:picChg chg="mod">
          <ac:chgData name="Roop Kumar" userId="ec229fc9-1ae5-4424-ad91-f4b472f033de" providerId="ADAL" clId="{91277547-4AF9-4886-BE42-5CD0C3A689F7}" dt="2023-08-10T13:21:00.841" v="56" actId="1037"/>
          <ac:picMkLst>
            <pc:docMk/>
            <pc:sldMk cId="1843577305" sldId="268"/>
            <ac:picMk id="28" creationId="{62502484-AB31-6077-D78F-FEA2E50C6B20}"/>
          </ac:picMkLst>
        </pc:picChg>
        <pc:extLst>
          <p:ext xmlns:p="http://schemas.openxmlformats.org/presentationml/2006/main" uri="{D6D511B9-2390-475A-947B-AFAB55BFBCF1}">
            <pc226:cmChg xmlns:pc226="http://schemas.microsoft.com/office/powerpoint/2022/06/main/command" chg="add del">
              <pc226:chgData name="Roop Kumar" userId="ec229fc9-1ae5-4424-ad91-f4b472f033de" providerId="ADAL" clId="{91277547-4AF9-4886-BE42-5CD0C3A689F7}" dt="2023-08-18T09:00:52.195" v="788"/>
              <pc2:cmMkLst xmlns:pc2="http://schemas.microsoft.com/office/powerpoint/2019/9/main/command">
                <pc:docMk/>
                <pc:sldMk cId="1843577305" sldId="268"/>
                <pc2:cmMk id="{4D2EDE56-EE0A-489F-A784-EF563C7B04F1}"/>
              </pc2:cmMkLst>
            </pc226:cmChg>
          </p:ext>
        </pc:extLst>
      </pc:sldChg>
      <pc:sldChg chg="addSp delSp modSp mod addCm delCm">
        <pc:chgData name="Roop Kumar" userId="ec229fc9-1ae5-4424-ad91-f4b472f033de" providerId="ADAL" clId="{91277547-4AF9-4886-BE42-5CD0C3A689F7}" dt="2023-08-18T09:00:52.195" v="788"/>
        <pc:sldMkLst>
          <pc:docMk/>
          <pc:sldMk cId="176914838" sldId="276"/>
        </pc:sldMkLst>
        <pc:spChg chg="mod">
          <ac:chgData name="Roop Kumar" userId="ec229fc9-1ae5-4424-ad91-f4b472f033de" providerId="ADAL" clId="{91277547-4AF9-4886-BE42-5CD0C3A689F7}" dt="2023-08-18T08:55:20.300" v="653" actId="1036"/>
          <ac:spMkLst>
            <pc:docMk/>
            <pc:sldMk cId="176914838" sldId="276"/>
            <ac:spMk id="4" creationId="{BB29440D-05D9-7D39-C47B-BAE4B000BE7A}"/>
          </ac:spMkLst>
        </pc:spChg>
        <pc:spChg chg="mod">
          <ac:chgData name="Roop Kumar" userId="ec229fc9-1ae5-4424-ad91-f4b472f033de" providerId="ADAL" clId="{91277547-4AF9-4886-BE42-5CD0C3A689F7}" dt="2023-08-18T08:55:33.308" v="674" actId="1035"/>
          <ac:spMkLst>
            <pc:docMk/>
            <pc:sldMk cId="176914838" sldId="276"/>
            <ac:spMk id="5" creationId="{725E13F6-6113-71E5-F34F-4AA2264B5451}"/>
          </ac:spMkLst>
        </pc:spChg>
        <pc:spChg chg="mod">
          <ac:chgData name="Roop Kumar" userId="ec229fc9-1ae5-4424-ad91-f4b472f033de" providerId="ADAL" clId="{91277547-4AF9-4886-BE42-5CD0C3A689F7}" dt="2023-08-18T08:55:49.750" v="697" actId="1035"/>
          <ac:spMkLst>
            <pc:docMk/>
            <pc:sldMk cId="176914838" sldId="276"/>
            <ac:spMk id="6" creationId="{A1A7381D-4CD5-A357-E997-F29D3884A523}"/>
          </ac:spMkLst>
        </pc:spChg>
        <pc:spChg chg="mod">
          <ac:chgData name="Roop Kumar" userId="ec229fc9-1ae5-4424-ad91-f4b472f033de" providerId="ADAL" clId="{91277547-4AF9-4886-BE42-5CD0C3A689F7}" dt="2023-08-18T08:56:03.197" v="726" actId="1035"/>
          <ac:spMkLst>
            <pc:docMk/>
            <pc:sldMk cId="176914838" sldId="276"/>
            <ac:spMk id="7" creationId="{AABD8C77-A339-FC0F-6923-21832A6A6F44}"/>
          </ac:spMkLst>
        </pc:spChg>
        <pc:spChg chg="add del mod">
          <ac:chgData name="Roop Kumar" userId="ec229fc9-1ae5-4424-ad91-f4b472f033de" providerId="ADAL" clId="{91277547-4AF9-4886-BE42-5CD0C3A689F7}" dt="2023-08-11T10:34:18.112" v="481" actId="21"/>
          <ac:spMkLst>
            <pc:docMk/>
            <pc:sldMk cId="176914838" sldId="276"/>
            <ac:spMk id="9" creationId="{1A5AC3C6-1AD4-BD5C-6875-15F02DA61725}"/>
          </ac:spMkLst>
        </pc:spChg>
        <pc:spChg chg="add del mod">
          <ac:chgData name="Roop Kumar" userId="ec229fc9-1ae5-4424-ad91-f4b472f033de" providerId="ADAL" clId="{91277547-4AF9-4886-BE42-5CD0C3A689F7}" dt="2023-08-18T08:58:26.667" v="748" actId="21"/>
          <ac:spMkLst>
            <pc:docMk/>
            <pc:sldMk cId="176914838" sldId="276"/>
            <ac:spMk id="9" creationId="{7F0478B2-B4AD-7947-5129-CC29D127C967}"/>
          </ac:spMkLst>
        </pc:spChg>
        <pc:spChg chg="add mod modVis">
          <ac:chgData name="Roop Kumar" userId="ec229fc9-1ae5-4424-ad91-f4b472f033de" providerId="ADAL" clId="{91277547-4AF9-4886-BE42-5CD0C3A689F7}" dt="2023-08-18T08:56:28.408" v="729" actId="14430"/>
          <ac:spMkLst>
            <pc:docMk/>
            <pc:sldMk cId="176914838" sldId="276"/>
            <ac:spMk id="10" creationId="{89134DC5-9706-0872-30A9-0BD3438C5E98}"/>
          </ac:spMkLst>
        </pc:spChg>
        <pc:picChg chg="mod">
          <ac:chgData name="Roop Kumar" userId="ec229fc9-1ae5-4424-ad91-f4b472f033de" providerId="ADAL" clId="{91277547-4AF9-4886-BE42-5CD0C3A689F7}" dt="2023-08-18T08:57:45.204" v="735" actId="1038"/>
          <ac:picMkLst>
            <pc:docMk/>
            <pc:sldMk cId="176914838" sldId="276"/>
            <ac:picMk id="2" creationId="{3F75B7CB-1AA3-585A-AE26-2EEC63A9345E}"/>
          </ac:picMkLst>
        </pc:picChg>
        <pc:picChg chg="mod">
          <ac:chgData name="Roop Kumar" userId="ec229fc9-1ae5-4424-ad91-f4b472f033de" providerId="ADAL" clId="{91277547-4AF9-4886-BE42-5CD0C3A689F7}" dt="2023-08-18T08:57:45.204" v="735" actId="1038"/>
          <ac:picMkLst>
            <pc:docMk/>
            <pc:sldMk cId="176914838" sldId="276"/>
            <ac:picMk id="8" creationId="{65A2A1DB-EC7B-46C1-4090-840F511584A6}"/>
          </ac:picMkLst>
        </pc:picChg>
        <pc:picChg chg="mod">
          <ac:chgData name="Roop Kumar" userId="ec229fc9-1ae5-4424-ad91-f4b472f033de" providerId="ADAL" clId="{91277547-4AF9-4886-BE42-5CD0C3A689F7}" dt="2023-08-18T08:57:45.204" v="735" actId="1038"/>
          <ac:picMkLst>
            <pc:docMk/>
            <pc:sldMk cId="176914838" sldId="276"/>
            <ac:picMk id="27" creationId="{5D1830A9-B24A-8050-D111-CD732FA90AD6}"/>
          </ac:picMkLst>
        </pc:picChg>
        <pc:picChg chg="mod">
          <ac:chgData name="Roop Kumar" userId="ec229fc9-1ae5-4424-ad91-f4b472f033de" providerId="ADAL" clId="{91277547-4AF9-4886-BE42-5CD0C3A689F7}" dt="2023-08-18T08:57:45.204" v="735" actId="1038"/>
          <ac:picMkLst>
            <pc:docMk/>
            <pc:sldMk cId="176914838" sldId="276"/>
            <ac:picMk id="28" creationId="{EEA1EC8E-0FE8-F629-E15B-DC6A4C683C4A}"/>
          </ac:picMkLst>
        </pc:picChg>
        <pc:picChg chg="mod modVis">
          <ac:chgData name="Roop Kumar" userId="ec229fc9-1ae5-4424-ad91-f4b472f033de" providerId="ADAL" clId="{91277547-4AF9-4886-BE42-5CD0C3A689F7}" dt="2023-08-18T08:57:45.204" v="735" actId="1038"/>
          <ac:picMkLst>
            <pc:docMk/>
            <pc:sldMk cId="176914838" sldId="276"/>
            <ac:picMk id="29" creationId="{71DDC7C1-F437-5D75-EDA1-709A5C0DB21A}"/>
          </ac:picMkLst>
        </pc:picChg>
        <pc:extLst>
          <p:ext xmlns:p="http://schemas.openxmlformats.org/presentationml/2006/main" uri="{D6D511B9-2390-475A-947B-AFAB55BFBCF1}">
            <pc226:cmChg xmlns:pc226="http://schemas.microsoft.com/office/powerpoint/2022/06/main/command" chg="add del">
              <pc226:chgData name="Roop Kumar" userId="ec229fc9-1ae5-4424-ad91-f4b472f033de" providerId="ADAL" clId="{91277547-4AF9-4886-BE42-5CD0C3A689F7}" dt="2023-08-18T09:00:52.195" v="788"/>
              <pc2:cmMkLst xmlns:pc2="http://schemas.microsoft.com/office/powerpoint/2019/9/main/command">
                <pc:docMk/>
                <pc:sldMk cId="176914838" sldId="276"/>
                <pc2:cmMk id="{96E81B44-9B61-4AA5-99A9-62CAC6D085BB}"/>
              </pc2:cmMkLst>
            </pc226:cmChg>
          </p:ext>
        </pc:extLst>
      </pc:sldChg>
      <pc:sldChg chg="addSp delSp modSp mod">
        <pc:chgData name="Roop Kumar" userId="ec229fc9-1ae5-4424-ad91-f4b472f033de" providerId="ADAL" clId="{91277547-4AF9-4886-BE42-5CD0C3A689F7}" dt="2023-08-11T10:09:18.591" v="223" actId="164"/>
        <pc:sldMkLst>
          <pc:docMk/>
          <pc:sldMk cId="889784200" sldId="301"/>
        </pc:sldMkLst>
        <pc:spChg chg="mod">
          <ac:chgData name="Roop Kumar" userId="ec229fc9-1ae5-4424-ad91-f4b472f033de" providerId="ADAL" clId="{91277547-4AF9-4886-BE42-5CD0C3A689F7}" dt="2023-08-11T10:09:15.659" v="222" actId="164"/>
          <ac:spMkLst>
            <pc:docMk/>
            <pc:sldMk cId="889784200" sldId="301"/>
            <ac:spMk id="7" creationId="{B5BAB2D6-BDCE-743B-603A-C89C3B13C4FC}"/>
          </ac:spMkLst>
        </pc:spChg>
        <pc:spChg chg="mod modVis">
          <ac:chgData name="Roop Kumar" userId="ec229fc9-1ae5-4424-ad91-f4b472f033de" providerId="ADAL" clId="{91277547-4AF9-4886-BE42-5CD0C3A689F7}" dt="2023-08-11T10:09:18.591" v="223" actId="164"/>
          <ac:spMkLst>
            <pc:docMk/>
            <pc:sldMk cId="889784200" sldId="301"/>
            <ac:spMk id="9" creationId="{53F5C2EF-D005-B66B-B8E4-573F8E7960ED}"/>
          </ac:spMkLst>
        </pc:spChg>
        <pc:spChg chg="del mod modVis">
          <ac:chgData name="Roop Kumar" userId="ec229fc9-1ae5-4424-ad91-f4b472f033de" providerId="ADAL" clId="{91277547-4AF9-4886-BE42-5CD0C3A689F7}" dt="2023-08-11T10:04:44.129" v="142" actId="478"/>
          <ac:spMkLst>
            <pc:docMk/>
            <pc:sldMk cId="889784200" sldId="301"/>
            <ac:spMk id="12" creationId="{7137F61C-797A-1DBE-94DB-1E1DF3821573}"/>
          </ac:spMkLst>
        </pc:spChg>
        <pc:spChg chg="mod">
          <ac:chgData name="Roop Kumar" userId="ec229fc9-1ae5-4424-ad91-f4b472f033de" providerId="ADAL" clId="{91277547-4AF9-4886-BE42-5CD0C3A689F7}" dt="2023-08-11T10:09:15.659" v="222" actId="164"/>
          <ac:spMkLst>
            <pc:docMk/>
            <pc:sldMk cId="889784200" sldId="301"/>
            <ac:spMk id="14" creationId="{B3EFDDCE-3073-BEAB-B75F-FDCA817CCFEA}"/>
          </ac:spMkLst>
        </pc:spChg>
        <pc:spChg chg="mod modVis">
          <ac:chgData name="Roop Kumar" userId="ec229fc9-1ae5-4424-ad91-f4b472f033de" providerId="ADAL" clId="{91277547-4AF9-4886-BE42-5CD0C3A689F7}" dt="2023-08-11T10:09:18.591" v="223" actId="164"/>
          <ac:spMkLst>
            <pc:docMk/>
            <pc:sldMk cId="889784200" sldId="301"/>
            <ac:spMk id="19" creationId="{58BC1711-5EC7-8949-AB0D-1E9298A07194}"/>
          </ac:spMkLst>
        </pc:spChg>
        <pc:grpChg chg="add mod">
          <ac:chgData name="Roop Kumar" userId="ec229fc9-1ae5-4424-ad91-f4b472f033de" providerId="ADAL" clId="{91277547-4AF9-4886-BE42-5CD0C3A689F7}" dt="2023-08-11T10:09:15.659" v="222" actId="164"/>
          <ac:grpSpMkLst>
            <pc:docMk/>
            <pc:sldMk cId="889784200" sldId="301"/>
            <ac:grpSpMk id="2" creationId="{282885E0-8E23-7A20-133F-70D109B508F8}"/>
          </ac:grpSpMkLst>
        </pc:grpChg>
        <pc:grpChg chg="add mod">
          <ac:chgData name="Roop Kumar" userId="ec229fc9-1ae5-4424-ad91-f4b472f033de" providerId="ADAL" clId="{91277547-4AF9-4886-BE42-5CD0C3A689F7}" dt="2023-08-11T10:09:18.591" v="223" actId="164"/>
          <ac:grpSpMkLst>
            <pc:docMk/>
            <pc:sldMk cId="889784200" sldId="301"/>
            <ac:grpSpMk id="3" creationId="{F8E245DB-85A9-94BE-9434-38061021C31D}"/>
          </ac:grpSpMkLst>
        </pc:grpChg>
      </pc:sldChg>
      <pc:sldChg chg="modSp mod">
        <pc:chgData name="Roop Kumar" userId="ec229fc9-1ae5-4424-ad91-f4b472f033de" providerId="ADAL" clId="{91277547-4AF9-4886-BE42-5CD0C3A689F7}" dt="2023-08-11T10:09:47.679" v="228" actId="1036"/>
        <pc:sldMkLst>
          <pc:docMk/>
          <pc:sldMk cId="31176792" sldId="303"/>
        </pc:sldMkLst>
        <pc:spChg chg="mod">
          <ac:chgData name="Roop Kumar" userId="ec229fc9-1ae5-4424-ad91-f4b472f033de" providerId="ADAL" clId="{91277547-4AF9-4886-BE42-5CD0C3A689F7}" dt="2023-08-11T10:09:47.679" v="228" actId="1036"/>
          <ac:spMkLst>
            <pc:docMk/>
            <pc:sldMk cId="31176792" sldId="303"/>
            <ac:spMk id="3" creationId="{9F347CA8-7C6B-C8A7-3B91-FE5F92B95585}"/>
          </ac:spMkLst>
        </pc:spChg>
      </pc:sldChg>
      <pc:sldChg chg="modSp mod">
        <pc:chgData name="Roop Kumar" userId="ec229fc9-1ae5-4424-ad91-f4b472f033de" providerId="ADAL" clId="{91277547-4AF9-4886-BE42-5CD0C3A689F7}" dt="2023-08-11T10:10:17.586" v="235" actId="14100"/>
        <pc:sldMkLst>
          <pc:docMk/>
          <pc:sldMk cId="957896708" sldId="305"/>
        </pc:sldMkLst>
        <pc:spChg chg="mod">
          <ac:chgData name="Roop Kumar" userId="ec229fc9-1ae5-4424-ad91-f4b472f033de" providerId="ADAL" clId="{91277547-4AF9-4886-BE42-5CD0C3A689F7}" dt="2023-08-11T10:10:17.586" v="235" actId="14100"/>
          <ac:spMkLst>
            <pc:docMk/>
            <pc:sldMk cId="957896708" sldId="305"/>
            <ac:spMk id="4" creationId="{35E13AF5-3D06-0AC5-ED7F-038960EE4BFE}"/>
          </ac:spMkLst>
        </pc:spChg>
        <pc:spChg chg="mod">
          <ac:chgData name="Roop Kumar" userId="ec229fc9-1ae5-4424-ad91-f4b472f033de" providerId="ADAL" clId="{91277547-4AF9-4886-BE42-5CD0C3A689F7}" dt="2023-08-11T10:10:05.351" v="233" actId="1036"/>
          <ac:spMkLst>
            <pc:docMk/>
            <pc:sldMk cId="957896708" sldId="305"/>
            <ac:spMk id="8" creationId="{4736C4DA-FF16-7EE6-57CE-2CC119819377}"/>
          </ac:spMkLst>
        </pc:spChg>
      </pc:sldChg>
      <pc:sldChg chg="modSp mod">
        <pc:chgData name="Roop Kumar" userId="ec229fc9-1ae5-4424-ad91-f4b472f033de" providerId="ADAL" clId="{91277547-4AF9-4886-BE42-5CD0C3A689F7}" dt="2023-08-11T10:11:56.061" v="372" actId="12789"/>
        <pc:sldMkLst>
          <pc:docMk/>
          <pc:sldMk cId="4086611187" sldId="307"/>
        </pc:sldMkLst>
        <pc:spChg chg="mod">
          <ac:chgData name="Roop Kumar" userId="ec229fc9-1ae5-4424-ad91-f4b472f033de" providerId="ADAL" clId="{91277547-4AF9-4886-BE42-5CD0C3A689F7}" dt="2023-08-11T10:11:51.061" v="371" actId="12789"/>
          <ac:spMkLst>
            <pc:docMk/>
            <pc:sldMk cId="4086611187" sldId="307"/>
            <ac:spMk id="7" creationId="{B5BAB2D6-BDCE-743B-603A-C89C3B13C4FC}"/>
          </ac:spMkLst>
        </pc:spChg>
        <pc:spChg chg="mod">
          <ac:chgData name="Roop Kumar" userId="ec229fc9-1ae5-4424-ad91-f4b472f033de" providerId="ADAL" clId="{91277547-4AF9-4886-BE42-5CD0C3A689F7}" dt="2023-08-11T10:11:51.061" v="371" actId="12789"/>
          <ac:spMkLst>
            <pc:docMk/>
            <pc:sldMk cId="4086611187" sldId="307"/>
            <ac:spMk id="9" creationId="{53F5C2EF-D005-B66B-B8E4-573F8E7960ED}"/>
          </ac:spMkLst>
        </pc:spChg>
        <pc:spChg chg="mod">
          <ac:chgData name="Roop Kumar" userId="ec229fc9-1ae5-4424-ad91-f4b472f033de" providerId="ADAL" clId="{91277547-4AF9-4886-BE42-5CD0C3A689F7}" dt="2023-08-11T10:11:56.061" v="372" actId="12789"/>
          <ac:spMkLst>
            <pc:docMk/>
            <pc:sldMk cId="4086611187" sldId="307"/>
            <ac:spMk id="14" creationId="{B3EFDDCE-3073-BEAB-B75F-FDCA817CCFEA}"/>
          </ac:spMkLst>
        </pc:spChg>
        <pc:spChg chg="mod">
          <ac:chgData name="Roop Kumar" userId="ec229fc9-1ae5-4424-ad91-f4b472f033de" providerId="ADAL" clId="{91277547-4AF9-4886-BE42-5CD0C3A689F7}" dt="2023-08-11T10:11:56.061" v="372" actId="12789"/>
          <ac:spMkLst>
            <pc:docMk/>
            <pc:sldMk cId="4086611187" sldId="307"/>
            <ac:spMk id="19" creationId="{58BC1711-5EC7-8949-AB0D-1E9298A07194}"/>
          </ac:spMkLst>
        </pc:spChg>
      </pc:sldChg>
      <pc:sldChg chg="modSp">
        <pc:chgData name="Roop Kumar" userId="ec229fc9-1ae5-4424-ad91-f4b472f033de" providerId="ADAL" clId="{91277547-4AF9-4886-BE42-5CD0C3A689F7}" dt="2023-08-11T10:12:07.666" v="373" actId="11530"/>
        <pc:sldMkLst>
          <pc:docMk/>
          <pc:sldMk cId="3612832217" sldId="308"/>
        </pc:sldMkLst>
        <pc:picChg chg="mod">
          <ac:chgData name="Roop Kumar" userId="ec229fc9-1ae5-4424-ad91-f4b472f033de" providerId="ADAL" clId="{91277547-4AF9-4886-BE42-5CD0C3A689F7}" dt="2023-08-11T10:12:07.666" v="373" actId="11530"/>
          <ac:picMkLst>
            <pc:docMk/>
            <pc:sldMk cId="3612832217" sldId="308"/>
            <ac:picMk id="4" creationId="{97302B70-0712-043C-774C-4A02B9B33F62}"/>
          </ac:picMkLst>
        </pc:picChg>
      </pc:sldChg>
      <pc:sldChg chg="modSp mod">
        <pc:chgData name="Roop Kumar" userId="ec229fc9-1ae5-4424-ad91-f4b472f033de" providerId="ADAL" clId="{91277547-4AF9-4886-BE42-5CD0C3A689F7}" dt="2023-08-11T10:02:25.984" v="85" actId="242"/>
        <pc:sldMkLst>
          <pc:docMk/>
          <pc:sldMk cId="1024716605" sldId="310"/>
        </pc:sldMkLst>
        <pc:spChg chg="mod">
          <ac:chgData name="Roop Kumar" userId="ec229fc9-1ae5-4424-ad91-f4b472f033de" providerId="ADAL" clId="{91277547-4AF9-4886-BE42-5CD0C3A689F7}" dt="2023-08-11T10:02:25.984" v="85" actId="242"/>
          <ac:spMkLst>
            <pc:docMk/>
            <pc:sldMk cId="1024716605" sldId="310"/>
            <ac:spMk id="25" creationId="{9EB17C61-05F8-392F-4048-1233AC59FDAE}"/>
          </ac:spMkLst>
        </pc:spChg>
      </pc:sldChg>
      <pc:sldChg chg="modSp mod">
        <pc:chgData name="Roop Kumar" userId="ec229fc9-1ae5-4424-ad91-f4b472f033de" providerId="ADAL" clId="{91277547-4AF9-4886-BE42-5CD0C3A689F7}" dt="2023-08-11T10:12:21.884" v="374" actId="242"/>
        <pc:sldMkLst>
          <pc:docMk/>
          <pc:sldMk cId="1837679001" sldId="311"/>
        </pc:sldMkLst>
        <pc:spChg chg="mod">
          <ac:chgData name="Roop Kumar" userId="ec229fc9-1ae5-4424-ad91-f4b472f033de" providerId="ADAL" clId="{91277547-4AF9-4886-BE42-5CD0C3A689F7}" dt="2023-08-11T10:12:21.884" v="374" actId="242"/>
          <ac:spMkLst>
            <pc:docMk/>
            <pc:sldMk cId="1837679001" sldId="311"/>
            <ac:spMk id="25" creationId="{9EB17C61-05F8-392F-4048-1233AC59FDAE}"/>
          </ac:spMkLst>
        </pc:spChg>
      </pc:sldChg>
      <pc:sldChg chg="delSp modSp mod">
        <pc:chgData name="Roop Kumar" userId="ec229fc9-1ae5-4424-ad91-f4b472f033de" providerId="ADAL" clId="{91277547-4AF9-4886-BE42-5CD0C3A689F7}" dt="2023-08-11T10:13:03.936" v="387" actId="478"/>
        <pc:sldMkLst>
          <pc:docMk/>
          <pc:sldMk cId="2805577523" sldId="312"/>
        </pc:sldMkLst>
        <pc:spChg chg="mod modVis">
          <ac:chgData name="Roop Kumar" userId="ec229fc9-1ae5-4424-ad91-f4b472f033de" providerId="ADAL" clId="{91277547-4AF9-4886-BE42-5CD0C3A689F7}" dt="2023-08-11T10:12:54.202" v="382" actId="14429"/>
          <ac:spMkLst>
            <pc:docMk/>
            <pc:sldMk cId="2805577523" sldId="312"/>
            <ac:spMk id="7" creationId="{B5BAB2D6-BDCE-743B-603A-C89C3B13C4FC}"/>
          </ac:spMkLst>
        </pc:spChg>
        <pc:spChg chg="mod modVis">
          <ac:chgData name="Roop Kumar" userId="ec229fc9-1ae5-4424-ad91-f4b472f033de" providerId="ADAL" clId="{91277547-4AF9-4886-BE42-5CD0C3A689F7}" dt="2023-08-11T10:12:53.018" v="380" actId="14429"/>
          <ac:spMkLst>
            <pc:docMk/>
            <pc:sldMk cId="2805577523" sldId="312"/>
            <ac:spMk id="9" creationId="{53F5C2EF-D005-B66B-B8E4-573F8E7960ED}"/>
          </ac:spMkLst>
        </pc:spChg>
        <pc:spChg chg="del mod modVis">
          <ac:chgData name="Roop Kumar" userId="ec229fc9-1ae5-4424-ad91-f4b472f033de" providerId="ADAL" clId="{91277547-4AF9-4886-BE42-5CD0C3A689F7}" dt="2023-08-11T10:13:03.936" v="387" actId="478"/>
          <ac:spMkLst>
            <pc:docMk/>
            <pc:sldMk cId="2805577523" sldId="312"/>
            <ac:spMk id="12" creationId="{7137F61C-797A-1DBE-94DB-1E1DF3821573}"/>
          </ac:spMkLst>
        </pc:spChg>
        <pc:spChg chg="mod modVis">
          <ac:chgData name="Roop Kumar" userId="ec229fc9-1ae5-4424-ad91-f4b472f033de" providerId="ADAL" clId="{91277547-4AF9-4886-BE42-5CD0C3A689F7}" dt="2023-08-11T10:12:58.770" v="384" actId="14429"/>
          <ac:spMkLst>
            <pc:docMk/>
            <pc:sldMk cId="2805577523" sldId="312"/>
            <ac:spMk id="15" creationId="{6EEC19D7-C003-2471-71FA-7EF9C55DCB0C}"/>
          </ac:spMkLst>
        </pc:spChg>
      </pc:sldChg>
      <pc:sldChg chg="addSp delSp modSp mod">
        <pc:chgData name="Roop Kumar" userId="ec229fc9-1ae5-4424-ad91-f4b472f033de" providerId="ADAL" clId="{91277547-4AF9-4886-BE42-5CD0C3A689F7}" dt="2023-08-11T10:14:56.879" v="445" actId="1038"/>
        <pc:sldMkLst>
          <pc:docMk/>
          <pc:sldMk cId="387919097" sldId="314"/>
        </pc:sldMkLst>
        <pc:spChg chg="mod topLvl">
          <ac:chgData name="Roop Kumar" userId="ec229fc9-1ae5-4424-ad91-f4b472f033de" providerId="ADAL" clId="{91277547-4AF9-4886-BE42-5CD0C3A689F7}" dt="2023-08-11T10:14:56.879" v="445" actId="1038"/>
          <ac:spMkLst>
            <pc:docMk/>
            <pc:sldMk cId="387919097" sldId="314"/>
            <ac:spMk id="9" creationId="{53F5C2EF-D005-B66B-B8E4-573F8E7960ED}"/>
          </ac:spMkLst>
        </pc:spChg>
        <pc:spChg chg="add del mod topLvl">
          <ac:chgData name="Roop Kumar" userId="ec229fc9-1ae5-4424-ad91-f4b472f033de" providerId="ADAL" clId="{91277547-4AF9-4886-BE42-5CD0C3A689F7}" dt="2023-08-11T10:14:56.879" v="445" actId="1038"/>
          <ac:spMkLst>
            <pc:docMk/>
            <pc:sldMk cId="387919097" sldId="314"/>
            <ac:spMk id="11" creationId="{010F6EA3-00A1-500F-FDBA-1BE36F9013F2}"/>
          </ac:spMkLst>
        </pc:spChg>
        <pc:spChg chg="del mod topLvl">
          <ac:chgData name="Roop Kumar" userId="ec229fc9-1ae5-4424-ad91-f4b472f033de" providerId="ADAL" clId="{91277547-4AF9-4886-BE42-5CD0C3A689F7}" dt="2023-08-11T10:13:45.280" v="389" actId="478"/>
          <ac:spMkLst>
            <pc:docMk/>
            <pc:sldMk cId="387919097" sldId="314"/>
            <ac:spMk id="12" creationId="{7137F61C-797A-1DBE-94DB-1E1DF3821573}"/>
          </ac:spMkLst>
        </pc:spChg>
        <pc:spChg chg="mod topLvl">
          <ac:chgData name="Roop Kumar" userId="ec229fc9-1ae5-4424-ad91-f4b472f033de" providerId="ADAL" clId="{91277547-4AF9-4886-BE42-5CD0C3A689F7}" dt="2023-08-11T10:14:56.879" v="445" actId="1038"/>
          <ac:spMkLst>
            <pc:docMk/>
            <pc:sldMk cId="387919097" sldId="314"/>
            <ac:spMk id="19" creationId="{58BC1711-5EC7-8949-AB0D-1E9298A07194}"/>
          </ac:spMkLst>
        </pc:spChg>
        <pc:grpChg chg="del">
          <ac:chgData name="Roop Kumar" userId="ec229fc9-1ae5-4424-ad91-f4b472f033de" providerId="ADAL" clId="{91277547-4AF9-4886-BE42-5CD0C3A689F7}" dt="2023-08-11T10:13:40.509" v="388" actId="165"/>
          <ac:grpSpMkLst>
            <pc:docMk/>
            <pc:sldMk cId="387919097" sldId="314"/>
            <ac:grpSpMk id="5" creationId="{64E5315D-1A21-6F0A-E915-AAEE6B722180}"/>
          </ac:grpSpMkLst>
        </pc:grpChg>
        <pc:grpChg chg="del mod topLvl">
          <ac:chgData name="Roop Kumar" userId="ec229fc9-1ae5-4424-ad91-f4b472f033de" providerId="ADAL" clId="{91277547-4AF9-4886-BE42-5CD0C3A689F7}" dt="2023-08-11T10:13:45.280" v="389" actId="478"/>
          <ac:grpSpMkLst>
            <pc:docMk/>
            <pc:sldMk cId="387919097" sldId="314"/>
            <ac:grpSpMk id="10" creationId="{0F6D85CE-C241-E64B-D358-416573F55D1A}"/>
          </ac:grpSpMkLst>
        </pc:grpChg>
      </pc:sldChg>
      <pc:sldChg chg="modSp mod">
        <pc:chgData name="Roop Kumar" userId="ec229fc9-1ae5-4424-ad91-f4b472f033de" providerId="ADAL" clId="{91277547-4AF9-4886-BE42-5CD0C3A689F7}" dt="2023-08-11T10:16:19.849" v="448" actId="14100"/>
        <pc:sldMkLst>
          <pc:docMk/>
          <pc:sldMk cId="3695036892" sldId="315"/>
        </pc:sldMkLst>
        <pc:spChg chg="mod">
          <ac:chgData name="Roop Kumar" userId="ec229fc9-1ae5-4424-ad91-f4b472f033de" providerId="ADAL" clId="{91277547-4AF9-4886-BE42-5CD0C3A689F7}" dt="2023-08-11T10:15:10.441" v="447" actId="14100"/>
          <ac:spMkLst>
            <pc:docMk/>
            <pc:sldMk cId="3695036892" sldId="315"/>
            <ac:spMk id="15" creationId="{6EEC19D7-C003-2471-71FA-7EF9C55DCB0C}"/>
          </ac:spMkLst>
        </pc:spChg>
        <pc:spChg chg="mod">
          <ac:chgData name="Roop Kumar" userId="ec229fc9-1ae5-4424-ad91-f4b472f033de" providerId="ADAL" clId="{91277547-4AF9-4886-BE42-5CD0C3A689F7}" dt="2023-08-11T10:16:19.849" v="448" actId="14100"/>
          <ac:spMkLst>
            <pc:docMk/>
            <pc:sldMk cId="3695036892" sldId="315"/>
            <ac:spMk id="19" creationId="{58BC1711-5EC7-8949-AB0D-1E9298A07194}"/>
          </ac:spMkLst>
        </pc:spChg>
      </pc:sldChg>
      <pc:sldChg chg="modSp mod">
        <pc:chgData name="Roop Kumar" userId="ec229fc9-1ae5-4424-ad91-f4b472f033de" providerId="ADAL" clId="{91277547-4AF9-4886-BE42-5CD0C3A689F7}" dt="2023-08-11T10:16:45.644" v="454" actId="1035"/>
        <pc:sldMkLst>
          <pc:docMk/>
          <pc:sldMk cId="1328938311" sldId="317"/>
        </pc:sldMkLst>
        <pc:spChg chg="mod">
          <ac:chgData name="Roop Kumar" userId="ec229fc9-1ae5-4424-ad91-f4b472f033de" providerId="ADAL" clId="{91277547-4AF9-4886-BE42-5CD0C3A689F7}" dt="2023-08-11T10:16:45.644" v="454" actId="1035"/>
          <ac:spMkLst>
            <pc:docMk/>
            <pc:sldMk cId="1328938311" sldId="317"/>
            <ac:spMk id="9" creationId="{53F5C2EF-D005-B66B-B8E4-573F8E7960ED}"/>
          </ac:spMkLst>
        </pc:spChg>
      </pc:sldChg>
      <pc:sldChg chg="delCm">
        <pc:chgData name="Roop Kumar" userId="ec229fc9-1ae5-4424-ad91-f4b472f033de" providerId="ADAL" clId="{91277547-4AF9-4886-BE42-5CD0C3A689F7}" dt="2023-08-18T09:00:52.195" v="788"/>
        <pc:sldMkLst>
          <pc:docMk/>
          <pc:sldMk cId="463288283" sldId="319"/>
        </pc:sldMkLst>
        <pc:extLst>
          <p:ext xmlns:p="http://schemas.openxmlformats.org/presentationml/2006/main" uri="{D6D511B9-2390-475A-947B-AFAB55BFBCF1}">
            <pc226:cmChg xmlns:pc226="http://schemas.microsoft.com/office/powerpoint/2022/06/main/command" chg="del">
              <pc226:chgData name="Roop Kumar" userId="ec229fc9-1ae5-4424-ad91-f4b472f033de" providerId="ADAL" clId="{91277547-4AF9-4886-BE42-5CD0C3A689F7}" dt="2023-08-18T09:00:52.195" v="788"/>
              <pc2:cmMkLst xmlns:pc2="http://schemas.microsoft.com/office/powerpoint/2019/9/main/command">
                <pc:docMk/>
                <pc:sldMk cId="463288283" sldId="319"/>
                <pc2:cmMk id="{47F4CF24-DB0A-4187-B530-7D5EF120E93A}"/>
              </pc2:cmMkLst>
            </pc226:cmChg>
          </p:ext>
        </pc:extLst>
      </pc:sldChg>
      <pc:sldChg chg="addSp delSp modSp mod addCm delCm">
        <pc:chgData name="Roop Kumar" userId="ec229fc9-1ae5-4424-ad91-f4b472f033de" providerId="ADAL" clId="{91277547-4AF9-4886-BE42-5CD0C3A689F7}" dt="2023-08-18T09:00:52.195" v="788"/>
        <pc:sldMkLst>
          <pc:docMk/>
          <pc:sldMk cId="3888524519" sldId="322"/>
        </pc:sldMkLst>
        <pc:spChg chg="mod topLvl">
          <ac:chgData name="Roop Kumar" userId="ec229fc9-1ae5-4424-ad91-f4b472f033de" providerId="ADAL" clId="{91277547-4AF9-4886-BE42-5CD0C3A689F7}" dt="2023-08-18T08:48:43.820" v="583" actId="164"/>
          <ac:spMkLst>
            <pc:docMk/>
            <pc:sldMk cId="3888524519" sldId="322"/>
            <ac:spMk id="39" creationId="{7B3F732F-B86E-389E-167A-748B08BCAB24}"/>
          </ac:spMkLst>
        </pc:spChg>
        <pc:spChg chg="mod topLvl">
          <ac:chgData name="Roop Kumar" userId="ec229fc9-1ae5-4424-ad91-f4b472f033de" providerId="ADAL" clId="{91277547-4AF9-4886-BE42-5CD0C3A689F7}" dt="2023-08-18T08:48:43.820" v="583" actId="164"/>
          <ac:spMkLst>
            <pc:docMk/>
            <pc:sldMk cId="3888524519" sldId="322"/>
            <ac:spMk id="40" creationId="{4FF4DA66-131A-9ECA-E168-F9A6D342A1AA}"/>
          </ac:spMkLst>
        </pc:spChg>
        <pc:spChg chg="mod topLvl">
          <ac:chgData name="Roop Kumar" userId="ec229fc9-1ae5-4424-ad91-f4b472f033de" providerId="ADAL" clId="{91277547-4AF9-4886-BE42-5CD0C3A689F7}" dt="2023-08-18T08:48:43.820" v="583" actId="164"/>
          <ac:spMkLst>
            <pc:docMk/>
            <pc:sldMk cId="3888524519" sldId="322"/>
            <ac:spMk id="41" creationId="{A97CD1E9-C573-43B7-F0D4-26E41A5A31AD}"/>
          </ac:spMkLst>
        </pc:spChg>
        <pc:spChg chg="mod topLvl">
          <ac:chgData name="Roop Kumar" userId="ec229fc9-1ae5-4424-ad91-f4b472f033de" providerId="ADAL" clId="{91277547-4AF9-4886-BE42-5CD0C3A689F7}" dt="2023-08-18T08:48:43.820" v="583" actId="164"/>
          <ac:spMkLst>
            <pc:docMk/>
            <pc:sldMk cId="3888524519" sldId="322"/>
            <ac:spMk id="42" creationId="{2F90B576-1AC6-1B20-28E0-FF131CF9384E}"/>
          </ac:spMkLst>
        </pc:spChg>
        <pc:spChg chg="mod topLvl">
          <ac:chgData name="Roop Kumar" userId="ec229fc9-1ae5-4424-ad91-f4b472f033de" providerId="ADAL" clId="{91277547-4AF9-4886-BE42-5CD0C3A689F7}" dt="2023-08-18T08:48:43.820" v="583" actId="164"/>
          <ac:spMkLst>
            <pc:docMk/>
            <pc:sldMk cId="3888524519" sldId="322"/>
            <ac:spMk id="43" creationId="{0ED46056-C2D7-27D8-CC4F-BBBBB8BFF30C}"/>
          </ac:spMkLst>
        </pc:spChg>
        <pc:spChg chg="mod">
          <ac:chgData name="Roop Kumar" userId="ec229fc9-1ae5-4424-ad91-f4b472f033de" providerId="ADAL" clId="{91277547-4AF9-4886-BE42-5CD0C3A689F7}" dt="2023-08-18T08:48:35.835" v="582" actId="1035"/>
          <ac:spMkLst>
            <pc:docMk/>
            <pc:sldMk cId="3888524519" sldId="322"/>
            <ac:spMk id="46" creationId="{A4812BD3-2647-7149-2939-40FBA0379115}"/>
          </ac:spMkLst>
        </pc:spChg>
        <pc:grpChg chg="add mod modVis">
          <ac:chgData name="Roop Kumar" userId="ec229fc9-1ae5-4424-ad91-f4b472f033de" providerId="ADAL" clId="{91277547-4AF9-4886-BE42-5CD0C3A689F7}" dt="2023-08-18T08:48:45.040" v="584" actId="14430"/>
          <ac:grpSpMkLst>
            <pc:docMk/>
            <pc:sldMk cId="3888524519" sldId="322"/>
            <ac:grpSpMk id="4" creationId="{92CFD97D-B0BD-21DC-8604-6F7E9C595146}"/>
          </ac:grpSpMkLst>
        </pc:grpChg>
        <pc:grpChg chg="del mod modVis">
          <ac:chgData name="Roop Kumar" userId="ec229fc9-1ae5-4424-ad91-f4b472f033de" providerId="ADAL" clId="{91277547-4AF9-4886-BE42-5CD0C3A689F7}" dt="2023-08-18T08:47:51.798" v="510" actId="165"/>
          <ac:grpSpMkLst>
            <pc:docMk/>
            <pc:sldMk cId="3888524519" sldId="322"/>
            <ac:grpSpMk id="38" creationId="{2BF4AE3B-7809-2876-3A2B-3F8043C040D0}"/>
          </ac:grpSpMkLst>
        </pc:grpChg>
        <pc:picChg chg="mod">
          <ac:chgData name="Roop Kumar" userId="ec229fc9-1ae5-4424-ad91-f4b472f033de" providerId="ADAL" clId="{91277547-4AF9-4886-BE42-5CD0C3A689F7}" dt="2023-08-18T08:46:50.267" v="503" actId="1038"/>
          <ac:picMkLst>
            <pc:docMk/>
            <pc:sldMk cId="3888524519" sldId="322"/>
            <ac:picMk id="2" creationId="{A8597901-D6EF-62E0-6E65-12475434D045}"/>
          </ac:picMkLst>
        </pc:picChg>
        <pc:picChg chg="mod">
          <ac:chgData name="Roop Kumar" userId="ec229fc9-1ae5-4424-ad91-f4b472f033de" providerId="ADAL" clId="{91277547-4AF9-4886-BE42-5CD0C3A689F7}" dt="2023-08-18T08:47:19.110" v="506" actId="1035"/>
          <ac:picMkLst>
            <pc:docMk/>
            <pc:sldMk cId="3888524519" sldId="322"/>
            <ac:picMk id="5" creationId="{4A69260F-91BB-B919-F9F1-FD6A926A95F6}"/>
          </ac:picMkLst>
        </pc:picChg>
        <pc:picChg chg="mod">
          <ac:chgData name="Roop Kumar" userId="ec229fc9-1ae5-4424-ad91-f4b472f033de" providerId="ADAL" clId="{91277547-4AF9-4886-BE42-5CD0C3A689F7}" dt="2023-08-18T08:49:08.391" v="586" actId="1035"/>
          <ac:picMkLst>
            <pc:docMk/>
            <pc:sldMk cId="3888524519" sldId="322"/>
            <ac:picMk id="27" creationId="{8C4F6583-6840-D967-881B-35004CE0AD96}"/>
          </ac:picMkLst>
        </pc:picChg>
        <pc:picChg chg="mod">
          <ac:chgData name="Roop Kumar" userId="ec229fc9-1ae5-4424-ad91-f4b472f033de" providerId="ADAL" clId="{91277547-4AF9-4886-BE42-5CD0C3A689F7}" dt="2023-08-18T08:47:31.500" v="507" actId="1036"/>
          <ac:picMkLst>
            <pc:docMk/>
            <pc:sldMk cId="3888524519" sldId="322"/>
            <ac:picMk id="28" creationId="{62502484-AB31-6077-D78F-FEA2E50C6B20}"/>
          </ac:picMkLst>
        </pc:picChg>
        <pc:extLst>
          <p:ext xmlns:p="http://schemas.openxmlformats.org/presentationml/2006/main" uri="{D6D511B9-2390-475A-947B-AFAB55BFBCF1}">
            <pc226:cmChg xmlns:pc226="http://schemas.microsoft.com/office/powerpoint/2022/06/main/command" chg="add del">
              <pc226:chgData name="Roop Kumar" userId="ec229fc9-1ae5-4424-ad91-f4b472f033de" providerId="ADAL" clId="{91277547-4AF9-4886-BE42-5CD0C3A689F7}" dt="2023-08-18T09:00:52.195" v="788"/>
              <pc2:cmMkLst xmlns:pc2="http://schemas.microsoft.com/office/powerpoint/2019/9/main/command">
                <pc:docMk/>
                <pc:sldMk cId="3888524519" sldId="322"/>
                <pc2:cmMk id="{558C0996-8B49-4771-B9B1-8445D9BB88B0}"/>
              </pc2:cmMkLst>
            </pc226:cmChg>
          </p:ext>
        </pc:extLst>
      </pc:sldChg>
      <pc:sldChg chg="delCm">
        <pc:chgData name="Roop Kumar" userId="ec229fc9-1ae5-4424-ad91-f4b472f033de" providerId="ADAL" clId="{91277547-4AF9-4886-BE42-5CD0C3A689F7}" dt="2023-08-18T09:00:52.195" v="788"/>
        <pc:sldMkLst>
          <pc:docMk/>
          <pc:sldMk cId="1948346481" sldId="326"/>
        </pc:sldMkLst>
        <pc:extLst>
          <p:ext xmlns:p="http://schemas.openxmlformats.org/presentationml/2006/main" uri="{D6D511B9-2390-475A-947B-AFAB55BFBCF1}">
            <pc226:cmChg xmlns:pc226="http://schemas.microsoft.com/office/powerpoint/2022/06/main/command" chg="del">
              <pc226:chgData name="Roop Kumar" userId="ec229fc9-1ae5-4424-ad91-f4b472f033de" providerId="ADAL" clId="{91277547-4AF9-4886-BE42-5CD0C3A689F7}" dt="2023-08-18T09:00:52.195" v="788"/>
              <pc2:cmMkLst xmlns:pc2="http://schemas.microsoft.com/office/powerpoint/2019/9/main/command">
                <pc:docMk/>
                <pc:sldMk cId="1948346481" sldId="326"/>
                <pc2:cmMk id="{1C86354D-4385-44BF-90FE-265857B8F1EC}"/>
              </pc2:cmMkLst>
            </pc226:cmChg>
          </p:ext>
        </pc:extLst>
      </pc:sldChg>
      <pc:sldChg chg="addSp delSp modSp mod addCm delCm modCm">
        <pc:chgData name="Roop Kumar" userId="ec229fc9-1ae5-4424-ad91-f4b472f033de" providerId="ADAL" clId="{91277547-4AF9-4886-BE42-5CD0C3A689F7}" dt="2023-08-18T09:00:52.195" v="788"/>
        <pc:sldMkLst>
          <pc:docMk/>
          <pc:sldMk cId="3652237265" sldId="328"/>
        </pc:sldMkLst>
        <pc:spChg chg="add del mod">
          <ac:chgData name="Roop Kumar" userId="ec229fc9-1ae5-4424-ad91-f4b472f033de" providerId="ADAL" clId="{91277547-4AF9-4886-BE42-5CD0C3A689F7}" dt="2023-08-18T08:50:43.356" v="610" actId="478"/>
          <ac:spMkLst>
            <pc:docMk/>
            <pc:sldMk cId="3652237265" sldId="328"/>
            <ac:spMk id="3" creationId="{D4FB9B6F-E6D1-220A-2015-94725E1EB666}"/>
          </ac:spMkLst>
        </pc:spChg>
        <pc:spChg chg="mod">
          <ac:chgData name="Roop Kumar" userId="ec229fc9-1ae5-4424-ad91-f4b472f033de" providerId="ADAL" clId="{91277547-4AF9-4886-BE42-5CD0C3A689F7}" dt="2023-08-18T08:50:06.179" v="588" actId="14100"/>
          <ac:spMkLst>
            <pc:docMk/>
            <pc:sldMk cId="3652237265" sldId="328"/>
            <ac:spMk id="6" creationId="{D4E6E728-5ED8-5769-EA57-2E630120FCEE}"/>
          </ac:spMkLst>
        </pc:spChg>
        <pc:extLst>
          <p:ext xmlns:p="http://schemas.openxmlformats.org/presentationml/2006/main" uri="{D6D511B9-2390-475A-947B-AFAB55BFBCF1}">
            <pc226:cmChg xmlns:pc226="http://schemas.microsoft.com/office/powerpoint/2022/06/main/command" chg="add del mod">
              <pc226:chgData name="Roop Kumar" userId="ec229fc9-1ae5-4424-ad91-f4b472f033de" providerId="ADAL" clId="{91277547-4AF9-4886-BE42-5CD0C3A689F7}" dt="2023-08-18T09:00:52.195" v="788"/>
              <pc2:cmMkLst xmlns:pc2="http://schemas.microsoft.com/office/powerpoint/2019/9/main/command">
                <pc:docMk/>
                <pc:sldMk cId="3652237265" sldId="328"/>
                <pc2:cmMk id="{A1D03628-AF07-4FAA-9C0D-770A52838AB4}"/>
              </pc2:cmMkLst>
            </pc226:cmChg>
          </p:ext>
        </pc:extLst>
      </pc:sldChg>
      <pc:sldChg chg="addCm delCm modCm">
        <pc:chgData name="Roop Kumar" userId="ec229fc9-1ae5-4424-ad91-f4b472f033de" providerId="ADAL" clId="{91277547-4AF9-4886-BE42-5CD0C3A689F7}" dt="2023-08-18T09:00:52.195" v="788"/>
        <pc:sldMkLst>
          <pc:docMk/>
          <pc:sldMk cId="1574341979" sldId="329"/>
        </pc:sldMkLst>
        <pc:extLst>
          <p:ext xmlns:p="http://schemas.openxmlformats.org/presentationml/2006/main" uri="{D6D511B9-2390-475A-947B-AFAB55BFBCF1}">
            <pc226:cmChg xmlns:pc226="http://schemas.microsoft.com/office/powerpoint/2022/06/main/command" chg="add del mod">
              <pc226:chgData name="Roop Kumar" userId="ec229fc9-1ae5-4424-ad91-f4b472f033de" providerId="ADAL" clId="{91277547-4AF9-4886-BE42-5CD0C3A689F7}" dt="2023-08-18T09:00:52.195" v="788"/>
              <pc2:cmMkLst xmlns:pc2="http://schemas.microsoft.com/office/powerpoint/2019/9/main/command">
                <pc:docMk/>
                <pc:sldMk cId="1574341979" sldId="329"/>
                <pc2:cmMk id="{8BCEC5F7-BDEB-4060-AA85-C0846EB143E0}"/>
              </pc2:cmMkLst>
            </pc226:cmChg>
          </p:ext>
        </pc:extLst>
      </pc:sldChg>
      <pc:sldChg chg="delCm">
        <pc:chgData name="Roop Kumar" userId="ec229fc9-1ae5-4424-ad91-f4b472f033de" providerId="ADAL" clId="{91277547-4AF9-4886-BE42-5CD0C3A689F7}" dt="2023-08-18T09:00:52.195" v="788"/>
        <pc:sldMkLst>
          <pc:docMk/>
          <pc:sldMk cId="931874531" sldId="332"/>
        </pc:sldMkLst>
        <pc:extLst>
          <p:ext xmlns:p="http://schemas.openxmlformats.org/presentationml/2006/main" uri="{D6D511B9-2390-475A-947B-AFAB55BFBCF1}">
            <pc226:cmChg xmlns:pc226="http://schemas.microsoft.com/office/powerpoint/2022/06/main/command" chg="del">
              <pc226:chgData name="Roop Kumar" userId="ec229fc9-1ae5-4424-ad91-f4b472f033de" providerId="ADAL" clId="{91277547-4AF9-4886-BE42-5CD0C3A689F7}" dt="2023-08-18T09:00:52.195" v="788"/>
              <pc2:cmMkLst xmlns:pc2="http://schemas.microsoft.com/office/powerpoint/2019/9/main/command">
                <pc:docMk/>
                <pc:sldMk cId="931874531" sldId="332"/>
                <pc2:cmMk id="{E0E8B52A-75A7-47E3-92BC-5DB49341E35F}"/>
              </pc2:cmMkLst>
            </pc226:cmChg>
          </p:ext>
        </pc:extLst>
      </pc:sldChg>
      <pc:sldChg chg="delCm">
        <pc:chgData name="Roop Kumar" userId="ec229fc9-1ae5-4424-ad91-f4b472f033de" providerId="ADAL" clId="{91277547-4AF9-4886-BE42-5CD0C3A689F7}" dt="2023-08-18T09:00:52.195" v="788"/>
        <pc:sldMkLst>
          <pc:docMk/>
          <pc:sldMk cId="2313610233" sldId="335"/>
        </pc:sldMkLst>
        <pc:extLst>
          <p:ext xmlns:p="http://schemas.openxmlformats.org/presentationml/2006/main" uri="{D6D511B9-2390-475A-947B-AFAB55BFBCF1}">
            <pc226:cmChg xmlns:pc226="http://schemas.microsoft.com/office/powerpoint/2022/06/main/command" chg="del">
              <pc226:chgData name="Roop Kumar" userId="ec229fc9-1ae5-4424-ad91-f4b472f033de" providerId="ADAL" clId="{91277547-4AF9-4886-BE42-5CD0C3A689F7}" dt="2023-08-18T09:00:52.195" v="788"/>
              <pc2:cmMkLst xmlns:pc2="http://schemas.microsoft.com/office/powerpoint/2019/9/main/command">
                <pc:docMk/>
                <pc:sldMk cId="2313610233" sldId="335"/>
                <pc2:cmMk id="{901D40F0-4186-45E9-B7AD-DCABB47B9705}"/>
              </pc2:cmMkLst>
            </pc226:cmChg>
          </p:ext>
        </pc:extLst>
      </pc:sldChg>
      <pc:sldChg chg="delCm">
        <pc:chgData name="Roop Kumar" userId="ec229fc9-1ae5-4424-ad91-f4b472f033de" providerId="ADAL" clId="{91277547-4AF9-4886-BE42-5CD0C3A689F7}" dt="2023-08-18T09:00:52.195" v="788"/>
        <pc:sldMkLst>
          <pc:docMk/>
          <pc:sldMk cId="2105054445" sldId="336"/>
        </pc:sldMkLst>
        <pc:extLst>
          <p:ext xmlns:p="http://schemas.openxmlformats.org/presentationml/2006/main" uri="{D6D511B9-2390-475A-947B-AFAB55BFBCF1}">
            <pc226:cmChg xmlns:pc226="http://schemas.microsoft.com/office/powerpoint/2022/06/main/command" chg="del">
              <pc226:chgData name="Roop Kumar" userId="ec229fc9-1ae5-4424-ad91-f4b472f033de" providerId="ADAL" clId="{91277547-4AF9-4886-BE42-5CD0C3A689F7}" dt="2023-08-18T09:00:52.195" v="788"/>
              <pc2:cmMkLst xmlns:pc2="http://schemas.microsoft.com/office/powerpoint/2019/9/main/command">
                <pc:docMk/>
                <pc:sldMk cId="2105054445" sldId="336"/>
                <pc2:cmMk id="{5A98F4D5-54EA-4C8F-9886-CED0BB7D9304}"/>
              </pc2:cmMkLst>
            </pc226:cmChg>
          </p:ext>
        </pc:extLst>
      </pc:sldChg>
      <pc:sldChg chg="addCm delCm modCm">
        <pc:chgData name="Roop Kumar" userId="ec229fc9-1ae5-4424-ad91-f4b472f033de" providerId="ADAL" clId="{91277547-4AF9-4886-BE42-5CD0C3A689F7}" dt="2023-08-18T09:00:52.195" v="788"/>
        <pc:sldMkLst>
          <pc:docMk/>
          <pc:sldMk cId="2451114591" sldId="337"/>
        </pc:sldMkLst>
        <pc:extLst>
          <p:ext xmlns:p="http://schemas.openxmlformats.org/presentationml/2006/main" uri="{D6D511B9-2390-475A-947B-AFAB55BFBCF1}">
            <pc226:cmChg xmlns:pc226="http://schemas.microsoft.com/office/powerpoint/2022/06/main/command" chg="add del">
              <pc226:chgData name="Roop Kumar" userId="ec229fc9-1ae5-4424-ad91-f4b472f033de" providerId="ADAL" clId="{91277547-4AF9-4886-BE42-5CD0C3A689F7}" dt="2023-08-18T09:00:52.195" v="788"/>
              <pc2:cmMkLst xmlns:pc2="http://schemas.microsoft.com/office/powerpoint/2019/9/main/command">
                <pc:docMk/>
                <pc:sldMk cId="2451114591" sldId="337"/>
                <pc2:cmMk id="{8CFB05D9-B8D7-42E2-A595-653F812E0A30}"/>
              </pc2:cmMkLst>
              <pc226:cmRplyChg chg="add">
                <pc226:chgData name="Roop Kumar" userId="ec229fc9-1ae5-4424-ad91-f4b472f033de" providerId="ADAL" clId="{91277547-4AF9-4886-BE42-5CD0C3A689F7}" dt="2023-08-11T10:28:09.353" v="468"/>
                <pc2:cmRplyMkLst xmlns:pc2="http://schemas.microsoft.com/office/powerpoint/2019/9/main/command">
                  <pc:docMk/>
                  <pc:sldMk cId="2451114591" sldId="337"/>
                  <pc2:cmMk id="{8CFB05D9-B8D7-42E2-A595-653F812E0A30}"/>
                  <pc2:cmRplyMk id="{C5C3B1F9-2049-4C73-84B9-8CE302780610}"/>
                </pc2:cmRplyMkLst>
              </pc226:cmRplyChg>
            </pc226:cmChg>
          </p:ext>
        </pc:extLst>
      </pc:sldChg>
      <pc:sldChg chg="addCm delCm modCm">
        <pc:chgData name="Roop Kumar" userId="ec229fc9-1ae5-4424-ad91-f4b472f033de" providerId="ADAL" clId="{91277547-4AF9-4886-BE42-5CD0C3A689F7}" dt="2023-08-18T09:00:52.195" v="788"/>
        <pc:sldMkLst>
          <pc:docMk/>
          <pc:sldMk cId="747538437" sldId="338"/>
        </pc:sldMkLst>
        <pc:extLst>
          <p:ext xmlns:p="http://schemas.openxmlformats.org/presentationml/2006/main" uri="{D6D511B9-2390-475A-947B-AFAB55BFBCF1}">
            <pc226:cmChg xmlns:pc226="http://schemas.microsoft.com/office/powerpoint/2022/06/main/command" chg="add del mod">
              <pc226:chgData name="Roop Kumar" userId="ec229fc9-1ae5-4424-ad91-f4b472f033de" providerId="ADAL" clId="{91277547-4AF9-4886-BE42-5CD0C3A689F7}" dt="2023-08-18T09:00:52.195" v="788"/>
              <pc2:cmMkLst xmlns:pc2="http://schemas.microsoft.com/office/powerpoint/2019/9/main/command">
                <pc:docMk/>
                <pc:sldMk cId="747538437" sldId="338"/>
                <pc2:cmMk id="{8318E2A2-7202-4AF4-8EEE-96BB4065C816}"/>
              </pc2:cmMkLst>
            </pc226:cmChg>
          </p:ext>
        </pc:extLst>
      </pc:sldChg>
      <pc:sldChg chg="addCm delCm">
        <pc:chgData name="Roop Kumar" userId="ec229fc9-1ae5-4424-ad91-f4b472f033de" providerId="ADAL" clId="{91277547-4AF9-4886-BE42-5CD0C3A689F7}" dt="2023-08-18T09:00:52.195" v="788"/>
        <pc:sldMkLst>
          <pc:docMk/>
          <pc:sldMk cId="2955987532" sldId="340"/>
        </pc:sldMkLst>
        <pc:extLst>
          <p:ext xmlns:p="http://schemas.openxmlformats.org/presentationml/2006/main" uri="{D6D511B9-2390-475A-947B-AFAB55BFBCF1}">
            <pc226:cmChg xmlns:pc226="http://schemas.microsoft.com/office/powerpoint/2022/06/main/command" chg="add del">
              <pc226:chgData name="Roop Kumar" userId="ec229fc9-1ae5-4424-ad91-f4b472f033de" providerId="ADAL" clId="{91277547-4AF9-4886-BE42-5CD0C3A689F7}" dt="2023-08-18T09:00:52.195" v="788"/>
              <pc2:cmMkLst xmlns:pc2="http://schemas.microsoft.com/office/powerpoint/2019/9/main/command">
                <pc:docMk/>
                <pc:sldMk cId="2955987532" sldId="340"/>
                <pc2:cmMk id="{8464C461-F83C-4DB0-BDB9-D1826CE1F8C1}"/>
              </pc2:cmMkLst>
            </pc226:cmChg>
          </p:ext>
        </pc:extLst>
      </pc:sldChg>
      <pc:sldChg chg="modSp mod">
        <pc:chgData name="Roop Kumar" userId="ec229fc9-1ae5-4424-ad91-f4b472f033de" providerId="ADAL" clId="{91277547-4AF9-4886-BE42-5CD0C3A689F7}" dt="2023-08-11T10:16:54.219" v="455" actId="242"/>
        <pc:sldMkLst>
          <pc:docMk/>
          <pc:sldMk cId="2771636994" sldId="341"/>
        </pc:sldMkLst>
        <pc:spChg chg="mod">
          <ac:chgData name="Roop Kumar" userId="ec229fc9-1ae5-4424-ad91-f4b472f033de" providerId="ADAL" clId="{91277547-4AF9-4886-BE42-5CD0C3A689F7}" dt="2023-08-11T10:16:54.219" v="455" actId="242"/>
          <ac:spMkLst>
            <pc:docMk/>
            <pc:sldMk cId="2771636994" sldId="341"/>
            <ac:spMk id="25" creationId="{9EB17C61-05F8-392F-4048-1233AC59FDAE}"/>
          </ac:spMkLst>
        </pc:spChg>
      </pc:sldChg>
      <pc:sldChg chg="modSp mod">
        <pc:chgData name="Roop Kumar" userId="ec229fc9-1ae5-4424-ad91-f4b472f033de" providerId="ADAL" clId="{91277547-4AF9-4886-BE42-5CD0C3A689F7}" dt="2023-08-11T10:19:49.274" v="458" actId="120"/>
        <pc:sldMkLst>
          <pc:docMk/>
          <pc:sldMk cId="1129621353" sldId="343"/>
        </pc:sldMkLst>
        <pc:spChg chg="mod">
          <ac:chgData name="Roop Kumar" userId="ec229fc9-1ae5-4424-ad91-f4b472f033de" providerId="ADAL" clId="{91277547-4AF9-4886-BE42-5CD0C3A689F7}" dt="2023-08-11T10:19:49.274" v="458" actId="120"/>
          <ac:spMkLst>
            <pc:docMk/>
            <pc:sldMk cId="1129621353" sldId="343"/>
            <ac:spMk id="17" creationId="{B95ADDA4-F290-EAB1-A63A-C0185F62592C}"/>
          </ac:spMkLst>
        </pc:spChg>
      </pc:sldChg>
      <pc:sldChg chg="addCm delCm">
        <pc:chgData name="Roop Kumar" userId="ec229fc9-1ae5-4424-ad91-f4b472f033de" providerId="ADAL" clId="{91277547-4AF9-4886-BE42-5CD0C3A689F7}" dt="2023-08-18T09:00:52.195" v="788"/>
        <pc:sldMkLst>
          <pc:docMk/>
          <pc:sldMk cId="2132891193" sldId="344"/>
        </pc:sldMkLst>
        <pc:extLst>
          <p:ext xmlns:p="http://schemas.openxmlformats.org/presentationml/2006/main" uri="{D6D511B9-2390-475A-947B-AFAB55BFBCF1}">
            <pc226:cmChg xmlns:pc226="http://schemas.microsoft.com/office/powerpoint/2022/06/main/command" chg="add del">
              <pc226:chgData name="Roop Kumar" userId="ec229fc9-1ae5-4424-ad91-f4b472f033de" providerId="ADAL" clId="{91277547-4AF9-4886-BE42-5CD0C3A689F7}" dt="2023-08-18T09:00:52.195" v="788"/>
              <pc2:cmMkLst xmlns:pc2="http://schemas.microsoft.com/office/powerpoint/2019/9/main/command">
                <pc:docMk/>
                <pc:sldMk cId="2132891193" sldId="344"/>
                <pc2:cmMk id="{ADA7F427-D4D5-4ABA-A2A7-5DD295E2E45D}"/>
              </pc2:cmMkLst>
            </pc226:cmChg>
          </p:ext>
        </pc:extLst>
      </pc:sldChg>
      <pc:sldChg chg="modSp mod">
        <pc:chgData name="Roop Kumar" userId="ec229fc9-1ae5-4424-ad91-f4b472f033de" providerId="ADAL" clId="{91277547-4AF9-4886-BE42-5CD0C3A689F7}" dt="2023-08-18T08:51:45.890" v="613" actId="120"/>
        <pc:sldMkLst>
          <pc:docMk/>
          <pc:sldMk cId="3820657514" sldId="345"/>
        </pc:sldMkLst>
        <pc:spChg chg="mod">
          <ac:chgData name="Roop Kumar" userId="ec229fc9-1ae5-4424-ad91-f4b472f033de" providerId="ADAL" clId="{91277547-4AF9-4886-BE42-5CD0C3A689F7}" dt="2023-08-18T08:51:45.890" v="613" actId="120"/>
          <ac:spMkLst>
            <pc:docMk/>
            <pc:sldMk cId="3820657514" sldId="345"/>
            <ac:spMk id="8" creationId="{AF45F02A-1896-9B35-F46C-7BECC1CBD608}"/>
          </ac:spMkLst>
        </pc:spChg>
        <pc:spChg chg="mod">
          <ac:chgData name="Roop Kumar" userId="ec229fc9-1ae5-4424-ad91-f4b472f033de" providerId="ADAL" clId="{91277547-4AF9-4886-BE42-5CD0C3A689F7}" dt="2023-08-18T08:51:43.643" v="612" actId="120"/>
          <ac:spMkLst>
            <pc:docMk/>
            <pc:sldMk cId="3820657514" sldId="345"/>
            <ac:spMk id="12" creationId="{A52E4CFC-5B38-1215-C46C-D2C9BEA7D467}"/>
          </ac:spMkLst>
        </pc:spChg>
        <pc:spChg chg="mod">
          <ac:chgData name="Roop Kumar" userId="ec229fc9-1ae5-4424-ad91-f4b472f033de" providerId="ADAL" clId="{91277547-4AF9-4886-BE42-5CD0C3A689F7}" dt="2023-08-18T08:51:40.241" v="611" actId="120"/>
          <ac:spMkLst>
            <pc:docMk/>
            <pc:sldMk cId="3820657514" sldId="345"/>
            <ac:spMk id="18" creationId="{AE2CD5C0-D077-DB7B-2C6A-7C6F0532F054}"/>
          </ac:spMkLst>
        </pc:spChg>
      </pc:sldChg>
      <pc:sldChg chg="addCm delCm modCm">
        <pc:chgData name="Roop Kumar" userId="ec229fc9-1ae5-4424-ad91-f4b472f033de" providerId="ADAL" clId="{91277547-4AF9-4886-BE42-5CD0C3A689F7}" dt="2023-08-18T09:00:52.195" v="788"/>
        <pc:sldMkLst>
          <pc:docMk/>
          <pc:sldMk cId="1185914677" sldId="351"/>
        </pc:sldMkLst>
        <pc:extLst>
          <p:ext xmlns:p="http://schemas.openxmlformats.org/presentationml/2006/main" uri="{D6D511B9-2390-475A-947B-AFAB55BFBCF1}">
            <pc226:cmChg xmlns:pc226="http://schemas.microsoft.com/office/powerpoint/2022/06/main/command" chg="add del mod">
              <pc226:chgData name="Roop Kumar" userId="ec229fc9-1ae5-4424-ad91-f4b472f033de" providerId="ADAL" clId="{91277547-4AF9-4886-BE42-5CD0C3A689F7}" dt="2023-08-18T09:00:52.195" v="788"/>
              <pc2:cmMkLst xmlns:pc2="http://schemas.microsoft.com/office/powerpoint/2019/9/main/command">
                <pc:docMk/>
                <pc:sldMk cId="1185914677" sldId="351"/>
                <pc2:cmMk id="{3C19433C-FC30-4227-939D-3C61D1DB65AF}"/>
              </pc2:cmMkLst>
            </pc226:cmChg>
          </p:ext>
        </pc:extLst>
      </pc:sldChg>
      <pc:sldChg chg="addCm delCm">
        <pc:chgData name="Roop Kumar" userId="ec229fc9-1ae5-4424-ad91-f4b472f033de" providerId="ADAL" clId="{91277547-4AF9-4886-BE42-5CD0C3A689F7}" dt="2023-08-18T09:00:52.195" v="788"/>
        <pc:sldMkLst>
          <pc:docMk/>
          <pc:sldMk cId="1460549906" sldId="352"/>
        </pc:sldMkLst>
        <pc:extLst>
          <p:ext xmlns:p="http://schemas.openxmlformats.org/presentationml/2006/main" uri="{D6D511B9-2390-475A-947B-AFAB55BFBCF1}">
            <pc226:cmChg xmlns:pc226="http://schemas.microsoft.com/office/powerpoint/2022/06/main/command" chg="add del">
              <pc226:chgData name="Roop Kumar" userId="ec229fc9-1ae5-4424-ad91-f4b472f033de" providerId="ADAL" clId="{91277547-4AF9-4886-BE42-5CD0C3A689F7}" dt="2023-08-18T09:00:52.195" v="788"/>
              <pc2:cmMkLst xmlns:pc2="http://schemas.microsoft.com/office/powerpoint/2019/9/main/command">
                <pc:docMk/>
                <pc:sldMk cId="1460549906" sldId="352"/>
                <pc2:cmMk id="{6BA78E34-CF29-4758-8969-2CDA2EE150DA}"/>
              </pc2:cmMkLst>
            </pc226:cmChg>
          </p:ext>
        </pc:extLst>
      </pc:sldChg>
      <pc:sldChg chg="modSp mod">
        <pc:chgData name="Roop Kumar" userId="ec229fc9-1ae5-4424-ad91-f4b472f033de" providerId="ADAL" clId="{91277547-4AF9-4886-BE42-5CD0C3A689F7}" dt="2023-08-11T10:29:47.125" v="470" actId="242"/>
        <pc:sldMkLst>
          <pc:docMk/>
          <pc:sldMk cId="2339219493" sldId="353"/>
        </pc:sldMkLst>
        <pc:spChg chg="mod">
          <ac:chgData name="Roop Kumar" userId="ec229fc9-1ae5-4424-ad91-f4b472f033de" providerId="ADAL" clId="{91277547-4AF9-4886-BE42-5CD0C3A689F7}" dt="2023-08-11T10:29:47.125" v="470" actId="242"/>
          <ac:spMkLst>
            <pc:docMk/>
            <pc:sldMk cId="2339219493" sldId="353"/>
            <ac:spMk id="25" creationId="{9EB17C61-05F8-392F-4048-1233AC59FDAE}"/>
          </ac:spMkLst>
        </pc:spChg>
      </pc:sldChg>
      <pc:sldChg chg="delCm">
        <pc:chgData name="Roop Kumar" userId="ec229fc9-1ae5-4424-ad91-f4b472f033de" providerId="ADAL" clId="{91277547-4AF9-4886-BE42-5CD0C3A689F7}" dt="2023-08-18T09:00:52.195" v="788"/>
        <pc:sldMkLst>
          <pc:docMk/>
          <pc:sldMk cId="1462490756" sldId="368"/>
        </pc:sldMkLst>
        <pc:extLst>
          <p:ext xmlns:p="http://schemas.openxmlformats.org/presentationml/2006/main" uri="{D6D511B9-2390-475A-947B-AFAB55BFBCF1}">
            <pc226:cmChg xmlns:pc226="http://schemas.microsoft.com/office/powerpoint/2022/06/main/command" chg="del">
              <pc226:chgData name="Roop Kumar" userId="ec229fc9-1ae5-4424-ad91-f4b472f033de" providerId="ADAL" clId="{91277547-4AF9-4886-BE42-5CD0C3A689F7}" dt="2023-08-18T09:00:52.195" v="788"/>
              <pc2:cmMkLst xmlns:pc2="http://schemas.microsoft.com/office/powerpoint/2019/9/main/command">
                <pc:docMk/>
                <pc:sldMk cId="1462490756" sldId="368"/>
                <pc2:cmMk id="{5BAEAC22-8295-40A7-BD79-369FCC0E3BD6}"/>
              </pc2:cmMkLst>
            </pc226:cmChg>
          </p:ext>
        </pc:extLst>
      </pc:sldChg>
      <pc:sldChg chg="addSp delSp modSp mod">
        <pc:chgData name="Roop Kumar" userId="ec229fc9-1ae5-4424-ad91-f4b472f033de" providerId="ADAL" clId="{91277547-4AF9-4886-BE42-5CD0C3A689F7}" dt="2023-08-18T08:59:38.255" v="767" actId="21"/>
        <pc:sldMkLst>
          <pc:docMk/>
          <pc:sldMk cId="2616761218" sldId="374"/>
        </pc:sldMkLst>
        <pc:spChg chg="mod">
          <ac:chgData name="Roop Kumar" userId="ec229fc9-1ae5-4424-ad91-f4b472f033de" providerId="ADAL" clId="{91277547-4AF9-4886-BE42-5CD0C3A689F7}" dt="2023-08-18T08:58:38.366" v="755" actId="1036"/>
          <ac:spMkLst>
            <pc:docMk/>
            <pc:sldMk cId="2616761218" sldId="374"/>
            <ac:spMk id="4" creationId="{BB29440D-05D9-7D39-C47B-BAE4B000BE7A}"/>
          </ac:spMkLst>
        </pc:spChg>
        <pc:spChg chg="mod">
          <ac:chgData name="Roop Kumar" userId="ec229fc9-1ae5-4424-ad91-f4b472f033de" providerId="ADAL" clId="{91277547-4AF9-4886-BE42-5CD0C3A689F7}" dt="2023-08-18T08:58:53.469" v="766" actId="1035"/>
          <ac:spMkLst>
            <pc:docMk/>
            <pc:sldMk cId="2616761218" sldId="374"/>
            <ac:spMk id="6" creationId="{A1A7381D-4CD5-A357-E997-F29D3884A523}"/>
          </ac:spMkLst>
        </pc:spChg>
        <pc:spChg chg="add del mod">
          <ac:chgData name="Roop Kumar" userId="ec229fc9-1ae5-4424-ad91-f4b472f033de" providerId="ADAL" clId="{91277547-4AF9-4886-BE42-5CD0C3A689F7}" dt="2023-08-18T08:59:38.255" v="767" actId="21"/>
          <ac:spMkLst>
            <pc:docMk/>
            <pc:sldMk cId="2616761218" sldId="374"/>
            <ac:spMk id="7" creationId="{0EF3DF24-4B7B-2036-D2AC-AF5E1E6D8959}"/>
          </ac:spMkLst>
        </pc:spChg>
        <pc:spChg chg="add del mod">
          <ac:chgData name="Roop Kumar" userId="ec229fc9-1ae5-4424-ad91-f4b472f033de" providerId="ADAL" clId="{91277547-4AF9-4886-BE42-5CD0C3A689F7}" dt="2023-08-11T10:34:28.195" v="486" actId="21"/>
          <ac:spMkLst>
            <pc:docMk/>
            <pc:sldMk cId="2616761218" sldId="374"/>
            <ac:spMk id="7" creationId="{F967EAA8-B26D-4AEE-E39B-901212BBF2D3}"/>
          </ac:spMkLst>
        </pc:spChg>
        <pc:picChg chg="mod">
          <ac:chgData name="Roop Kumar" userId="ec229fc9-1ae5-4424-ad91-f4b472f033de" providerId="ADAL" clId="{91277547-4AF9-4886-BE42-5CD0C3A689F7}" dt="2023-08-18T08:57:52.317" v="739" actId="1038"/>
          <ac:picMkLst>
            <pc:docMk/>
            <pc:sldMk cId="2616761218" sldId="374"/>
            <ac:picMk id="2" creationId="{3F75B7CB-1AA3-585A-AE26-2EEC63A9345E}"/>
          </ac:picMkLst>
        </pc:picChg>
        <pc:picChg chg="mod">
          <ac:chgData name="Roop Kumar" userId="ec229fc9-1ae5-4424-ad91-f4b472f033de" providerId="ADAL" clId="{91277547-4AF9-4886-BE42-5CD0C3A689F7}" dt="2023-08-18T08:58:53.469" v="766" actId="1035"/>
          <ac:picMkLst>
            <pc:docMk/>
            <pc:sldMk cId="2616761218" sldId="374"/>
            <ac:picMk id="27" creationId="{5D1830A9-B24A-8050-D111-CD732FA90AD6}"/>
          </ac:picMkLst>
        </pc:picChg>
        <pc:picChg chg="mod">
          <ac:chgData name="Roop Kumar" userId="ec229fc9-1ae5-4424-ad91-f4b472f033de" providerId="ADAL" clId="{91277547-4AF9-4886-BE42-5CD0C3A689F7}" dt="2023-08-18T08:57:52.317" v="739" actId="1038"/>
          <ac:picMkLst>
            <pc:docMk/>
            <pc:sldMk cId="2616761218" sldId="374"/>
            <ac:picMk id="28" creationId="{EEA1EC8E-0FE8-F629-E15B-DC6A4C683C4A}"/>
          </ac:picMkLst>
        </pc:picChg>
        <pc:picChg chg="mod">
          <ac:chgData name="Roop Kumar" userId="ec229fc9-1ae5-4424-ad91-f4b472f033de" providerId="ADAL" clId="{91277547-4AF9-4886-BE42-5CD0C3A689F7}" dt="2023-08-18T08:58:38.366" v="755" actId="1036"/>
          <ac:picMkLst>
            <pc:docMk/>
            <pc:sldMk cId="2616761218" sldId="374"/>
            <ac:picMk id="29" creationId="{71DDC7C1-F437-5D75-EDA1-709A5C0DB21A}"/>
          </ac:picMkLst>
        </pc:picChg>
      </pc:sldChg>
      <pc:sldChg chg="modSp mod">
        <pc:chgData name="Roop Kumar" userId="ec229fc9-1ae5-4424-ad91-f4b472f033de" providerId="ADAL" clId="{91277547-4AF9-4886-BE42-5CD0C3A689F7}" dt="2023-08-11T10:31:03.700" v="471" actId="242"/>
        <pc:sldMkLst>
          <pc:docMk/>
          <pc:sldMk cId="2709278049" sldId="379"/>
        </pc:sldMkLst>
        <pc:spChg chg="mod">
          <ac:chgData name="Roop Kumar" userId="ec229fc9-1ae5-4424-ad91-f4b472f033de" providerId="ADAL" clId="{91277547-4AF9-4886-BE42-5CD0C3A689F7}" dt="2023-08-11T10:31:03.700" v="471" actId="242"/>
          <ac:spMkLst>
            <pc:docMk/>
            <pc:sldMk cId="2709278049" sldId="379"/>
            <ac:spMk id="25" creationId="{9EB17C61-05F8-392F-4048-1233AC59FDAE}"/>
          </ac:spMkLst>
        </pc:spChg>
      </pc:sldChg>
      <pc:sldChg chg="modSp mod addCm delCm modCm">
        <pc:chgData name="Roop Kumar" userId="ec229fc9-1ae5-4424-ad91-f4b472f033de" providerId="ADAL" clId="{91277547-4AF9-4886-BE42-5CD0C3A689F7}" dt="2023-08-18T09:00:52.195" v="788"/>
        <pc:sldMkLst>
          <pc:docMk/>
          <pc:sldMk cId="2448482347" sldId="384"/>
        </pc:sldMkLst>
        <pc:spChg chg="mod">
          <ac:chgData name="Roop Kumar" userId="ec229fc9-1ae5-4424-ad91-f4b472f033de" providerId="ADAL" clId="{91277547-4AF9-4886-BE42-5CD0C3A689F7}" dt="2023-08-18T08:52:57.237" v="631" actId="1038"/>
          <ac:spMkLst>
            <pc:docMk/>
            <pc:sldMk cId="2448482347" sldId="384"/>
            <ac:spMk id="28" creationId="{AC1E7C37-7D25-362C-E078-22CA43C6C6D3}"/>
          </ac:spMkLst>
        </pc:spChg>
        <pc:spChg chg="mod">
          <ac:chgData name="Roop Kumar" userId="ec229fc9-1ae5-4424-ad91-f4b472f033de" providerId="ADAL" clId="{91277547-4AF9-4886-BE42-5CD0C3A689F7}" dt="2023-08-18T08:52:57.237" v="631" actId="1038"/>
          <ac:spMkLst>
            <pc:docMk/>
            <pc:sldMk cId="2448482347" sldId="384"/>
            <ac:spMk id="29" creationId="{8373BBD5-7136-AD3F-4E72-C76D3F6CB47C}"/>
          </ac:spMkLst>
        </pc:spChg>
        <pc:extLst>
          <p:ext xmlns:p="http://schemas.openxmlformats.org/presentationml/2006/main" uri="{D6D511B9-2390-475A-947B-AFAB55BFBCF1}">
            <pc226:cmChg xmlns:pc226="http://schemas.microsoft.com/office/powerpoint/2022/06/main/command" chg="add del mod">
              <pc226:chgData name="Roop Kumar" userId="ec229fc9-1ae5-4424-ad91-f4b472f033de" providerId="ADAL" clId="{91277547-4AF9-4886-BE42-5CD0C3A689F7}" dt="2023-08-18T09:00:52.195" v="788"/>
              <pc2:cmMkLst xmlns:pc2="http://schemas.microsoft.com/office/powerpoint/2019/9/main/command">
                <pc:docMk/>
                <pc:sldMk cId="2448482347" sldId="384"/>
                <pc2:cmMk id="{9D81644B-D911-486B-990D-E2EF53466766}"/>
              </pc2:cmMkLst>
            </pc226:cmChg>
          </p:ext>
        </pc:extLst>
      </pc:sldChg>
      <pc:sldChg chg="modSp mod">
        <pc:chgData name="Roop Kumar" userId="ec229fc9-1ae5-4424-ad91-f4b472f033de" providerId="ADAL" clId="{91277547-4AF9-4886-BE42-5CD0C3A689F7}" dt="2023-08-11T10:32:57.062" v="473" actId="242"/>
        <pc:sldMkLst>
          <pc:docMk/>
          <pc:sldMk cId="3481190461" sldId="387"/>
        </pc:sldMkLst>
        <pc:spChg chg="mod">
          <ac:chgData name="Roop Kumar" userId="ec229fc9-1ae5-4424-ad91-f4b472f033de" providerId="ADAL" clId="{91277547-4AF9-4886-BE42-5CD0C3A689F7}" dt="2023-08-11T10:32:57.062" v="473" actId="242"/>
          <ac:spMkLst>
            <pc:docMk/>
            <pc:sldMk cId="3481190461" sldId="387"/>
            <ac:spMk id="25" creationId="{9EB17C61-05F8-392F-4048-1233AC59FDAE}"/>
          </ac:spMkLst>
        </pc:spChg>
      </pc:sldChg>
      <pc:sldChg chg="modSp mod">
        <pc:chgData name="Roop Kumar" userId="ec229fc9-1ae5-4424-ad91-f4b472f033de" providerId="ADAL" clId="{91277547-4AF9-4886-BE42-5CD0C3A689F7}" dt="2023-08-11T10:33:27.472" v="474" actId="242"/>
        <pc:sldMkLst>
          <pc:docMk/>
          <pc:sldMk cId="3029546814" sldId="392"/>
        </pc:sldMkLst>
        <pc:spChg chg="mod">
          <ac:chgData name="Roop Kumar" userId="ec229fc9-1ae5-4424-ad91-f4b472f033de" providerId="ADAL" clId="{91277547-4AF9-4886-BE42-5CD0C3A689F7}" dt="2023-08-11T10:33:27.472" v="474" actId="242"/>
          <ac:spMkLst>
            <pc:docMk/>
            <pc:sldMk cId="3029546814" sldId="392"/>
            <ac:spMk id="25" creationId="{9EB17C61-05F8-392F-4048-1233AC59FDAE}"/>
          </ac:spMkLst>
        </pc:spChg>
      </pc:sldChg>
      <pc:sldChg chg="addSp delSp modSp mod">
        <pc:chgData name="Roop Kumar" userId="ec229fc9-1ae5-4424-ad91-f4b472f033de" providerId="ADAL" clId="{91277547-4AF9-4886-BE42-5CD0C3A689F7}" dt="2023-08-18T09:00:14.643" v="787" actId="478"/>
        <pc:sldMkLst>
          <pc:docMk/>
          <pc:sldMk cId="1262616323" sldId="396"/>
        </pc:sldMkLst>
        <pc:spChg chg="add del mod">
          <ac:chgData name="Roop Kumar" userId="ec229fc9-1ae5-4424-ad91-f4b472f033de" providerId="ADAL" clId="{91277547-4AF9-4886-BE42-5CD0C3A689F7}" dt="2023-08-11T10:34:38.784" v="489" actId="21"/>
          <ac:spMkLst>
            <pc:docMk/>
            <pc:sldMk cId="1262616323" sldId="396"/>
            <ac:spMk id="4" creationId="{2076EF82-73FC-2947-E79F-543A119F10BD}"/>
          </ac:spMkLst>
        </pc:spChg>
        <pc:spChg chg="add del mod">
          <ac:chgData name="Roop Kumar" userId="ec229fc9-1ae5-4424-ad91-f4b472f033de" providerId="ADAL" clId="{91277547-4AF9-4886-BE42-5CD0C3A689F7}" dt="2023-08-18T09:00:14.643" v="787" actId="478"/>
          <ac:spMkLst>
            <pc:docMk/>
            <pc:sldMk cId="1262616323" sldId="396"/>
            <ac:spMk id="4" creationId="{AC518C26-12CF-10D2-F357-7BB72F6FC8A8}"/>
          </ac:spMkLst>
        </pc:spChg>
        <pc:spChg chg="mod">
          <ac:chgData name="Roop Kumar" userId="ec229fc9-1ae5-4424-ad91-f4b472f033de" providerId="ADAL" clId="{91277547-4AF9-4886-BE42-5CD0C3A689F7}" dt="2023-08-18T08:59:52.634" v="770" actId="1035"/>
          <ac:spMkLst>
            <pc:docMk/>
            <pc:sldMk cId="1262616323" sldId="396"/>
            <ac:spMk id="5" creationId="{725E13F6-6113-71E5-F34F-4AA2264B5451}"/>
          </ac:spMkLst>
        </pc:spChg>
        <pc:spChg chg="mod">
          <ac:chgData name="Roop Kumar" userId="ec229fc9-1ae5-4424-ad91-f4b472f033de" providerId="ADAL" clId="{91277547-4AF9-4886-BE42-5CD0C3A689F7}" dt="2023-08-18T09:00:00.961" v="776" actId="1035"/>
          <ac:spMkLst>
            <pc:docMk/>
            <pc:sldMk cId="1262616323" sldId="396"/>
            <ac:spMk id="6" creationId="{A1A7381D-4CD5-A357-E997-F29D3884A523}"/>
          </ac:spMkLst>
        </pc:spChg>
        <pc:spChg chg="mod">
          <ac:chgData name="Roop Kumar" userId="ec229fc9-1ae5-4424-ad91-f4b472f033de" providerId="ADAL" clId="{91277547-4AF9-4886-BE42-5CD0C3A689F7}" dt="2023-08-18T09:00:10.731" v="786" actId="1035"/>
          <ac:spMkLst>
            <pc:docMk/>
            <pc:sldMk cId="1262616323" sldId="396"/>
            <ac:spMk id="9" creationId="{B305216D-9DF3-297E-A079-B1E1E49D18A6}"/>
          </ac:spMkLst>
        </pc:spChg>
        <pc:picChg chg="mod">
          <ac:chgData name="Roop Kumar" userId="ec229fc9-1ae5-4424-ad91-f4b472f033de" providerId="ADAL" clId="{91277547-4AF9-4886-BE42-5CD0C3A689F7}" dt="2023-08-18T08:58:02.218" v="745" actId="1038"/>
          <ac:picMkLst>
            <pc:docMk/>
            <pc:sldMk cId="1262616323" sldId="396"/>
            <ac:picMk id="2" creationId="{3F75B7CB-1AA3-585A-AE26-2EEC63A9345E}"/>
          </ac:picMkLst>
        </pc:picChg>
        <pc:picChg chg="mod">
          <ac:chgData name="Roop Kumar" userId="ec229fc9-1ae5-4424-ad91-f4b472f033de" providerId="ADAL" clId="{91277547-4AF9-4886-BE42-5CD0C3A689F7}" dt="2023-08-18T09:00:10.731" v="786" actId="1035"/>
          <ac:picMkLst>
            <pc:docMk/>
            <pc:sldMk cId="1262616323" sldId="396"/>
            <ac:picMk id="10" creationId="{0643938C-1E04-0615-0E27-B78E260D40EE}"/>
          </ac:picMkLst>
        </pc:picChg>
        <pc:picChg chg="mod">
          <ac:chgData name="Roop Kumar" userId="ec229fc9-1ae5-4424-ad91-f4b472f033de" providerId="ADAL" clId="{91277547-4AF9-4886-BE42-5CD0C3A689F7}" dt="2023-08-18T09:00:00.961" v="776" actId="1035"/>
          <ac:picMkLst>
            <pc:docMk/>
            <pc:sldMk cId="1262616323" sldId="396"/>
            <ac:picMk id="27" creationId="{5D1830A9-B24A-8050-D111-CD732FA90AD6}"/>
          </ac:picMkLst>
        </pc:picChg>
        <pc:picChg chg="mod">
          <ac:chgData name="Roop Kumar" userId="ec229fc9-1ae5-4424-ad91-f4b472f033de" providerId="ADAL" clId="{91277547-4AF9-4886-BE42-5CD0C3A689F7}" dt="2023-08-18T08:59:52.634" v="770" actId="1035"/>
          <ac:picMkLst>
            <pc:docMk/>
            <pc:sldMk cId="1262616323" sldId="396"/>
            <ac:picMk id="28" creationId="{EEA1EC8E-0FE8-F629-E15B-DC6A4C683C4A}"/>
          </ac:picMkLst>
        </pc:picChg>
      </pc:sldChg>
      <pc:sldChg chg="addSp delSp modSp new del mod">
        <pc:chgData name="Roop Kumar" userId="ec229fc9-1ae5-4424-ad91-f4b472f033de" providerId="ADAL" clId="{91277547-4AF9-4886-BE42-5CD0C3A689F7}" dt="2023-08-11T10:03:20.455" v="127" actId="47"/>
        <pc:sldMkLst>
          <pc:docMk/>
          <pc:sldMk cId="2205532609" sldId="406"/>
        </pc:sldMkLst>
        <pc:spChg chg="mod">
          <ac:chgData name="Roop Kumar" userId="ec229fc9-1ae5-4424-ad91-f4b472f033de" providerId="ADAL" clId="{91277547-4AF9-4886-BE42-5CD0C3A689F7}" dt="2023-08-11T10:02:44.597" v="98" actId="20577"/>
          <ac:spMkLst>
            <pc:docMk/>
            <pc:sldMk cId="2205532609" sldId="406"/>
            <ac:spMk id="4" creationId="{4705DD38-79DA-EC95-678C-E47489762256}"/>
          </ac:spMkLst>
        </pc:spChg>
        <pc:spChg chg="add mod">
          <ac:chgData name="Roop Kumar" userId="ec229fc9-1ae5-4424-ad91-f4b472f033de" providerId="ADAL" clId="{91277547-4AF9-4886-BE42-5CD0C3A689F7}" dt="2023-08-11T10:02:57.250" v="124"/>
          <ac:spMkLst>
            <pc:docMk/>
            <pc:sldMk cId="2205532609" sldId="406"/>
            <ac:spMk id="6" creationId="{02EE18E5-76A2-63CC-F432-A450ABCF942F}"/>
          </ac:spMkLst>
        </pc:spChg>
        <pc:cxnChg chg="add del mod replST">
          <ac:chgData name="Roop Kumar" userId="ec229fc9-1ae5-4424-ad91-f4b472f033de" providerId="ADAL" clId="{91277547-4AF9-4886-BE42-5CD0C3A689F7}" dt="2023-08-11T10:02:57.253" v="126"/>
          <ac:cxnSpMkLst>
            <pc:docMk/>
            <pc:sldMk cId="2205532609" sldId="406"/>
            <ac:cxnSpMk id="5" creationId="{DF834346-EFAA-A60C-C49D-D8E01829854A}"/>
          </ac:cxnSpMkLst>
        </pc:cxnChg>
      </pc:sldChg>
      <pc:sldMasterChg chg="modSp mod">
        <pc:chgData name="Roop Kumar" userId="ec229fc9-1ae5-4424-ad91-f4b472f033de" providerId="ADAL" clId="{91277547-4AF9-4886-BE42-5CD0C3A689F7}" dt="2023-08-10T13:21:01.296" v="57" actId="14430"/>
        <pc:sldMasterMkLst>
          <pc:docMk/>
          <pc:sldMasterMk cId="3368593342" sldId="2147483673"/>
        </pc:sldMasterMkLst>
        <pc:picChg chg="mod modVis">
          <ac:chgData name="Roop Kumar" userId="ec229fc9-1ae5-4424-ad91-f4b472f033de" providerId="ADAL" clId="{91277547-4AF9-4886-BE42-5CD0C3A689F7}" dt="2023-08-10T13:21:01.296" v="57" actId="14430"/>
          <ac:picMkLst>
            <pc:docMk/>
            <pc:sldMasterMk cId="3368593342" sldId="2147483673"/>
            <ac:picMk id="6" creationId="{985A74AA-1EDE-C159-3D26-B856937B9D55}"/>
          </ac:picMkLst>
        </pc:picChg>
      </pc:sldMasterChg>
    </pc:docChg>
  </pc:docChgLst>
  <pc:docChgLst>
    <pc:chgData name="Rajoshree Das" userId="54c09b02-0be9-4235-bf52-57d41bc9f90f" providerId="ADAL" clId="{9AB3A3EB-6A88-4F57-920C-7117D4A0C74E}"/>
    <pc:docChg chg="undo custSel modSld">
      <pc:chgData name="Rajoshree Das" userId="54c09b02-0be9-4235-bf52-57d41bc9f90f" providerId="ADAL" clId="{9AB3A3EB-6A88-4F57-920C-7117D4A0C74E}" dt="2023-09-07T09:36:56.825" v="634" actId="20577"/>
      <pc:docMkLst>
        <pc:docMk/>
      </pc:docMkLst>
      <pc:sldChg chg="modSp mod">
        <pc:chgData name="Rajoshree Das" userId="54c09b02-0be9-4235-bf52-57d41bc9f90f" providerId="ADAL" clId="{9AB3A3EB-6A88-4F57-920C-7117D4A0C74E}" dt="2023-09-07T09:35:21.384" v="627" actId="20577"/>
        <pc:sldMkLst>
          <pc:docMk/>
          <pc:sldMk cId="581828306" sldId="256"/>
        </pc:sldMkLst>
        <pc:spChg chg="mod">
          <ac:chgData name="Rajoshree Das" userId="54c09b02-0be9-4235-bf52-57d41bc9f90f" providerId="ADAL" clId="{9AB3A3EB-6A88-4F57-920C-7117D4A0C74E}" dt="2023-09-07T09:35:21.384" v="627" actId="20577"/>
          <ac:spMkLst>
            <pc:docMk/>
            <pc:sldMk cId="581828306" sldId="256"/>
            <ac:spMk id="6" creationId="{3A1B54D1-32CF-713F-E3B5-384EC0AAEBC8}"/>
          </ac:spMkLst>
        </pc:spChg>
      </pc:sldChg>
      <pc:sldChg chg="modSp mod">
        <pc:chgData name="Rajoshree Das" userId="54c09b02-0be9-4235-bf52-57d41bc9f90f" providerId="ADAL" clId="{9AB3A3EB-6A88-4F57-920C-7117D4A0C74E}" dt="2023-09-07T09:36:43.720" v="632" actId="20577"/>
        <pc:sldMkLst>
          <pc:docMk/>
          <pc:sldMk cId="1843577305" sldId="268"/>
        </pc:sldMkLst>
        <pc:spChg chg="mod">
          <ac:chgData name="Rajoshree Das" userId="54c09b02-0be9-4235-bf52-57d41bc9f90f" providerId="ADAL" clId="{9AB3A3EB-6A88-4F57-920C-7117D4A0C74E}" dt="2023-08-27T13:10:10.657" v="9" actId="20577"/>
          <ac:spMkLst>
            <pc:docMk/>
            <pc:sldMk cId="1843577305" sldId="268"/>
            <ac:spMk id="2" creationId="{5A670636-EF54-59E8-BCDD-A620386F23FC}"/>
          </ac:spMkLst>
        </pc:spChg>
        <pc:spChg chg="mod">
          <ac:chgData name="Rajoshree Das" userId="54c09b02-0be9-4235-bf52-57d41bc9f90f" providerId="ADAL" clId="{9AB3A3EB-6A88-4F57-920C-7117D4A0C74E}" dt="2023-09-07T09:36:43.720" v="632" actId="20577"/>
          <ac:spMkLst>
            <pc:docMk/>
            <pc:sldMk cId="1843577305" sldId="268"/>
            <ac:spMk id="44" creationId="{C359D94C-6752-0E58-06E4-D8E2BE15313C}"/>
          </ac:spMkLst>
        </pc:spChg>
      </pc:sldChg>
      <pc:sldChg chg="modSp mod">
        <pc:chgData name="Rajoshree Das" userId="54c09b02-0be9-4235-bf52-57d41bc9f90f" providerId="ADAL" clId="{9AB3A3EB-6A88-4F57-920C-7117D4A0C74E}" dt="2023-08-27T13:15:42.218" v="19" actId="20577"/>
        <pc:sldMkLst>
          <pc:docMk/>
          <pc:sldMk cId="1530117634" sldId="270"/>
        </pc:sldMkLst>
        <pc:spChg chg="mod">
          <ac:chgData name="Rajoshree Das" userId="54c09b02-0be9-4235-bf52-57d41bc9f90f" providerId="ADAL" clId="{9AB3A3EB-6A88-4F57-920C-7117D4A0C74E}" dt="2023-08-27T13:15:42.218" v="19" actId="20577"/>
          <ac:spMkLst>
            <pc:docMk/>
            <pc:sldMk cId="1530117634" sldId="270"/>
            <ac:spMk id="5" creationId="{91D534B9-402F-9F83-F91E-3BE3DB869EDA}"/>
          </ac:spMkLst>
        </pc:spChg>
      </pc:sldChg>
      <pc:sldChg chg="modSp mod">
        <pc:chgData name="Rajoshree Das" userId="54c09b02-0be9-4235-bf52-57d41bc9f90f" providerId="ADAL" clId="{9AB3A3EB-6A88-4F57-920C-7117D4A0C74E}" dt="2023-08-29T10:33:44.201" v="401" actId="20577"/>
        <pc:sldMkLst>
          <pc:docMk/>
          <pc:sldMk cId="3066011744" sldId="271"/>
        </pc:sldMkLst>
        <pc:spChg chg="mod">
          <ac:chgData name="Rajoshree Das" userId="54c09b02-0be9-4235-bf52-57d41bc9f90f" providerId="ADAL" clId="{9AB3A3EB-6A88-4F57-920C-7117D4A0C74E}" dt="2023-08-29T10:33:44.201" v="401" actId="20577"/>
          <ac:spMkLst>
            <pc:docMk/>
            <pc:sldMk cId="3066011744" sldId="271"/>
            <ac:spMk id="35" creationId="{E84CA562-EEF0-C8AF-4C7A-EC1268383FCA}"/>
          </ac:spMkLst>
        </pc:spChg>
      </pc:sldChg>
      <pc:sldChg chg="modSp mod">
        <pc:chgData name="Rajoshree Das" userId="54c09b02-0be9-4235-bf52-57d41bc9f90f" providerId="ADAL" clId="{9AB3A3EB-6A88-4F57-920C-7117D4A0C74E}" dt="2023-08-28T07:01:20.185" v="392" actId="20577"/>
        <pc:sldMkLst>
          <pc:docMk/>
          <pc:sldMk cId="176914838" sldId="276"/>
        </pc:sldMkLst>
        <pc:spChg chg="mod">
          <ac:chgData name="Rajoshree Das" userId="54c09b02-0be9-4235-bf52-57d41bc9f90f" providerId="ADAL" clId="{9AB3A3EB-6A88-4F57-920C-7117D4A0C74E}" dt="2023-08-28T06:57:44.066" v="351" actId="20577"/>
          <ac:spMkLst>
            <pc:docMk/>
            <pc:sldMk cId="176914838" sldId="276"/>
            <ac:spMk id="5" creationId="{725E13F6-6113-71E5-F34F-4AA2264B5451}"/>
          </ac:spMkLst>
        </pc:spChg>
        <pc:spChg chg="mod">
          <ac:chgData name="Rajoshree Das" userId="54c09b02-0be9-4235-bf52-57d41bc9f90f" providerId="ADAL" clId="{9AB3A3EB-6A88-4F57-920C-7117D4A0C74E}" dt="2023-08-28T07:01:20.185" v="392" actId="20577"/>
          <ac:spMkLst>
            <pc:docMk/>
            <pc:sldMk cId="176914838" sldId="276"/>
            <ac:spMk id="7" creationId="{AABD8C77-A339-FC0F-6923-21832A6A6F44}"/>
          </ac:spMkLst>
        </pc:spChg>
      </pc:sldChg>
      <pc:sldChg chg="modSp mod">
        <pc:chgData name="Rajoshree Das" userId="54c09b02-0be9-4235-bf52-57d41bc9f90f" providerId="ADAL" clId="{9AB3A3EB-6A88-4F57-920C-7117D4A0C74E}" dt="2023-08-27T13:25:43.873" v="33" actId="20577"/>
        <pc:sldMkLst>
          <pc:docMk/>
          <pc:sldMk cId="1695270641" sldId="299"/>
        </pc:sldMkLst>
        <pc:spChg chg="mod">
          <ac:chgData name="Rajoshree Das" userId="54c09b02-0be9-4235-bf52-57d41bc9f90f" providerId="ADAL" clId="{9AB3A3EB-6A88-4F57-920C-7117D4A0C74E}" dt="2023-08-27T13:20:33.300" v="26" actId="20577"/>
          <ac:spMkLst>
            <pc:docMk/>
            <pc:sldMk cId="1695270641" sldId="299"/>
            <ac:spMk id="6" creationId="{A107879D-1867-1F28-48B3-4902C0DF700E}"/>
          </ac:spMkLst>
        </pc:spChg>
        <pc:spChg chg="mod">
          <ac:chgData name="Rajoshree Das" userId="54c09b02-0be9-4235-bf52-57d41bc9f90f" providerId="ADAL" clId="{9AB3A3EB-6A88-4F57-920C-7117D4A0C74E}" dt="2023-08-27T13:25:43.873" v="33" actId="20577"/>
          <ac:spMkLst>
            <pc:docMk/>
            <pc:sldMk cId="1695270641" sldId="299"/>
            <ac:spMk id="93" creationId="{76E6DD8B-F20B-B7CC-D0D9-936B8D6C94FB}"/>
          </ac:spMkLst>
        </pc:spChg>
      </pc:sldChg>
      <pc:sldChg chg="addSp delSp modSp mod">
        <pc:chgData name="Rajoshree Das" userId="54c09b02-0be9-4235-bf52-57d41bc9f90f" providerId="ADAL" clId="{9AB3A3EB-6A88-4F57-920C-7117D4A0C74E}" dt="2023-08-30T06:20:53.058" v="503" actId="20577"/>
        <pc:sldMkLst>
          <pc:docMk/>
          <pc:sldMk cId="1417832484" sldId="300"/>
        </pc:sldMkLst>
        <pc:spChg chg="mod">
          <ac:chgData name="Rajoshree Das" userId="54c09b02-0be9-4235-bf52-57d41bc9f90f" providerId="ADAL" clId="{9AB3A3EB-6A88-4F57-920C-7117D4A0C74E}" dt="2023-08-30T06:20:31.060" v="500" actId="20577"/>
          <ac:spMkLst>
            <pc:docMk/>
            <pc:sldMk cId="1417832484" sldId="300"/>
            <ac:spMk id="2" creationId="{96F207EF-1230-719C-0509-C3959C5093F1}"/>
          </ac:spMkLst>
        </pc:spChg>
        <pc:spChg chg="add del">
          <ac:chgData name="Rajoshree Das" userId="54c09b02-0be9-4235-bf52-57d41bc9f90f" providerId="ADAL" clId="{9AB3A3EB-6A88-4F57-920C-7117D4A0C74E}" dt="2023-08-29T10:32:26.570" v="397" actId="22"/>
          <ac:spMkLst>
            <pc:docMk/>
            <pc:sldMk cId="1417832484" sldId="300"/>
            <ac:spMk id="5" creationId="{AF728CEA-A7B5-791D-DBA4-C33B0438BA56}"/>
          </ac:spMkLst>
        </pc:spChg>
        <pc:spChg chg="mod">
          <ac:chgData name="Rajoshree Das" userId="54c09b02-0be9-4235-bf52-57d41bc9f90f" providerId="ADAL" clId="{9AB3A3EB-6A88-4F57-920C-7117D4A0C74E}" dt="2023-08-30T06:20:53.058" v="503" actId="20577"/>
          <ac:spMkLst>
            <pc:docMk/>
            <pc:sldMk cId="1417832484" sldId="300"/>
            <ac:spMk id="7" creationId="{BC171EE6-17A0-A5B7-4B5D-12B21A1453FA}"/>
          </ac:spMkLst>
        </pc:spChg>
      </pc:sldChg>
      <pc:sldChg chg="modSp mod">
        <pc:chgData name="Rajoshree Das" userId="54c09b02-0be9-4235-bf52-57d41bc9f90f" providerId="ADAL" clId="{9AB3A3EB-6A88-4F57-920C-7117D4A0C74E}" dt="2023-08-27T16:20:10.162" v="40" actId="20577"/>
        <pc:sldMkLst>
          <pc:docMk/>
          <pc:sldMk cId="889784200" sldId="301"/>
        </pc:sldMkLst>
        <pc:spChg chg="mod">
          <ac:chgData name="Rajoshree Das" userId="54c09b02-0be9-4235-bf52-57d41bc9f90f" providerId="ADAL" clId="{9AB3A3EB-6A88-4F57-920C-7117D4A0C74E}" dt="2023-08-27T16:20:10.162" v="40" actId="20577"/>
          <ac:spMkLst>
            <pc:docMk/>
            <pc:sldMk cId="889784200" sldId="301"/>
            <ac:spMk id="15" creationId="{6EEC19D7-C003-2471-71FA-7EF9C55DCB0C}"/>
          </ac:spMkLst>
        </pc:spChg>
      </pc:sldChg>
      <pc:sldChg chg="modSp mod">
        <pc:chgData name="Rajoshree Das" userId="54c09b02-0be9-4235-bf52-57d41bc9f90f" providerId="ADAL" clId="{9AB3A3EB-6A88-4F57-920C-7117D4A0C74E}" dt="2023-08-27T16:31:40.243" v="77" actId="20577"/>
        <pc:sldMkLst>
          <pc:docMk/>
          <pc:sldMk cId="3517839596" sldId="302"/>
        </pc:sldMkLst>
        <pc:spChg chg="mod">
          <ac:chgData name="Rajoshree Das" userId="54c09b02-0be9-4235-bf52-57d41bc9f90f" providerId="ADAL" clId="{9AB3A3EB-6A88-4F57-920C-7117D4A0C74E}" dt="2023-08-27T16:31:40.243" v="77" actId="20577"/>
          <ac:spMkLst>
            <pc:docMk/>
            <pc:sldMk cId="3517839596" sldId="302"/>
            <ac:spMk id="4" creationId="{676CC662-E510-AE9D-2EE1-3C693946D1A3}"/>
          </ac:spMkLst>
        </pc:spChg>
        <pc:spChg chg="mod">
          <ac:chgData name="Rajoshree Das" userId="54c09b02-0be9-4235-bf52-57d41bc9f90f" providerId="ADAL" clId="{9AB3A3EB-6A88-4F57-920C-7117D4A0C74E}" dt="2023-08-27T16:21:48.842" v="47" actId="20577"/>
          <ac:spMkLst>
            <pc:docMk/>
            <pc:sldMk cId="3517839596" sldId="302"/>
            <ac:spMk id="7" creationId="{BC171EE6-17A0-A5B7-4B5D-12B21A1453FA}"/>
          </ac:spMkLst>
        </pc:spChg>
      </pc:sldChg>
      <pc:sldChg chg="modSp mod">
        <pc:chgData name="Rajoshree Das" userId="54c09b02-0be9-4235-bf52-57d41bc9f90f" providerId="ADAL" clId="{9AB3A3EB-6A88-4F57-920C-7117D4A0C74E}" dt="2023-08-30T06:21:28.877" v="517" actId="20577"/>
        <pc:sldMkLst>
          <pc:docMk/>
          <pc:sldMk cId="2059794637" sldId="304"/>
        </pc:sldMkLst>
        <pc:spChg chg="mod">
          <ac:chgData name="Rajoshree Das" userId="54c09b02-0be9-4235-bf52-57d41bc9f90f" providerId="ADAL" clId="{9AB3A3EB-6A88-4F57-920C-7117D4A0C74E}" dt="2023-08-27T16:30:45.082" v="65" actId="20577"/>
          <ac:spMkLst>
            <pc:docMk/>
            <pc:sldMk cId="2059794637" sldId="304"/>
            <ac:spMk id="2" creationId="{2D5BE644-93A4-A22D-B017-7E1EC001914F}"/>
          </ac:spMkLst>
        </pc:spChg>
        <pc:spChg chg="mod">
          <ac:chgData name="Rajoshree Das" userId="54c09b02-0be9-4235-bf52-57d41bc9f90f" providerId="ADAL" clId="{9AB3A3EB-6A88-4F57-920C-7117D4A0C74E}" dt="2023-08-30T06:21:28.877" v="517" actId="20577"/>
          <ac:spMkLst>
            <pc:docMk/>
            <pc:sldMk cId="2059794637" sldId="304"/>
            <ac:spMk id="7" creationId="{BC171EE6-17A0-A5B7-4B5D-12B21A1453FA}"/>
          </ac:spMkLst>
        </pc:spChg>
      </pc:sldChg>
      <pc:sldChg chg="modSp mod">
        <pc:chgData name="Rajoshree Das" userId="54c09b02-0be9-4235-bf52-57d41bc9f90f" providerId="ADAL" clId="{9AB3A3EB-6A88-4F57-920C-7117D4A0C74E}" dt="2023-09-05T06:43:54.786" v="524" actId="20577"/>
        <pc:sldMkLst>
          <pc:docMk/>
          <pc:sldMk cId="957896708" sldId="305"/>
        </pc:sldMkLst>
        <pc:spChg chg="mod">
          <ac:chgData name="Rajoshree Das" userId="54c09b02-0be9-4235-bf52-57d41bc9f90f" providerId="ADAL" clId="{9AB3A3EB-6A88-4F57-920C-7117D4A0C74E}" dt="2023-09-05T06:43:54.786" v="524" actId="20577"/>
          <ac:spMkLst>
            <pc:docMk/>
            <pc:sldMk cId="957896708" sldId="305"/>
            <ac:spMk id="4" creationId="{35E13AF5-3D06-0AC5-ED7F-038960EE4BFE}"/>
          </ac:spMkLst>
        </pc:spChg>
      </pc:sldChg>
      <pc:sldChg chg="modSp mod">
        <pc:chgData name="Rajoshree Das" userId="54c09b02-0be9-4235-bf52-57d41bc9f90f" providerId="ADAL" clId="{9AB3A3EB-6A88-4F57-920C-7117D4A0C74E}" dt="2023-08-30T06:21:46.912" v="519" actId="20577"/>
        <pc:sldMkLst>
          <pc:docMk/>
          <pc:sldMk cId="1140501630" sldId="306"/>
        </pc:sldMkLst>
        <pc:spChg chg="mod">
          <ac:chgData name="Rajoshree Das" userId="54c09b02-0be9-4235-bf52-57d41bc9f90f" providerId="ADAL" clId="{9AB3A3EB-6A88-4F57-920C-7117D4A0C74E}" dt="2023-08-29T12:14:14.869" v="491" actId="20577"/>
          <ac:spMkLst>
            <pc:docMk/>
            <pc:sldMk cId="1140501630" sldId="306"/>
            <ac:spMk id="2" creationId="{133941A9-7E85-FC12-B850-43AF0A4E3F64}"/>
          </ac:spMkLst>
        </pc:spChg>
        <pc:spChg chg="mod">
          <ac:chgData name="Rajoshree Das" userId="54c09b02-0be9-4235-bf52-57d41bc9f90f" providerId="ADAL" clId="{9AB3A3EB-6A88-4F57-920C-7117D4A0C74E}" dt="2023-08-30T06:21:46.912" v="519" actId="20577"/>
          <ac:spMkLst>
            <pc:docMk/>
            <pc:sldMk cId="1140501630" sldId="306"/>
            <ac:spMk id="7" creationId="{BC171EE6-17A0-A5B7-4B5D-12B21A1453FA}"/>
          </ac:spMkLst>
        </pc:spChg>
      </pc:sldChg>
      <pc:sldChg chg="modSp mod">
        <pc:chgData name="Rajoshree Das" userId="54c09b02-0be9-4235-bf52-57d41bc9f90f" providerId="ADAL" clId="{9AB3A3EB-6A88-4F57-920C-7117D4A0C74E}" dt="2023-08-27T16:32:46.070" v="88" actId="20577"/>
        <pc:sldMkLst>
          <pc:docMk/>
          <pc:sldMk cId="4086611187" sldId="307"/>
        </pc:sldMkLst>
        <pc:spChg chg="mod">
          <ac:chgData name="Rajoshree Das" userId="54c09b02-0be9-4235-bf52-57d41bc9f90f" providerId="ADAL" clId="{9AB3A3EB-6A88-4F57-920C-7117D4A0C74E}" dt="2023-08-27T16:32:46.070" v="88" actId="20577"/>
          <ac:spMkLst>
            <pc:docMk/>
            <pc:sldMk cId="4086611187" sldId="307"/>
            <ac:spMk id="14" creationId="{B3EFDDCE-3073-BEAB-B75F-FDCA817CCFEA}"/>
          </ac:spMkLst>
        </pc:spChg>
        <pc:spChg chg="mod">
          <ac:chgData name="Rajoshree Das" userId="54c09b02-0be9-4235-bf52-57d41bc9f90f" providerId="ADAL" clId="{9AB3A3EB-6A88-4F57-920C-7117D4A0C74E}" dt="2023-08-27T16:32:33.805" v="84" actId="20577"/>
          <ac:spMkLst>
            <pc:docMk/>
            <pc:sldMk cId="4086611187" sldId="307"/>
            <ac:spMk id="15" creationId="{6EEC19D7-C003-2471-71FA-7EF9C55DCB0C}"/>
          </ac:spMkLst>
        </pc:spChg>
      </pc:sldChg>
      <pc:sldChg chg="modSp mod">
        <pc:chgData name="Rajoshree Das" userId="54c09b02-0be9-4235-bf52-57d41bc9f90f" providerId="ADAL" clId="{9AB3A3EB-6A88-4F57-920C-7117D4A0C74E}" dt="2023-08-27T16:33:17.305" v="106" actId="20577"/>
        <pc:sldMkLst>
          <pc:docMk/>
          <pc:sldMk cId="3612832217" sldId="308"/>
        </pc:sldMkLst>
        <pc:spChg chg="mod">
          <ac:chgData name="Rajoshree Das" userId="54c09b02-0be9-4235-bf52-57d41bc9f90f" providerId="ADAL" clId="{9AB3A3EB-6A88-4F57-920C-7117D4A0C74E}" dt="2023-08-27T16:33:17.305" v="106" actId="20577"/>
          <ac:spMkLst>
            <pc:docMk/>
            <pc:sldMk cId="3612832217" sldId="308"/>
            <ac:spMk id="7" creationId="{BC171EE6-17A0-A5B7-4B5D-12B21A1453FA}"/>
          </ac:spMkLst>
        </pc:spChg>
        <pc:spChg chg="mod">
          <ac:chgData name="Rajoshree Das" userId="54c09b02-0be9-4235-bf52-57d41bc9f90f" providerId="ADAL" clId="{9AB3A3EB-6A88-4F57-920C-7117D4A0C74E}" dt="2023-08-27T16:33:01.765" v="100" actId="20577"/>
          <ac:spMkLst>
            <pc:docMk/>
            <pc:sldMk cId="3612832217" sldId="308"/>
            <ac:spMk id="9" creationId="{7C5A11A0-BC45-9E25-39B9-DB3949A40387}"/>
          </ac:spMkLst>
        </pc:spChg>
      </pc:sldChg>
      <pc:sldChg chg="modSp mod">
        <pc:chgData name="Rajoshree Das" userId="54c09b02-0be9-4235-bf52-57d41bc9f90f" providerId="ADAL" clId="{9AB3A3EB-6A88-4F57-920C-7117D4A0C74E}" dt="2023-08-29T10:57:43.928" v="429" actId="1037"/>
        <pc:sldMkLst>
          <pc:docMk/>
          <pc:sldMk cId="642486378" sldId="309"/>
        </pc:sldMkLst>
        <pc:spChg chg="mod">
          <ac:chgData name="Rajoshree Das" userId="54c09b02-0be9-4235-bf52-57d41bc9f90f" providerId="ADAL" clId="{9AB3A3EB-6A88-4F57-920C-7117D4A0C74E}" dt="2023-08-27T17:03:48.930" v="178" actId="1076"/>
          <ac:spMkLst>
            <pc:docMk/>
            <pc:sldMk cId="642486378" sldId="309"/>
            <ac:spMk id="2" creationId="{E334778E-B84A-55EF-A7E9-C37D722C7B97}"/>
          </ac:spMkLst>
        </pc:spChg>
        <pc:spChg chg="mod">
          <ac:chgData name="Rajoshree Das" userId="54c09b02-0be9-4235-bf52-57d41bc9f90f" providerId="ADAL" clId="{9AB3A3EB-6A88-4F57-920C-7117D4A0C74E}" dt="2023-08-29T10:57:43.928" v="429" actId="1037"/>
          <ac:spMkLst>
            <pc:docMk/>
            <pc:sldMk cId="642486378" sldId="309"/>
            <ac:spMk id="22" creationId="{CE90E8E3-0B27-B599-708E-9C693362EF32}"/>
          </ac:spMkLst>
        </pc:spChg>
        <pc:spChg chg="mod">
          <ac:chgData name="Rajoshree Das" userId="54c09b02-0be9-4235-bf52-57d41bc9f90f" providerId="ADAL" clId="{9AB3A3EB-6A88-4F57-920C-7117D4A0C74E}" dt="2023-08-27T17:04:10.479" v="194" actId="14100"/>
          <ac:spMkLst>
            <pc:docMk/>
            <pc:sldMk cId="642486378" sldId="309"/>
            <ac:spMk id="26" creationId="{09D5AA1B-397B-2AE6-6C2F-14EDAF3B872E}"/>
          </ac:spMkLst>
        </pc:spChg>
      </pc:sldChg>
      <pc:sldChg chg="modSp mod">
        <pc:chgData name="Rajoshree Das" userId="54c09b02-0be9-4235-bf52-57d41bc9f90f" providerId="ADAL" clId="{9AB3A3EB-6A88-4F57-920C-7117D4A0C74E}" dt="2023-08-27T16:55:15.023" v="119" actId="1076"/>
        <pc:sldMkLst>
          <pc:docMk/>
          <pc:sldMk cId="2638761932" sldId="313"/>
        </pc:sldMkLst>
        <pc:spChg chg="mod">
          <ac:chgData name="Rajoshree Das" userId="54c09b02-0be9-4235-bf52-57d41bc9f90f" providerId="ADAL" clId="{9AB3A3EB-6A88-4F57-920C-7117D4A0C74E}" dt="2023-08-27T16:55:12.055" v="118" actId="14100"/>
          <ac:spMkLst>
            <pc:docMk/>
            <pc:sldMk cId="2638761932" sldId="313"/>
            <ac:spMk id="4" creationId="{007D16BE-7E06-4447-2E6B-EF7396DB3FA8}"/>
          </ac:spMkLst>
        </pc:spChg>
        <pc:spChg chg="mod">
          <ac:chgData name="Rajoshree Das" userId="54c09b02-0be9-4235-bf52-57d41bc9f90f" providerId="ADAL" clId="{9AB3A3EB-6A88-4F57-920C-7117D4A0C74E}" dt="2023-08-27T16:55:15.023" v="119" actId="1076"/>
          <ac:spMkLst>
            <pc:docMk/>
            <pc:sldMk cId="2638761932" sldId="313"/>
            <ac:spMk id="11" creationId="{6717C8B1-9214-57B0-E9E4-835059DBB1B7}"/>
          </ac:spMkLst>
        </pc:spChg>
      </pc:sldChg>
      <pc:sldChg chg="modSp mod">
        <pc:chgData name="Rajoshree Das" userId="54c09b02-0be9-4235-bf52-57d41bc9f90f" providerId="ADAL" clId="{9AB3A3EB-6A88-4F57-920C-7117D4A0C74E}" dt="2023-08-27T16:56:44.109" v="138" actId="20577"/>
        <pc:sldMkLst>
          <pc:docMk/>
          <pc:sldMk cId="387919097" sldId="314"/>
        </pc:sldMkLst>
        <pc:spChg chg="mod">
          <ac:chgData name="Rajoshree Das" userId="54c09b02-0be9-4235-bf52-57d41bc9f90f" providerId="ADAL" clId="{9AB3A3EB-6A88-4F57-920C-7117D4A0C74E}" dt="2023-08-27T16:56:44.109" v="138" actId="20577"/>
          <ac:spMkLst>
            <pc:docMk/>
            <pc:sldMk cId="387919097" sldId="314"/>
            <ac:spMk id="15" creationId="{6EEC19D7-C003-2471-71FA-7EF9C55DCB0C}"/>
          </ac:spMkLst>
        </pc:spChg>
      </pc:sldChg>
      <pc:sldChg chg="modSp mod">
        <pc:chgData name="Rajoshree Das" userId="54c09b02-0be9-4235-bf52-57d41bc9f90f" providerId="ADAL" clId="{9AB3A3EB-6A88-4F57-920C-7117D4A0C74E}" dt="2023-08-27T16:57:52.333" v="154" actId="20577"/>
        <pc:sldMkLst>
          <pc:docMk/>
          <pc:sldMk cId="3695036892" sldId="315"/>
        </pc:sldMkLst>
        <pc:spChg chg="mod">
          <ac:chgData name="Rajoshree Das" userId="54c09b02-0be9-4235-bf52-57d41bc9f90f" providerId="ADAL" clId="{9AB3A3EB-6A88-4F57-920C-7117D4A0C74E}" dt="2023-08-27T16:57:52.333" v="154" actId="20577"/>
          <ac:spMkLst>
            <pc:docMk/>
            <pc:sldMk cId="3695036892" sldId="315"/>
            <ac:spMk id="19" creationId="{58BC1711-5EC7-8949-AB0D-1E9298A07194}"/>
          </ac:spMkLst>
        </pc:spChg>
      </pc:sldChg>
      <pc:sldChg chg="modSp mod">
        <pc:chgData name="Rajoshree Das" userId="54c09b02-0be9-4235-bf52-57d41bc9f90f" providerId="ADAL" clId="{9AB3A3EB-6A88-4F57-920C-7117D4A0C74E}" dt="2023-08-27T16:56:22.749" v="131" actId="20577"/>
        <pc:sldMkLst>
          <pc:docMk/>
          <pc:sldMk cId="1278176256" sldId="316"/>
        </pc:sldMkLst>
        <pc:spChg chg="mod">
          <ac:chgData name="Rajoshree Das" userId="54c09b02-0be9-4235-bf52-57d41bc9f90f" providerId="ADAL" clId="{9AB3A3EB-6A88-4F57-920C-7117D4A0C74E}" dt="2023-08-27T16:56:22.749" v="131" actId="20577"/>
          <ac:spMkLst>
            <pc:docMk/>
            <pc:sldMk cId="1278176256" sldId="316"/>
            <ac:spMk id="7" creationId="{BC171EE6-17A0-A5B7-4B5D-12B21A1453FA}"/>
          </ac:spMkLst>
        </pc:spChg>
      </pc:sldChg>
      <pc:sldChg chg="modSp mod">
        <pc:chgData name="Rajoshree Das" userId="54c09b02-0be9-4235-bf52-57d41bc9f90f" providerId="ADAL" clId="{9AB3A3EB-6A88-4F57-920C-7117D4A0C74E}" dt="2023-08-27T16:58:15.553" v="160" actId="20577"/>
        <pc:sldMkLst>
          <pc:docMk/>
          <pc:sldMk cId="1328938311" sldId="317"/>
        </pc:sldMkLst>
        <pc:spChg chg="mod">
          <ac:chgData name="Rajoshree Das" userId="54c09b02-0be9-4235-bf52-57d41bc9f90f" providerId="ADAL" clId="{9AB3A3EB-6A88-4F57-920C-7117D4A0C74E}" dt="2023-08-27T16:58:15.553" v="160" actId="20577"/>
          <ac:spMkLst>
            <pc:docMk/>
            <pc:sldMk cId="1328938311" sldId="317"/>
            <ac:spMk id="15" creationId="{6EEC19D7-C003-2471-71FA-7EF9C55DCB0C}"/>
          </ac:spMkLst>
        </pc:spChg>
      </pc:sldChg>
      <pc:sldChg chg="modSp mod">
        <pc:chgData name="Rajoshree Das" userId="54c09b02-0be9-4235-bf52-57d41bc9f90f" providerId="ADAL" clId="{9AB3A3EB-6A88-4F57-920C-7117D4A0C74E}" dt="2023-09-07T09:26:47.910" v="565" actId="20577"/>
        <pc:sldMkLst>
          <pc:docMk/>
          <pc:sldMk cId="463288283" sldId="319"/>
        </pc:sldMkLst>
        <pc:spChg chg="mod">
          <ac:chgData name="Rajoshree Das" userId="54c09b02-0be9-4235-bf52-57d41bc9f90f" providerId="ADAL" clId="{9AB3A3EB-6A88-4F57-920C-7117D4A0C74E}" dt="2023-09-07T09:26:47.910" v="565" actId="20577"/>
          <ac:spMkLst>
            <pc:docMk/>
            <pc:sldMk cId="463288283" sldId="319"/>
            <ac:spMk id="7" creationId="{20B5D91D-5E17-3941-F30A-D39047E7BA8C}"/>
          </ac:spMkLst>
        </pc:spChg>
      </pc:sldChg>
      <pc:sldChg chg="modSp mod">
        <pc:chgData name="Rajoshree Das" userId="54c09b02-0be9-4235-bf52-57d41bc9f90f" providerId="ADAL" clId="{9AB3A3EB-6A88-4F57-920C-7117D4A0C74E}" dt="2023-09-07T09:36:56.825" v="634" actId="20577"/>
        <pc:sldMkLst>
          <pc:docMk/>
          <pc:sldMk cId="3888524519" sldId="322"/>
        </pc:sldMkLst>
        <pc:spChg chg="mod">
          <ac:chgData name="Rajoshree Das" userId="54c09b02-0be9-4235-bf52-57d41bc9f90f" providerId="ADAL" clId="{9AB3A3EB-6A88-4F57-920C-7117D4A0C74E}" dt="2023-09-07T09:36:56.825" v="634" actId="20577"/>
          <ac:spMkLst>
            <pc:docMk/>
            <pc:sldMk cId="3888524519" sldId="322"/>
            <ac:spMk id="3" creationId="{FDED75DF-B4D6-F6C7-45C1-F81E2736AEEC}"/>
          </ac:spMkLst>
        </pc:spChg>
        <pc:spChg chg="mod">
          <ac:chgData name="Rajoshree Das" userId="54c09b02-0be9-4235-bf52-57d41bc9f90f" providerId="ADAL" clId="{9AB3A3EB-6A88-4F57-920C-7117D4A0C74E}" dt="2023-08-27T13:10:04.478" v="6" actId="20577"/>
          <ac:spMkLst>
            <pc:docMk/>
            <pc:sldMk cId="3888524519" sldId="322"/>
            <ac:spMk id="45" creationId="{5BFA53DF-B204-DA26-5D09-B31D4835F7D2}"/>
          </ac:spMkLst>
        </pc:spChg>
      </pc:sldChg>
      <pc:sldChg chg="modSp mod">
        <pc:chgData name="Rajoshree Das" userId="54c09b02-0be9-4235-bf52-57d41bc9f90f" providerId="ADAL" clId="{9AB3A3EB-6A88-4F57-920C-7117D4A0C74E}" dt="2023-08-27T19:21:42.914" v="304" actId="20577"/>
        <pc:sldMkLst>
          <pc:docMk/>
          <pc:sldMk cId="3867978383" sldId="325"/>
        </pc:sldMkLst>
        <pc:spChg chg="mod">
          <ac:chgData name="Rajoshree Das" userId="54c09b02-0be9-4235-bf52-57d41bc9f90f" providerId="ADAL" clId="{9AB3A3EB-6A88-4F57-920C-7117D4A0C74E}" dt="2023-08-27T19:21:42.914" v="304" actId="20577"/>
          <ac:spMkLst>
            <pc:docMk/>
            <pc:sldMk cId="3867978383" sldId="325"/>
            <ac:spMk id="13" creationId="{2041C007-78D7-DD1C-2E93-BA255771D7FD}"/>
          </ac:spMkLst>
        </pc:spChg>
      </pc:sldChg>
      <pc:sldChg chg="modSp mod">
        <pc:chgData name="Rajoshree Das" userId="54c09b02-0be9-4235-bf52-57d41bc9f90f" providerId="ADAL" clId="{9AB3A3EB-6A88-4F57-920C-7117D4A0C74E}" dt="2023-09-07T09:27:23.923" v="601" actId="20577"/>
        <pc:sldMkLst>
          <pc:docMk/>
          <pc:sldMk cId="1481954795" sldId="327"/>
        </pc:sldMkLst>
        <pc:spChg chg="mod">
          <ac:chgData name="Rajoshree Das" userId="54c09b02-0be9-4235-bf52-57d41bc9f90f" providerId="ADAL" clId="{9AB3A3EB-6A88-4F57-920C-7117D4A0C74E}" dt="2023-09-07T09:27:23.923" v="601" actId="20577"/>
          <ac:spMkLst>
            <pc:docMk/>
            <pc:sldMk cId="1481954795" sldId="327"/>
            <ac:spMk id="42" creationId="{B4E5689E-F880-686D-4A5A-BBA08942AAAE}"/>
          </ac:spMkLst>
        </pc:spChg>
      </pc:sldChg>
      <pc:sldChg chg="modSp mod">
        <pc:chgData name="Rajoshree Das" userId="54c09b02-0be9-4235-bf52-57d41bc9f90f" providerId="ADAL" clId="{9AB3A3EB-6A88-4F57-920C-7117D4A0C74E}" dt="2023-08-29T12:02:56.766" v="490" actId="20577"/>
        <pc:sldMkLst>
          <pc:docMk/>
          <pc:sldMk cId="931874531" sldId="332"/>
        </pc:sldMkLst>
        <pc:spChg chg="mod">
          <ac:chgData name="Rajoshree Das" userId="54c09b02-0be9-4235-bf52-57d41bc9f90f" providerId="ADAL" clId="{9AB3A3EB-6A88-4F57-920C-7117D4A0C74E}" dt="2023-08-29T12:02:56.766" v="490" actId="20577"/>
          <ac:spMkLst>
            <pc:docMk/>
            <pc:sldMk cId="931874531" sldId="332"/>
            <ac:spMk id="7" creationId="{0FE5540B-0287-F820-AF5D-40006E9FEBF8}"/>
          </ac:spMkLst>
        </pc:spChg>
      </pc:sldChg>
      <pc:sldChg chg="modSp mod">
        <pc:chgData name="Rajoshree Das" userId="54c09b02-0be9-4235-bf52-57d41bc9f90f" providerId="ADAL" clId="{9AB3A3EB-6A88-4F57-920C-7117D4A0C74E}" dt="2023-08-27T17:10:07.243" v="215" actId="20577"/>
        <pc:sldMkLst>
          <pc:docMk/>
          <pc:sldMk cId="2313610233" sldId="335"/>
        </pc:sldMkLst>
        <pc:spChg chg="mod">
          <ac:chgData name="Rajoshree Das" userId="54c09b02-0be9-4235-bf52-57d41bc9f90f" providerId="ADAL" clId="{9AB3A3EB-6A88-4F57-920C-7117D4A0C74E}" dt="2023-08-27T17:10:07.243" v="215" actId="20577"/>
          <ac:spMkLst>
            <pc:docMk/>
            <pc:sldMk cId="2313610233" sldId="335"/>
            <ac:spMk id="7" creationId="{8C0E09BE-2874-101F-9EEE-9CFEBBF84836}"/>
          </ac:spMkLst>
        </pc:spChg>
      </pc:sldChg>
      <pc:sldChg chg="modSp mod">
        <pc:chgData name="Rajoshree Das" userId="54c09b02-0be9-4235-bf52-57d41bc9f90f" providerId="ADAL" clId="{9AB3A3EB-6A88-4F57-920C-7117D4A0C74E}" dt="2023-09-05T09:02:29.811" v="525" actId="20577"/>
        <pc:sldMkLst>
          <pc:docMk/>
          <pc:sldMk cId="2451114591" sldId="337"/>
        </pc:sldMkLst>
        <pc:spChg chg="mod">
          <ac:chgData name="Rajoshree Das" userId="54c09b02-0be9-4235-bf52-57d41bc9f90f" providerId="ADAL" clId="{9AB3A3EB-6A88-4F57-920C-7117D4A0C74E}" dt="2023-09-05T09:02:29.811" v="525" actId="20577"/>
          <ac:spMkLst>
            <pc:docMk/>
            <pc:sldMk cId="2451114591" sldId="337"/>
            <ac:spMk id="5" creationId="{CA38FF9B-4AF0-53BD-FB55-3B6B051CABF7}"/>
          </ac:spMkLst>
        </pc:spChg>
      </pc:sldChg>
      <pc:sldChg chg="modSp mod">
        <pc:chgData name="Rajoshree Das" userId="54c09b02-0be9-4235-bf52-57d41bc9f90f" providerId="ADAL" clId="{9AB3A3EB-6A88-4F57-920C-7117D4A0C74E}" dt="2023-08-27T17:14:52.859" v="240" actId="20577"/>
        <pc:sldMkLst>
          <pc:docMk/>
          <pc:sldMk cId="747538437" sldId="338"/>
        </pc:sldMkLst>
        <pc:spChg chg="mod">
          <ac:chgData name="Rajoshree Das" userId="54c09b02-0be9-4235-bf52-57d41bc9f90f" providerId="ADAL" clId="{9AB3A3EB-6A88-4F57-920C-7117D4A0C74E}" dt="2023-08-27T17:14:52.859" v="240" actId="20577"/>
          <ac:spMkLst>
            <pc:docMk/>
            <pc:sldMk cId="747538437" sldId="338"/>
            <ac:spMk id="3" creationId="{C9530176-91CD-F014-DF70-6BB7487B8148}"/>
          </ac:spMkLst>
        </pc:spChg>
      </pc:sldChg>
      <pc:sldChg chg="modSp mod">
        <pc:chgData name="Rajoshree Das" userId="54c09b02-0be9-4235-bf52-57d41bc9f90f" providerId="ADAL" clId="{9AB3A3EB-6A88-4F57-920C-7117D4A0C74E}" dt="2023-08-27T17:15:56.193" v="246" actId="20577"/>
        <pc:sldMkLst>
          <pc:docMk/>
          <pc:sldMk cId="2955987532" sldId="340"/>
        </pc:sldMkLst>
        <pc:spChg chg="mod">
          <ac:chgData name="Rajoshree Das" userId="54c09b02-0be9-4235-bf52-57d41bc9f90f" providerId="ADAL" clId="{9AB3A3EB-6A88-4F57-920C-7117D4A0C74E}" dt="2023-08-27T17:15:56.193" v="246" actId="20577"/>
          <ac:spMkLst>
            <pc:docMk/>
            <pc:sldMk cId="2955987532" sldId="340"/>
            <ac:spMk id="6" creationId="{A8274C14-2FA3-F15E-7CB7-65734B0EE0AA}"/>
          </ac:spMkLst>
        </pc:spChg>
      </pc:sldChg>
      <pc:sldChg chg="modSp mod">
        <pc:chgData name="Rajoshree Das" userId="54c09b02-0be9-4235-bf52-57d41bc9f90f" providerId="ADAL" clId="{9AB3A3EB-6A88-4F57-920C-7117D4A0C74E}" dt="2023-08-27T17:07:28.899" v="214" actId="20577"/>
        <pc:sldMkLst>
          <pc:docMk/>
          <pc:sldMk cId="1129621353" sldId="343"/>
        </pc:sldMkLst>
        <pc:spChg chg="mod">
          <ac:chgData name="Rajoshree Das" userId="54c09b02-0be9-4235-bf52-57d41bc9f90f" providerId="ADAL" clId="{9AB3A3EB-6A88-4F57-920C-7117D4A0C74E}" dt="2023-08-27T17:07:16.033" v="212" actId="20577"/>
          <ac:spMkLst>
            <pc:docMk/>
            <pc:sldMk cId="1129621353" sldId="343"/>
            <ac:spMk id="22" creationId="{0D9327B7-3C84-C4DA-84B6-A9E70B8A5038}"/>
          </ac:spMkLst>
        </pc:spChg>
        <pc:spChg chg="mod">
          <ac:chgData name="Rajoshree Das" userId="54c09b02-0be9-4235-bf52-57d41bc9f90f" providerId="ADAL" clId="{9AB3A3EB-6A88-4F57-920C-7117D4A0C74E}" dt="2023-08-27T17:07:28.899" v="214" actId="20577"/>
          <ac:spMkLst>
            <pc:docMk/>
            <pc:sldMk cId="1129621353" sldId="343"/>
            <ac:spMk id="23" creationId="{2A0943F1-9F59-BE9A-4759-5FCC611D9643}"/>
          </ac:spMkLst>
        </pc:spChg>
      </pc:sldChg>
      <pc:sldChg chg="modSp mod">
        <pc:chgData name="Rajoshree Das" userId="54c09b02-0be9-4235-bf52-57d41bc9f90f" providerId="ADAL" clId="{9AB3A3EB-6A88-4F57-920C-7117D4A0C74E}" dt="2023-08-27T17:18:40.235" v="255" actId="20577"/>
        <pc:sldMkLst>
          <pc:docMk/>
          <pc:sldMk cId="2132891193" sldId="344"/>
        </pc:sldMkLst>
        <pc:spChg chg="mod">
          <ac:chgData name="Rajoshree Das" userId="54c09b02-0be9-4235-bf52-57d41bc9f90f" providerId="ADAL" clId="{9AB3A3EB-6A88-4F57-920C-7117D4A0C74E}" dt="2023-08-27T17:18:40.235" v="255" actId="20577"/>
          <ac:spMkLst>
            <pc:docMk/>
            <pc:sldMk cId="2132891193" sldId="344"/>
            <ac:spMk id="21" creationId="{75B7987A-C1E8-4960-D82E-C4FC39C21F81}"/>
          </ac:spMkLst>
        </pc:spChg>
      </pc:sldChg>
      <pc:sldChg chg="modSp mod">
        <pc:chgData name="Rajoshree Das" userId="54c09b02-0be9-4235-bf52-57d41bc9f90f" providerId="ADAL" clId="{9AB3A3EB-6A88-4F57-920C-7117D4A0C74E}" dt="2023-08-27T17:19:32.486" v="271" actId="20577"/>
        <pc:sldMkLst>
          <pc:docMk/>
          <pc:sldMk cId="3820657514" sldId="345"/>
        </pc:sldMkLst>
        <pc:spChg chg="mod">
          <ac:chgData name="Rajoshree Das" userId="54c09b02-0be9-4235-bf52-57d41bc9f90f" providerId="ADAL" clId="{9AB3A3EB-6A88-4F57-920C-7117D4A0C74E}" dt="2023-08-27T17:19:32.486" v="271" actId="20577"/>
          <ac:spMkLst>
            <pc:docMk/>
            <pc:sldMk cId="3820657514" sldId="345"/>
            <ac:spMk id="13" creationId="{5C6A17FB-3E18-16EF-7E9C-020DE5BA45C7}"/>
          </ac:spMkLst>
        </pc:spChg>
      </pc:sldChg>
      <pc:sldChg chg="modSp mod">
        <pc:chgData name="Rajoshree Das" userId="54c09b02-0be9-4235-bf52-57d41bc9f90f" providerId="ADAL" clId="{9AB3A3EB-6A88-4F57-920C-7117D4A0C74E}" dt="2023-08-27T17:16:25.586" v="253" actId="20577"/>
        <pc:sldMkLst>
          <pc:docMk/>
          <pc:sldMk cId="1185914677" sldId="351"/>
        </pc:sldMkLst>
        <pc:spChg chg="mod">
          <ac:chgData name="Rajoshree Das" userId="54c09b02-0be9-4235-bf52-57d41bc9f90f" providerId="ADAL" clId="{9AB3A3EB-6A88-4F57-920C-7117D4A0C74E}" dt="2023-08-27T17:16:25.586" v="253" actId="20577"/>
          <ac:spMkLst>
            <pc:docMk/>
            <pc:sldMk cId="1185914677" sldId="351"/>
            <ac:spMk id="18" creationId="{50F81657-FEBF-F843-F1A0-3575CE43FFCD}"/>
          </ac:spMkLst>
        </pc:spChg>
      </pc:sldChg>
      <pc:sldChg chg="modSp mod">
        <pc:chgData name="Rajoshree Das" userId="54c09b02-0be9-4235-bf52-57d41bc9f90f" providerId="ADAL" clId="{9AB3A3EB-6A88-4F57-920C-7117D4A0C74E}" dt="2023-08-27T19:09:25.267" v="295" actId="20577"/>
        <pc:sldMkLst>
          <pc:docMk/>
          <pc:sldMk cId="1462490756" sldId="368"/>
        </pc:sldMkLst>
        <pc:spChg chg="mod">
          <ac:chgData name="Rajoshree Das" userId="54c09b02-0be9-4235-bf52-57d41bc9f90f" providerId="ADAL" clId="{9AB3A3EB-6A88-4F57-920C-7117D4A0C74E}" dt="2023-08-27T19:09:25.267" v="295" actId="20577"/>
          <ac:spMkLst>
            <pc:docMk/>
            <pc:sldMk cId="1462490756" sldId="368"/>
            <ac:spMk id="13" creationId="{7D3AD7D3-5B2C-5128-3FBB-75A8FB797BCC}"/>
          </ac:spMkLst>
        </pc:spChg>
      </pc:sldChg>
      <pc:sldChg chg="modSp mod">
        <pc:chgData name="Rajoshree Das" userId="54c09b02-0be9-4235-bf52-57d41bc9f90f" providerId="ADAL" clId="{9AB3A3EB-6A88-4F57-920C-7117D4A0C74E}" dt="2023-09-07T09:35:47.621" v="628" actId="20577"/>
        <pc:sldMkLst>
          <pc:docMk/>
          <pc:sldMk cId="1640973469" sldId="370"/>
        </pc:sldMkLst>
        <pc:spChg chg="mod">
          <ac:chgData name="Rajoshree Das" userId="54c09b02-0be9-4235-bf52-57d41bc9f90f" providerId="ADAL" clId="{9AB3A3EB-6A88-4F57-920C-7117D4A0C74E}" dt="2023-09-07T09:35:47.621" v="628" actId="20577"/>
          <ac:spMkLst>
            <pc:docMk/>
            <pc:sldMk cId="1640973469" sldId="370"/>
            <ac:spMk id="42" creationId="{C0783403-D78D-C905-3872-EF4F66EBF14E}"/>
          </ac:spMkLst>
        </pc:spChg>
        <pc:spChg chg="mod">
          <ac:chgData name="Rajoshree Das" userId="54c09b02-0be9-4235-bf52-57d41bc9f90f" providerId="ADAL" clId="{9AB3A3EB-6A88-4F57-920C-7117D4A0C74E}" dt="2023-09-07T09:32:16.046" v="616" actId="20577"/>
          <ac:spMkLst>
            <pc:docMk/>
            <pc:sldMk cId="1640973469" sldId="370"/>
            <ac:spMk id="45" creationId="{85E5B49E-4D14-480C-6E94-087BBDC54EDD}"/>
          </ac:spMkLst>
        </pc:spChg>
        <pc:spChg chg="mod">
          <ac:chgData name="Rajoshree Das" userId="54c09b02-0be9-4235-bf52-57d41bc9f90f" providerId="ADAL" clId="{9AB3A3EB-6A88-4F57-920C-7117D4A0C74E}" dt="2023-08-27T19:04:09.721" v="276" actId="20577"/>
          <ac:spMkLst>
            <pc:docMk/>
            <pc:sldMk cId="1640973469" sldId="370"/>
            <ac:spMk id="48" creationId="{B266E3EA-06F2-0AB2-24EE-6ABAFDBA2C01}"/>
          </ac:spMkLst>
        </pc:spChg>
      </pc:sldChg>
      <pc:sldChg chg="modSp mod">
        <pc:chgData name="Rajoshree Das" userId="54c09b02-0be9-4235-bf52-57d41bc9f90f" providerId="ADAL" clId="{9AB3A3EB-6A88-4F57-920C-7117D4A0C74E}" dt="2023-09-07T09:34:27.200" v="626" actId="20577"/>
        <pc:sldMkLst>
          <pc:docMk/>
          <pc:sldMk cId="2616761218" sldId="374"/>
        </pc:sldMkLst>
        <pc:spChg chg="mod">
          <ac:chgData name="Rajoshree Das" userId="54c09b02-0be9-4235-bf52-57d41bc9f90f" providerId="ADAL" clId="{9AB3A3EB-6A88-4F57-920C-7117D4A0C74E}" dt="2023-09-07T09:34:27.200" v="626" actId="20577"/>
          <ac:spMkLst>
            <pc:docMk/>
            <pc:sldMk cId="2616761218" sldId="374"/>
            <ac:spMk id="4" creationId="{BB29440D-05D9-7D39-C47B-BAE4B000BE7A}"/>
          </ac:spMkLst>
        </pc:spChg>
        <pc:spChg chg="mod">
          <ac:chgData name="Rajoshree Das" userId="54c09b02-0be9-4235-bf52-57d41bc9f90f" providerId="ADAL" clId="{9AB3A3EB-6A88-4F57-920C-7117D4A0C74E}" dt="2023-08-28T06:59:09.612" v="364" actId="20577"/>
          <ac:spMkLst>
            <pc:docMk/>
            <pc:sldMk cId="2616761218" sldId="374"/>
            <ac:spMk id="6" creationId="{A1A7381D-4CD5-A357-E997-F29D3884A523}"/>
          </ac:spMkLst>
        </pc:spChg>
      </pc:sldChg>
      <pc:sldChg chg="modSp mod">
        <pc:chgData name="Rajoshree Das" userId="54c09b02-0be9-4235-bf52-57d41bc9f90f" providerId="ADAL" clId="{9AB3A3EB-6A88-4F57-920C-7117D4A0C74E}" dt="2023-09-07T09:36:04.351" v="630" actId="20577"/>
        <pc:sldMkLst>
          <pc:docMk/>
          <pc:sldMk cId="953316575" sldId="375"/>
        </pc:sldMkLst>
        <pc:spChg chg="mod">
          <ac:chgData name="Rajoshree Das" userId="54c09b02-0be9-4235-bf52-57d41bc9f90f" providerId="ADAL" clId="{9AB3A3EB-6A88-4F57-920C-7117D4A0C74E}" dt="2023-09-07T09:36:04.351" v="630" actId="20577"/>
          <ac:spMkLst>
            <pc:docMk/>
            <pc:sldMk cId="953316575" sldId="375"/>
            <ac:spMk id="39" creationId="{740C9787-8F3B-4521-A2A7-6FAE27E9827E}"/>
          </ac:spMkLst>
        </pc:spChg>
        <pc:spChg chg="mod">
          <ac:chgData name="Rajoshree Das" userId="54c09b02-0be9-4235-bf52-57d41bc9f90f" providerId="ADAL" clId="{9AB3A3EB-6A88-4F57-920C-7117D4A0C74E}" dt="2023-08-27T19:09:44.022" v="296" actId="20577"/>
          <ac:spMkLst>
            <pc:docMk/>
            <pc:sldMk cId="953316575" sldId="375"/>
            <ac:spMk id="45" creationId="{85E5B49E-4D14-480C-6E94-087BBDC54EDD}"/>
          </ac:spMkLst>
        </pc:spChg>
      </pc:sldChg>
      <pc:sldChg chg="modSp mod">
        <pc:chgData name="Rajoshree Das" userId="54c09b02-0be9-4235-bf52-57d41bc9f90f" providerId="ADAL" clId="{9AB3A3EB-6A88-4F57-920C-7117D4A0C74E}" dt="2023-08-27T19:07:55.371" v="294" actId="20577"/>
        <pc:sldMkLst>
          <pc:docMk/>
          <pc:sldMk cId="3485415915" sldId="376"/>
        </pc:sldMkLst>
        <pc:spChg chg="mod">
          <ac:chgData name="Rajoshree Das" userId="54c09b02-0be9-4235-bf52-57d41bc9f90f" providerId="ADAL" clId="{9AB3A3EB-6A88-4F57-920C-7117D4A0C74E}" dt="2023-08-27T19:07:55.371" v="294" actId="20577"/>
          <ac:spMkLst>
            <pc:docMk/>
            <pc:sldMk cId="3485415915" sldId="376"/>
            <ac:spMk id="45" creationId="{85E5B49E-4D14-480C-6E94-087BBDC54EDD}"/>
          </ac:spMkLst>
        </pc:spChg>
      </pc:sldChg>
      <pc:sldChg chg="modSp mod">
        <pc:chgData name="Rajoshree Das" userId="54c09b02-0be9-4235-bf52-57d41bc9f90f" providerId="ADAL" clId="{9AB3A3EB-6A88-4F57-920C-7117D4A0C74E}" dt="2023-08-27T19:11:30.114" v="301" actId="20577"/>
        <pc:sldMkLst>
          <pc:docMk/>
          <pc:sldMk cId="3054694719" sldId="381"/>
        </pc:sldMkLst>
        <pc:spChg chg="mod">
          <ac:chgData name="Rajoshree Das" userId="54c09b02-0be9-4235-bf52-57d41bc9f90f" providerId="ADAL" clId="{9AB3A3EB-6A88-4F57-920C-7117D4A0C74E}" dt="2023-08-27T19:10:22.648" v="300" actId="20577"/>
          <ac:spMkLst>
            <pc:docMk/>
            <pc:sldMk cId="3054694719" sldId="381"/>
            <ac:spMk id="43" creationId="{045DCE72-980E-62A5-90C2-62422335CE65}"/>
          </ac:spMkLst>
        </pc:spChg>
        <pc:spChg chg="mod">
          <ac:chgData name="Rajoshree Das" userId="54c09b02-0be9-4235-bf52-57d41bc9f90f" providerId="ADAL" clId="{9AB3A3EB-6A88-4F57-920C-7117D4A0C74E}" dt="2023-08-27T19:11:30.114" v="301" actId="20577"/>
          <ac:spMkLst>
            <pc:docMk/>
            <pc:sldMk cId="3054694719" sldId="381"/>
            <ac:spMk id="55" creationId="{77C9FD2E-BCB9-4BF7-D356-A419F4C91107}"/>
          </ac:spMkLst>
        </pc:spChg>
      </pc:sldChg>
      <pc:sldChg chg="modSp mod">
        <pc:chgData name="Rajoshree Das" userId="54c09b02-0be9-4235-bf52-57d41bc9f90f" providerId="ADAL" clId="{9AB3A3EB-6A88-4F57-920C-7117D4A0C74E}" dt="2023-08-27T19:16:18.872" v="303" actId="108"/>
        <pc:sldMkLst>
          <pc:docMk/>
          <pc:sldMk cId="681019577" sldId="386"/>
        </pc:sldMkLst>
        <pc:spChg chg="mod">
          <ac:chgData name="Rajoshree Das" userId="54c09b02-0be9-4235-bf52-57d41bc9f90f" providerId="ADAL" clId="{9AB3A3EB-6A88-4F57-920C-7117D4A0C74E}" dt="2023-08-27T19:16:18.872" v="303" actId="108"/>
          <ac:spMkLst>
            <pc:docMk/>
            <pc:sldMk cId="681019577" sldId="386"/>
            <ac:spMk id="8" creationId="{F9B5163E-93CB-6F5D-6A71-DF08EF77BD9E}"/>
          </ac:spMkLst>
        </pc:spChg>
      </pc:sldChg>
      <pc:sldChg chg="modSp mod">
        <pc:chgData name="Rajoshree Das" userId="54c09b02-0be9-4235-bf52-57d41bc9f90f" providerId="ADAL" clId="{9AB3A3EB-6A88-4F57-920C-7117D4A0C74E}" dt="2023-08-28T06:49:03.098" v="333" actId="20577"/>
        <pc:sldMkLst>
          <pc:docMk/>
          <pc:sldMk cId="3517710988" sldId="389"/>
        </pc:sldMkLst>
        <pc:spChg chg="mod">
          <ac:chgData name="Rajoshree Das" userId="54c09b02-0be9-4235-bf52-57d41bc9f90f" providerId="ADAL" clId="{9AB3A3EB-6A88-4F57-920C-7117D4A0C74E}" dt="2023-08-28T06:47:11.006" v="315" actId="20577"/>
          <ac:spMkLst>
            <pc:docMk/>
            <pc:sldMk cId="3517710988" sldId="389"/>
            <ac:spMk id="8" creationId="{F7A32A8E-769F-6B69-4D5D-DC17AACD301A}"/>
          </ac:spMkLst>
        </pc:spChg>
        <pc:spChg chg="mod">
          <ac:chgData name="Rajoshree Das" userId="54c09b02-0be9-4235-bf52-57d41bc9f90f" providerId="ADAL" clId="{9AB3A3EB-6A88-4F57-920C-7117D4A0C74E}" dt="2023-08-28T06:48:16.970" v="326" actId="20577"/>
          <ac:spMkLst>
            <pc:docMk/>
            <pc:sldMk cId="3517710988" sldId="389"/>
            <ac:spMk id="9" creationId="{DC6792E3-0CA4-53F1-39C1-8D4FC90E77AB}"/>
          </ac:spMkLst>
        </pc:spChg>
        <pc:spChg chg="mod">
          <ac:chgData name="Rajoshree Das" userId="54c09b02-0be9-4235-bf52-57d41bc9f90f" providerId="ADAL" clId="{9AB3A3EB-6A88-4F57-920C-7117D4A0C74E}" dt="2023-08-28T06:48:51.773" v="330" actId="20577"/>
          <ac:spMkLst>
            <pc:docMk/>
            <pc:sldMk cId="3517710988" sldId="389"/>
            <ac:spMk id="11" creationId="{17A0AE5A-B145-721B-9D03-C006918ADA2F}"/>
          </ac:spMkLst>
        </pc:spChg>
        <pc:spChg chg="mod">
          <ac:chgData name="Rajoshree Das" userId="54c09b02-0be9-4235-bf52-57d41bc9f90f" providerId="ADAL" clId="{9AB3A3EB-6A88-4F57-920C-7117D4A0C74E}" dt="2023-08-28T06:49:03.098" v="333" actId="20577"/>
          <ac:spMkLst>
            <pc:docMk/>
            <pc:sldMk cId="3517710988" sldId="389"/>
            <ac:spMk id="13" creationId="{9A09DE7B-5BA4-AA76-CC58-8D9CFAFC93F3}"/>
          </ac:spMkLst>
        </pc:spChg>
      </pc:sldChg>
      <pc:sldChg chg="modSp mod">
        <pc:chgData name="Rajoshree Das" userId="54c09b02-0be9-4235-bf52-57d41bc9f90f" providerId="ADAL" clId="{9AB3A3EB-6A88-4F57-920C-7117D4A0C74E}" dt="2023-08-28T06:50:25.308" v="343" actId="20577"/>
        <pc:sldMkLst>
          <pc:docMk/>
          <pc:sldMk cId="1321783281" sldId="391"/>
        </pc:sldMkLst>
        <pc:spChg chg="mod">
          <ac:chgData name="Rajoshree Das" userId="54c09b02-0be9-4235-bf52-57d41bc9f90f" providerId="ADAL" clId="{9AB3A3EB-6A88-4F57-920C-7117D4A0C74E}" dt="2023-08-28T06:49:20.683" v="336" actId="20577"/>
          <ac:spMkLst>
            <pc:docMk/>
            <pc:sldMk cId="1321783281" sldId="391"/>
            <ac:spMk id="7" creationId="{983DB88C-9354-115B-8775-21642E447D9E}"/>
          </ac:spMkLst>
        </pc:spChg>
        <pc:spChg chg="mod">
          <ac:chgData name="Rajoshree Das" userId="54c09b02-0be9-4235-bf52-57d41bc9f90f" providerId="ADAL" clId="{9AB3A3EB-6A88-4F57-920C-7117D4A0C74E}" dt="2023-08-28T06:49:26.985" v="339" actId="20577"/>
          <ac:spMkLst>
            <pc:docMk/>
            <pc:sldMk cId="1321783281" sldId="391"/>
            <ac:spMk id="9" creationId="{218B9DE0-23A7-944D-3961-7F7CC0A11906}"/>
          </ac:spMkLst>
        </pc:spChg>
        <pc:spChg chg="mod">
          <ac:chgData name="Rajoshree Das" userId="54c09b02-0be9-4235-bf52-57d41bc9f90f" providerId="ADAL" clId="{9AB3A3EB-6A88-4F57-920C-7117D4A0C74E}" dt="2023-08-28T06:50:25.308" v="343" actId="20577"/>
          <ac:spMkLst>
            <pc:docMk/>
            <pc:sldMk cId="1321783281" sldId="391"/>
            <ac:spMk id="11" creationId="{D8ACC6A6-3773-636F-A496-138E62D92F68}"/>
          </ac:spMkLst>
        </pc:spChg>
      </pc:sldChg>
      <pc:sldChg chg="modSp mod">
        <pc:chgData name="Rajoshree Das" userId="54c09b02-0be9-4235-bf52-57d41bc9f90f" providerId="ADAL" clId="{9AB3A3EB-6A88-4F57-920C-7117D4A0C74E}" dt="2023-08-28T06:57:10.183" v="347" actId="20577"/>
        <pc:sldMkLst>
          <pc:docMk/>
          <pc:sldMk cId="2145162764" sldId="394"/>
        </pc:sldMkLst>
        <pc:spChg chg="mod">
          <ac:chgData name="Rajoshree Das" userId="54c09b02-0be9-4235-bf52-57d41bc9f90f" providerId="ADAL" clId="{9AB3A3EB-6A88-4F57-920C-7117D4A0C74E}" dt="2023-08-28T06:57:10.183" v="347" actId="20577"/>
          <ac:spMkLst>
            <pc:docMk/>
            <pc:sldMk cId="2145162764" sldId="394"/>
            <ac:spMk id="8" creationId="{BE4D38BA-84BC-26C2-9BFE-A75B6739B2F5}"/>
          </ac:spMkLst>
        </pc:spChg>
      </pc:sldChg>
      <pc:sldChg chg="modSp mod">
        <pc:chgData name="Rajoshree Das" userId="54c09b02-0be9-4235-bf52-57d41bc9f90f" providerId="ADAL" clId="{9AB3A3EB-6A88-4F57-920C-7117D4A0C74E}" dt="2023-08-28T06:56:24.584" v="345" actId="20577"/>
        <pc:sldMkLst>
          <pc:docMk/>
          <pc:sldMk cId="4201086496" sldId="395"/>
        </pc:sldMkLst>
        <pc:spChg chg="mod">
          <ac:chgData name="Rajoshree Das" userId="54c09b02-0be9-4235-bf52-57d41bc9f90f" providerId="ADAL" clId="{9AB3A3EB-6A88-4F57-920C-7117D4A0C74E}" dt="2023-08-28T06:56:24.584" v="345" actId="20577"/>
          <ac:spMkLst>
            <pc:docMk/>
            <pc:sldMk cId="4201086496" sldId="395"/>
            <ac:spMk id="9" creationId="{6BC11CDA-F7F9-5959-5A21-87B73C7C74FE}"/>
          </ac:spMkLst>
        </pc:spChg>
      </pc:sldChg>
      <pc:sldChg chg="modSp mod">
        <pc:chgData name="Rajoshree Das" userId="54c09b02-0be9-4235-bf52-57d41bc9f90f" providerId="ADAL" clId="{9AB3A3EB-6A88-4F57-920C-7117D4A0C74E}" dt="2023-08-28T07:02:36.296" v="395" actId="20577"/>
        <pc:sldMkLst>
          <pc:docMk/>
          <pc:sldMk cId="1262616323" sldId="396"/>
        </pc:sldMkLst>
        <pc:spChg chg="mod">
          <ac:chgData name="Rajoshree Das" userId="54c09b02-0be9-4235-bf52-57d41bc9f90f" providerId="ADAL" clId="{9AB3A3EB-6A88-4F57-920C-7117D4A0C74E}" dt="2023-08-28T06:59:19.695" v="366" actId="20577"/>
          <ac:spMkLst>
            <pc:docMk/>
            <pc:sldMk cId="1262616323" sldId="396"/>
            <ac:spMk id="3" creationId="{C950F53E-3D95-E7DA-EF67-0FCAB93565E5}"/>
          </ac:spMkLst>
        </pc:spChg>
        <pc:spChg chg="mod">
          <ac:chgData name="Rajoshree Das" userId="54c09b02-0be9-4235-bf52-57d41bc9f90f" providerId="ADAL" clId="{9AB3A3EB-6A88-4F57-920C-7117D4A0C74E}" dt="2023-08-28T07:02:36.296" v="395" actId="20577"/>
          <ac:spMkLst>
            <pc:docMk/>
            <pc:sldMk cId="1262616323" sldId="396"/>
            <ac:spMk id="6" creationId="{A1A7381D-4CD5-A357-E997-F29D3884A523}"/>
          </ac:spMkLst>
        </pc:spChg>
      </pc:sldChg>
    </pc:docChg>
  </pc:docChgLst>
  <pc:docChgLst>
    <pc:chgData name="Shivanjali S" userId="b1a1d8db-e1c3-4223-ac2e-c18ed90a4048" providerId="ADAL" clId="{C94E2074-47C5-4FE3-9411-E58608C62843}"/>
    <pc:docChg chg="undo custSel modSld">
      <pc:chgData name="Shivanjali S" userId="b1a1d8db-e1c3-4223-ac2e-c18ed90a4048" providerId="ADAL" clId="{C94E2074-47C5-4FE3-9411-E58608C62843}" dt="2023-09-07T07:40:18.854" v="593"/>
      <pc:docMkLst>
        <pc:docMk/>
      </pc:docMkLst>
      <pc:sldChg chg="addSp delSp modSp mod">
        <pc:chgData name="Shivanjali S" userId="b1a1d8db-e1c3-4223-ac2e-c18ed90a4048" providerId="ADAL" clId="{C94E2074-47C5-4FE3-9411-E58608C62843}" dt="2023-09-07T07:40:02.981" v="563"/>
        <pc:sldMkLst>
          <pc:docMk/>
          <pc:sldMk cId="1530117634" sldId="270"/>
        </pc:sldMkLst>
        <pc:spChg chg="mod">
          <ac:chgData name="Shivanjali S" userId="b1a1d8db-e1c3-4223-ac2e-c18ed90a4048" providerId="ADAL" clId="{C94E2074-47C5-4FE3-9411-E58608C62843}" dt="2023-09-07T07:39:54.495" v="534" actId="20577"/>
          <ac:spMkLst>
            <pc:docMk/>
            <pc:sldMk cId="1530117634" sldId="270"/>
            <ac:spMk id="3" creationId="{5AE4EE60-38AE-9853-DFA1-577B39DDE8DC}"/>
          </ac:spMkLst>
        </pc:spChg>
        <pc:spChg chg="mod">
          <ac:chgData name="Shivanjali S" userId="b1a1d8db-e1c3-4223-ac2e-c18ed90a4048" providerId="ADAL" clId="{C94E2074-47C5-4FE3-9411-E58608C62843}" dt="2023-08-29T12:20:44.315" v="221" actId="1035"/>
          <ac:spMkLst>
            <pc:docMk/>
            <pc:sldMk cId="1530117634" sldId="270"/>
            <ac:spMk id="5" creationId="{91D534B9-402F-9F83-F91E-3BE3DB869EDA}"/>
          </ac:spMkLst>
        </pc:spChg>
        <pc:spChg chg="del">
          <ac:chgData name="Shivanjali S" userId="b1a1d8db-e1c3-4223-ac2e-c18ed90a4048" providerId="ADAL" clId="{C94E2074-47C5-4FE3-9411-E58608C62843}" dt="2023-08-29T12:21:18.701" v="229" actId="478"/>
          <ac:spMkLst>
            <pc:docMk/>
            <pc:sldMk cId="1530117634" sldId="270"/>
            <ac:spMk id="6" creationId="{84D0A2F4-C46B-7D0F-A5AB-3E7558E7CE4F}"/>
          </ac:spMkLst>
        </pc:spChg>
        <pc:spChg chg="add mod">
          <ac:chgData name="Shivanjali S" userId="b1a1d8db-e1c3-4223-ac2e-c18ed90a4048" providerId="ADAL" clId="{C94E2074-47C5-4FE3-9411-E58608C62843}" dt="2023-09-07T07:40:02.979" v="561"/>
          <ac:spMkLst>
            <pc:docMk/>
            <pc:sldMk cId="1530117634" sldId="270"/>
            <ac:spMk id="6" creationId="{F8B4DF55-5F3B-A477-F427-B482334C131D}"/>
          </ac:spMkLst>
        </pc:spChg>
        <pc:spChg chg="add del mod">
          <ac:chgData name="Shivanjali S" userId="b1a1d8db-e1c3-4223-ac2e-c18ed90a4048" providerId="ADAL" clId="{C94E2074-47C5-4FE3-9411-E58608C62843}" dt="2023-08-29T12:59:46.445" v="456" actId="478"/>
          <ac:spMkLst>
            <pc:docMk/>
            <pc:sldMk cId="1530117634" sldId="270"/>
            <ac:spMk id="8" creationId="{57BE6B6E-A285-FAEE-1837-8B028B093C39}"/>
          </ac:spMkLst>
        </pc:spChg>
        <pc:spChg chg="add del mod">
          <ac:chgData name="Shivanjali S" userId="b1a1d8db-e1c3-4223-ac2e-c18ed90a4048" providerId="ADAL" clId="{C94E2074-47C5-4FE3-9411-E58608C62843}" dt="2023-09-07T07:39:57.243" v="535" actId="478"/>
          <ac:spMkLst>
            <pc:docMk/>
            <pc:sldMk cId="1530117634" sldId="270"/>
            <ac:spMk id="10" creationId="{5E21BAB2-79DE-678C-A87A-23EF78864F76}"/>
          </ac:spMkLst>
        </pc:spChg>
        <pc:cxnChg chg="add del mod replST">
          <ac:chgData name="Shivanjali S" userId="b1a1d8db-e1c3-4223-ac2e-c18ed90a4048" providerId="ADAL" clId="{C94E2074-47C5-4FE3-9411-E58608C62843}" dt="2023-08-29T12:21:22.630" v="257"/>
          <ac:cxnSpMkLst>
            <pc:docMk/>
            <pc:sldMk cId="1530117634" sldId="270"/>
            <ac:cxnSpMk id="2" creationId="{51CD8312-58F1-8579-5104-DAB1628C3715}"/>
          </ac:cxnSpMkLst>
        </pc:cxnChg>
        <pc:cxnChg chg="add del mod replST">
          <ac:chgData name="Shivanjali S" userId="b1a1d8db-e1c3-4223-ac2e-c18ed90a4048" providerId="ADAL" clId="{C94E2074-47C5-4FE3-9411-E58608C62843}" dt="2023-09-07T07:40:02.981" v="563"/>
          <ac:cxnSpMkLst>
            <pc:docMk/>
            <pc:sldMk cId="1530117634" sldId="270"/>
            <ac:cxnSpMk id="2" creationId="{B64C3994-77FA-7D54-5D24-7356A4661CCE}"/>
          </ac:cxnSpMkLst>
        </pc:cxnChg>
        <pc:cxnChg chg="add del mod replST">
          <ac:chgData name="Shivanjali S" userId="b1a1d8db-e1c3-4223-ac2e-c18ed90a4048" providerId="ADAL" clId="{C94E2074-47C5-4FE3-9411-E58608C62843}" dt="2023-08-29T12:59:50.585" v="484"/>
          <ac:cxnSpMkLst>
            <pc:docMk/>
            <pc:sldMk cId="1530117634" sldId="270"/>
            <ac:cxnSpMk id="9" creationId="{F318FD54-A3B8-18F9-A993-7529D4156648}"/>
          </ac:cxnSpMkLst>
        </pc:cxnChg>
      </pc:sldChg>
      <pc:sldChg chg="addSp delSp modSp mod">
        <pc:chgData name="Shivanjali S" userId="b1a1d8db-e1c3-4223-ac2e-c18ed90a4048" providerId="ADAL" clId="{C94E2074-47C5-4FE3-9411-E58608C62843}" dt="2023-09-07T07:40:18.854" v="593"/>
        <pc:sldMkLst>
          <pc:docMk/>
          <pc:sldMk cId="3066011744" sldId="271"/>
        </pc:sldMkLst>
        <pc:spChg chg="add del mod">
          <ac:chgData name="Shivanjali S" userId="b1a1d8db-e1c3-4223-ac2e-c18ed90a4048" providerId="ADAL" clId="{C94E2074-47C5-4FE3-9411-E58608C62843}" dt="2023-08-28T11:51:49.661" v="3" actId="478"/>
          <ac:spMkLst>
            <pc:docMk/>
            <pc:sldMk cId="3066011744" sldId="271"/>
            <ac:spMk id="3" creationId="{39615B8F-48A3-F499-CB34-055FB89819C8}"/>
          </ac:spMkLst>
        </pc:spChg>
        <pc:spChg chg="add del mod">
          <ac:chgData name="Shivanjali S" userId="b1a1d8db-e1c3-4223-ac2e-c18ed90a4048" providerId="ADAL" clId="{C94E2074-47C5-4FE3-9411-E58608C62843}" dt="2023-08-29T12:59:58.883" v="497" actId="478"/>
          <ac:spMkLst>
            <pc:docMk/>
            <pc:sldMk cId="3066011744" sldId="271"/>
            <ac:spMk id="3" creationId="{882B254B-ADBB-2298-0ABD-9FC83A4B88A5}"/>
          </ac:spMkLst>
        </pc:spChg>
        <pc:spChg chg="add mod">
          <ac:chgData name="Shivanjali S" userId="b1a1d8db-e1c3-4223-ac2e-c18ed90a4048" providerId="ADAL" clId="{C94E2074-47C5-4FE3-9411-E58608C62843}" dt="2023-09-07T07:40:18.853" v="591"/>
          <ac:spMkLst>
            <pc:docMk/>
            <pc:sldMk cId="3066011744" sldId="271"/>
            <ac:spMk id="3" creationId="{8A602209-78A4-07B1-089F-01B79254DDDD}"/>
          </ac:spMkLst>
        </pc:spChg>
        <pc:spChg chg="mod">
          <ac:chgData name="Shivanjali S" userId="b1a1d8db-e1c3-4223-ac2e-c18ed90a4048" providerId="ADAL" clId="{C94E2074-47C5-4FE3-9411-E58608C62843}" dt="2023-09-07T07:40:10.426" v="564"/>
          <ac:spMkLst>
            <pc:docMk/>
            <pc:sldMk cId="3066011744" sldId="271"/>
            <ac:spMk id="6" creationId="{D30AFCB3-4E62-69BB-4369-98931C5E6123}"/>
          </ac:spMkLst>
        </pc:spChg>
        <pc:spChg chg="del">
          <ac:chgData name="Shivanjali S" userId="b1a1d8db-e1c3-4223-ac2e-c18ed90a4048" providerId="ADAL" clId="{C94E2074-47C5-4FE3-9411-E58608C62843}" dt="2023-08-29T12:21:34.116" v="263" actId="478"/>
          <ac:spMkLst>
            <pc:docMk/>
            <pc:sldMk cId="3066011744" sldId="271"/>
            <ac:spMk id="7" creationId="{646B4127-F8D1-C2C3-56E0-FF767EC6B176}"/>
          </ac:spMkLst>
        </pc:spChg>
        <pc:spChg chg="add del mod">
          <ac:chgData name="Shivanjali S" userId="b1a1d8db-e1c3-4223-ac2e-c18ed90a4048" providerId="ADAL" clId="{C94E2074-47C5-4FE3-9411-E58608C62843}" dt="2023-09-07T07:40:15.260" v="565" actId="478"/>
          <ac:spMkLst>
            <pc:docMk/>
            <pc:sldMk cId="3066011744" sldId="271"/>
            <ac:spMk id="8" creationId="{681E42BD-B53E-701B-6CC6-169719EDF6E9}"/>
          </ac:spMkLst>
        </pc:spChg>
        <pc:spChg chg="del">
          <ac:chgData name="Shivanjali S" userId="b1a1d8db-e1c3-4223-ac2e-c18ed90a4048" providerId="ADAL" clId="{C94E2074-47C5-4FE3-9411-E58608C62843}" dt="2023-08-28T11:51:48.151" v="2" actId="478"/>
          <ac:spMkLst>
            <pc:docMk/>
            <pc:sldMk cId="3066011744" sldId="271"/>
            <ac:spMk id="32" creationId="{C45CBD33-A358-7A9E-A167-1AFC67E2C0EC}"/>
          </ac:spMkLst>
        </pc:spChg>
        <pc:spChg chg="mod">
          <ac:chgData name="Shivanjali S" userId="b1a1d8db-e1c3-4223-ac2e-c18ed90a4048" providerId="ADAL" clId="{C94E2074-47C5-4FE3-9411-E58608C62843}" dt="2023-08-28T12:01:06.068" v="59" actId="20577"/>
          <ac:spMkLst>
            <pc:docMk/>
            <pc:sldMk cId="3066011744" sldId="271"/>
            <ac:spMk id="35" creationId="{E84CA562-EEF0-C8AF-4C7A-EC1268383FCA}"/>
          </ac:spMkLst>
        </pc:spChg>
        <pc:picChg chg="mod">
          <ac:chgData name="Shivanjali S" userId="b1a1d8db-e1c3-4223-ac2e-c18ed90a4048" providerId="ADAL" clId="{C94E2074-47C5-4FE3-9411-E58608C62843}" dt="2023-08-28T11:52:17.001" v="9" actId="12789"/>
          <ac:picMkLst>
            <pc:docMk/>
            <pc:sldMk cId="3066011744" sldId="271"/>
            <ac:picMk id="5" creationId="{04F20461-8077-3445-D904-220B0E031F98}"/>
          </ac:picMkLst>
        </pc:picChg>
        <pc:cxnChg chg="add del mod replST">
          <ac:chgData name="Shivanjali S" userId="b1a1d8db-e1c3-4223-ac2e-c18ed90a4048" providerId="ADAL" clId="{C94E2074-47C5-4FE3-9411-E58608C62843}" dt="2023-08-29T12:21:37.762" v="291"/>
          <ac:cxnSpMkLst>
            <pc:docMk/>
            <pc:sldMk cId="3066011744" sldId="271"/>
            <ac:cxnSpMk id="2" creationId="{B893234F-0C77-3AAD-1896-48629FC926E4}"/>
          </ac:cxnSpMkLst>
        </pc:cxnChg>
        <pc:cxnChg chg="add del mod replST">
          <ac:chgData name="Shivanjali S" userId="b1a1d8db-e1c3-4223-ac2e-c18ed90a4048" providerId="ADAL" clId="{C94E2074-47C5-4FE3-9411-E58608C62843}" dt="2023-09-07T07:40:18.854" v="593"/>
          <ac:cxnSpMkLst>
            <pc:docMk/>
            <pc:sldMk cId="3066011744" sldId="271"/>
            <ac:cxnSpMk id="2" creationId="{D3296C8C-2DE3-1734-BEDB-C5AB5C631517}"/>
          </ac:cxnSpMkLst>
        </pc:cxnChg>
        <pc:cxnChg chg="add del mod replST">
          <ac:chgData name="Shivanjali S" userId="b1a1d8db-e1c3-4223-ac2e-c18ed90a4048" providerId="ADAL" clId="{C94E2074-47C5-4FE3-9411-E58608C62843}" dt="2023-08-29T13:00:02.407" v="525"/>
          <ac:cxnSpMkLst>
            <pc:docMk/>
            <pc:sldMk cId="3066011744" sldId="271"/>
            <ac:cxnSpMk id="4" creationId="{524B674E-F7D3-487F-3363-70CCE9C8C610}"/>
          </ac:cxnSpMkLst>
        </pc:cxnChg>
      </pc:sldChg>
      <pc:sldChg chg="addSp delSp modSp mod">
        <pc:chgData name="Shivanjali S" userId="b1a1d8db-e1c3-4223-ac2e-c18ed90a4048" providerId="ADAL" clId="{C94E2074-47C5-4FE3-9411-E58608C62843}" dt="2023-08-28T12:09:56.313" v="107" actId="12789"/>
        <pc:sldMkLst>
          <pc:docMk/>
          <pc:sldMk cId="1695270641" sldId="299"/>
        </pc:sldMkLst>
        <pc:spChg chg="mod">
          <ac:chgData name="Shivanjali S" userId="b1a1d8db-e1c3-4223-ac2e-c18ed90a4048" providerId="ADAL" clId="{C94E2074-47C5-4FE3-9411-E58608C62843}" dt="2023-08-28T12:09:49.083" v="105" actId="1035"/>
          <ac:spMkLst>
            <pc:docMk/>
            <pc:sldMk cId="1695270641" sldId="299"/>
            <ac:spMk id="6" creationId="{A107879D-1867-1F28-48B3-4902C0DF700E}"/>
          </ac:spMkLst>
        </pc:spChg>
        <pc:spChg chg="mod topLvl">
          <ac:chgData name="Shivanjali S" userId="b1a1d8db-e1c3-4223-ac2e-c18ed90a4048" providerId="ADAL" clId="{C94E2074-47C5-4FE3-9411-E58608C62843}" dt="2023-08-28T12:09:56.313" v="107" actId="12789"/>
          <ac:spMkLst>
            <pc:docMk/>
            <pc:sldMk cId="1695270641" sldId="299"/>
            <ac:spMk id="88" creationId="{5B3357E0-CBF5-6C39-4F49-A141D7854866}"/>
          </ac:spMkLst>
        </pc:spChg>
        <pc:spChg chg="del mod topLvl">
          <ac:chgData name="Shivanjali S" userId="b1a1d8db-e1c3-4223-ac2e-c18ed90a4048" providerId="ADAL" clId="{C94E2074-47C5-4FE3-9411-E58608C62843}" dt="2023-08-28T12:07:23.018" v="78" actId="478"/>
          <ac:spMkLst>
            <pc:docMk/>
            <pc:sldMk cId="1695270641" sldId="299"/>
            <ac:spMk id="90" creationId="{4ED9C0F5-0D1D-B43E-8A1B-95C6BD59B576}"/>
          </ac:spMkLst>
        </pc:spChg>
        <pc:spChg chg="mod topLvl">
          <ac:chgData name="Shivanjali S" userId="b1a1d8db-e1c3-4223-ac2e-c18ed90a4048" providerId="ADAL" clId="{C94E2074-47C5-4FE3-9411-E58608C62843}" dt="2023-08-28T12:09:56.313" v="107" actId="12789"/>
          <ac:spMkLst>
            <pc:docMk/>
            <pc:sldMk cId="1695270641" sldId="299"/>
            <ac:spMk id="93" creationId="{76E6DD8B-F20B-B7CC-D0D9-936B8D6C94FB}"/>
          </ac:spMkLst>
        </pc:spChg>
        <pc:spChg chg="mod topLvl">
          <ac:chgData name="Shivanjali S" userId="b1a1d8db-e1c3-4223-ac2e-c18ed90a4048" providerId="ADAL" clId="{C94E2074-47C5-4FE3-9411-E58608C62843}" dt="2023-08-28T12:09:56.313" v="107" actId="12789"/>
          <ac:spMkLst>
            <pc:docMk/>
            <pc:sldMk cId="1695270641" sldId="299"/>
            <ac:spMk id="102" creationId="{874DA767-288F-24EA-A3D4-EEB345CB561D}"/>
          </ac:spMkLst>
        </pc:spChg>
        <pc:spChg chg="del mod topLvl">
          <ac:chgData name="Shivanjali S" userId="b1a1d8db-e1c3-4223-ac2e-c18ed90a4048" providerId="ADAL" clId="{C94E2074-47C5-4FE3-9411-E58608C62843}" dt="2023-08-28T12:07:23.018" v="78" actId="478"/>
          <ac:spMkLst>
            <pc:docMk/>
            <pc:sldMk cId="1695270641" sldId="299"/>
            <ac:spMk id="118" creationId="{E20033FA-3169-ED18-D00C-0AC9256B4352}"/>
          </ac:spMkLst>
        </pc:spChg>
        <pc:spChg chg="mod topLvl">
          <ac:chgData name="Shivanjali S" userId="b1a1d8db-e1c3-4223-ac2e-c18ed90a4048" providerId="ADAL" clId="{C94E2074-47C5-4FE3-9411-E58608C62843}" dt="2023-08-28T12:09:56.313" v="107" actId="12789"/>
          <ac:spMkLst>
            <pc:docMk/>
            <pc:sldMk cId="1695270641" sldId="299"/>
            <ac:spMk id="119" creationId="{66D5098D-C110-0768-7644-B647A4EAB69B}"/>
          </ac:spMkLst>
        </pc:spChg>
        <pc:grpChg chg="add mod">
          <ac:chgData name="Shivanjali S" userId="b1a1d8db-e1c3-4223-ac2e-c18ed90a4048" providerId="ADAL" clId="{C94E2074-47C5-4FE3-9411-E58608C62843}" dt="2023-08-28T12:09:56.313" v="107" actId="12789"/>
          <ac:grpSpMkLst>
            <pc:docMk/>
            <pc:sldMk cId="1695270641" sldId="299"/>
            <ac:grpSpMk id="2" creationId="{709B5C6C-E077-89D6-4E30-D7F8A1296244}"/>
          </ac:grpSpMkLst>
        </pc:grpChg>
        <pc:grpChg chg="add mod">
          <ac:chgData name="Shivanjali S" userId="b1a1d8db-e1c3-4223-ac2e-c18ed90a4048" providerId="ADAL" clId="{C94E2074-47C5-4FE3-9411-E58608C62843}" dt="2023-08-28T12:09:56.313" v="107" actId="12789"/>
          <ac:grpSpMkLst>
            <pc:docMk/>
            <pc:sldMk cId="1695270641" sldId="299"/>
            <ac:grpSpMk id="4" creationId="{9A9BF125-6779-69BC-F744-06809C73AFA0}"/>
          </ac:grpSpMkLst>
        </pc:grpChg>
        <pc:grpChg chg="del">
          <ac:chgData name="Shivanjali S" userId="b1a1d8db-e1c3-4223-ac2e-c18ed90a4048" providerId="ADAL" clId="{C94E2074-47C5-4FE3-9411-E58608C62843}" dt="2023-08-28T12:07:15.506" v="77" actId="165"/>
          <ac:grpSpMkLst>
            <pc:docMk/>
            <pc:sldMk cId="1695270641" sldId="299"/>
            <ac:grpSpMk id="5" creationId="{5990E964-0374-192A-448B-775423AB22EF}"/>
          </ac:grpSpMkLst>
        </pc:grpChg>
      </pc:sldChg>
      <pc:sldChg chg="modSp mod">
        <pc:chgData name="Shivanjali S" userId="b1a1d8db-e1c3-4223-ac2e-c18ed90a4048" providerId="ADAL" clId="{C94E2074-47C5-4FE3-9411-E58608C62843}" dt="2023-08-29T12:26:15.825" v="332" actId="1035"/>
        <pc:sldMkLst>
          <pc:docMk/>
          <pc:sldMk cId="1417832484" sldId="300"/>
        </pc:sldMkLst>
        <pc:spChg chg="mod">
          <ac:chgData name="Shivanjali S" userId="b1a1d8db-e1c3-4223-ac2e-c18ed90a4048" providerId="ADAL" clId="{C94E2074-47C5-4FE3-9411-E58608C62843}" dt="2023-08-29T12:26:15.825" v="332" actId="1035"/>
          <ac:spMkLst>
            <pc:docMk/>
            <pc:sldMk cId="1417832484" sldId="300"/>
            <ac:spMk id="2" creationId="{96F207EF-1230-719C-0509-C3959C5093F1}"/>
          </ac:spMkLst>
        </pc:spChg>
      </pc:sldChg>
      <pc:sldChg chg="modSp mod">
        <pc:chgData name="Shivanjali S" userId="b1a1d8db-e1c3-4223-ac2e-c18ed90a4048" providerId="ADAL" clId="{C94E2074-47C5-4FE3-9411-E58608C62843}" dt="2023-08-29T12:26:28.269" v="335" actId="1035"/>
        <pc:sldMkLst>
          <pc:docMk/>
          <pc:sldMk cId="889784200" sldId="301"/>
        </pc:sldMkLst>
        <pc:spChg chg="mod">
          <ac:chgData name="Shivanjali S" userId="b1a1d8db-e1c3-4223-ac2e-c18ed90a4048" providerId="ADAL" clId="{C94E2074-47C5-4FE3-9411-E58608C62843}" dt="2023-08-29T12:26:28.269" v="335" actId="1035"/>
          <ac:spMkLst>
            <pc:docMk/>
            <pc:sldMk cId="889784200" sldId="301"/>
            <ac:spMk id="15" creationId="{6EEC19D7-C003-2471-71FA-7EF9C55DCB0C}"/>
          </ac:spMkLst>
        </pc:spChg>
      </pc:sldChg>
      <pc:sldChg chg="modSp mod">
        <pc:chgData name="Shivanjali S" userId="b1a1d8db-e1c3-4223-ac2e-c18ed90a4048" providerId="ADAL" clId="{C94E2074-47C5-4FE3-9411-E58608C62843}" dt="2023-08-29T12:26:33.091" v="338" actId="1035"/>
        <pc:sldMkLst>
          <pc:docMk/>
          <pc:sldMk cId="3517839596" sldId="302"/>
        </pc:sldMkLst>
        <pc:spChg chg="mod">
          <ac:chgData name="Shivanjali S" userId="b1a1d8db-e1c3-4223-ac2e-c18ed90a4048" providerId="ADAL" clId="{C94E2074-47C5-4FE3-9411-E58608C62843}" dt="2023-08-29T12:26:33.091" v="338" actId="1035"/>
          <ac:spMkLst>
            <pc:docMk/>
            <pc:sldMk cId="3517839596" sldId="302"/>
            <ac:spMk id="4" creationId="{676CC662-E510-AE9D-2EE1-3C693946D1A3}"/>
          </ac:spMkLst>
        </pc:spChg>
        <pc:spChg chg="mod">
          <ac:chgData name="Shivanjali S" userId="b1a1d8db-e1c3-4223-ac2e-c18ed90a4048" providerId="ADAL" clId="{C94E2074-47C5-4FE3-9411-E58608C62843}" dt="2023-08-29T12:22:43.863" v="328" actId="12789"/>
          <ac:spMkLst>
            <pc:docMk/>
            <pc:sldMk cId="3517839596" sldId="302"/>
            <ac:spMk id="7" creationId="{BC171EE6-17A0-A5B7-4B5D-12B21A1453FA}"/>
          </ac:spMkLst>
        </pc:spChg>
        <pc:picChg chg="mod">
          <ac:chgData name="Shivanjali S" userId="b1a1d8db-e1c3-4223-ac2e-c18ed90a4048" providerId="ADAL" clId="{C94E2074-47C5-4FE3-9411-E58608C62843}" dt="2023-08-29T12:22:47.885" v="329" actId="12789"/>
          <ac:picMkLst>
            <pc:docMk/>
            <pc:sldMk cId="3517839596" sldId="302"/>
            <ac:picMk id="8" creationId="{5FD7AA02-7C08-9CC9-B7D3-FE10308A563A}"/>
          </ac:picMkLst>
        </pc:picChg>
      </pc:sldChg>
      <pc:sldChg chg="modSp mod">
        <pc:chgData name="Shivanjali S" userId="b1a1d8db-e1c3-4223-ac2e-c18ed90a4048" providerId="ADAL" clId="{C94E2074-47C5-4FE3-9411-E58608C62843}" dt="2023-08-29T12:26:39.791" v="341" actId="1035"/>
        <pc:sldMkLst>
          <pc:docMk/>
          <pc:sldMk cId="2059794637" sldId="304"/>
        </pc:sldMkLst>
        <pc:spChg chg="mod">
          <ac:chgData name="Shivanjali S" userId="b1a1d8db-e1c3-4223-ac2e-c18ed90a4048" providerId="ADAL" clId="{C94E2074-47C5-4FE3-9411-E58608C62843}" dt="2023-08-29T12:26:39.791" v="341" actId="1035"/>
          <ac:spMkLst>
            <pc:docMk/>
            <pc:sldMk cId="2059794637" sldId="304"/>
            <ac:spMk id="2" creationId="{2D5BE644-93A4-A22D-B017-7E1EC001914F}"/>
          </ac:spMkLst>
        </pc:spChg>
        <pc:spChg chg="mod">
          <ac:chgData name="Shivanjali S" userId="b1a1d8db-e1c3-4223-ac2e-c18ed90a4048" providerId="ADAL" clId="{C94E2074-47C5-4FE3-9411-E58608C62843}" dt="2023-08-29T12:22:35.305" v="326" actId="12789"/>
          <ac:spMkLst>
            <pc:docMk/>
            <pc:sldMk cId="2059794637" sldId="304"/>
            <ac:spMk id="7" creationId="{BC171EE6-17A0-A5B7-4B5D-12B21A1453FA}"/>
          </ac:spMkLst>
        </pc:spChg>
        <pc:picChg chg="mod">
          <ac:chgData name="Shivanjali S" userId="b1a1d8db-e1c3-4223-ac2e-c18ed90a4048" providerId="ADAL" clId="{C94E2074-47C5-4FE3-9411-E58608C62843}" dt="2023-08-29T12:22:38.819" v="327" actId="12789"/>
          <ac:picMkLst>
            <pc:docMk/>
            <pc:sldMk cId="2059794637" sldId="304"/>
            <ac:picMk id="4" creationId="{A1442010-F645-2E24-F329-95580E00C967}"/>
          </ac:picMkLst>
        </pc:picChg>
      </pc:sldChg>
      <pc:sldChg chg="modSp mod">
        <pc:chgData name="Shivanjali S" userId="b1a1d8db-e1c3-4223-ac2e-c18ed90a4048" providerId="ADAL" clId="{C94E2074-47C5-4FE3-9411-E58608C62843}" dt="2023-08-29T12:26:44.884" v="343" actId="1035"/>
        <pc:sldMkLst>
          <pc:docMk/>
          <pc:sldMk cId="957896708" sldId="305"/>
        </pc:sldMkLst>
        <pc:spChg chg="mod">
          <ac:chgData name="Shivanjali S" userId="b1a1d8db-e1c3-4223-ac2e-c18ed90a4048" providerId="ADAL" clId="{C94E2074-47C5-4FE3-9411-E58608C62843}" dt="2023-08-29T12:26:44.884" v="343" actId="1035"/>
          <ac:spMkLst>
            <pc:docMk/>
            <pc:sldMk cId="957896708" sldId="305"/>
            <ac:spMk id="3" creationId="{83A676A7-E38E-E1C4-596A-E9F997675828}"/>
          </ac:spMkLst>
        </pc:spChg>
      </pc:sldChg>
      <pc:sldChg chg="modSp mod">
        <pc:chgData name="Shivanjali S" userId="b1a1d8db-e1c3-4223-ac2e-c18ed90a4048" providerId="ADAL" clId="{C94E2074-47C5-4FE3-9411-E58608C62843}" dt="2023-08-29T12:26:53.350" v="346" actId="1035"/>
        <pc:sldMkLst>
          <pc:docMk/>
          <pc:sldMk cId="1140501630" sldId="306"/>
        </pc:sldMkLst>
        <pc:spChg chg="mod">
          <ac:chgData name="Shivanjali S" userId="b1a1d8db-e1c3-4223-ac2e-c18ed90a4048" providerId="ADAL" clId="{C94E2074-47C5-4FE3-9411-E58608C62843}" dt="2023-08-29T12:26:53.350" v="346" actId="1035"/>
          <ac:spMkLst>
            <pc:docMk/>
            <pc:sldMk cId="1140501630" sldId="306"/>
            <ac:spMk id="2" creationId="{133941A9-7E85-FC12-B850-43AF0A4E3F64}"/>
          </ac:spMkLst>
        </pc:spChg>
        <pc:spChg chg="mod">
          <ac:chgData name="Shivanjali S" userId="b1a1d8db-e1c3-4223-ac2e-c18ed90a4048" providerId="ADAL" clId="{C94E2074-47C5-4FE3-9411-E58608C62843}" dt="2023-08-28T12:21:40.468" v="194" actId="947"/>
          <ac:spMkLst>
            <pc:docMk/>
            <pc:sldMk cId="1140501630" sldId="306"/>
            <ac:spMk id="7" creationId="{BC171EE6-17A0-A5B7-4B5D-12B21A1453FA}"/>
          </ac:spMkLst>
        </pc:spChg>
        <pc:picChg chg="mod">
          <ac:chgData name="Shivanjali S" userId="b1a1d8db-e1c3-4223-ac2e-c18ed90a4048" providerId="ADAL" clId="{C94E2074-47C5-4FE3-9411-E58608C62843}" dt="2023-08-28T12:21:45.618" v="195" actId="12789"/>
          <ac:picMkLst>
            <pc:docMk/>
            <pc:sldMk cId="1140501630" sldId="306"/>
            <ac:picMk id="5" creationId="{115678D9-46E7-4541-9FD5-96171282655A}"/>
          </ac:picMkLst>
        </pc:picChg>
      </pc:sldChg>
      <pc:sldChg chg="modSp mod">
        <pc:chgData name="Shivanjali S" userId="b1a1d8db-e1c3-4223-ac2e-c18ed90a4048" providerId="ADAL" clId="{C94E2074-47C5-4FE3-9411-E58608C62843}" dt="2023-08-29T12:26:58.248" v="349" actId="1035"/>
        <pc:sldMkLst>
          <pc:docMk/>
          <pc:sldMk cId="4086611187" sldId="307"/>
        </pc:sldMkLst>
        <pc:spChg chg="mod">
          <ac:chgData name="Shivanjali S" userId="b1a1d8db-e1c3-4223-ac2e-c18ed90a4048" providerId="ADAL" clId="{C94E2074-47C5-4FE3-9411-E58608C62843}" dt="2023-08-29T12:26:58.248" v="349" actId="1035"/>
          <ac:spMkLst>
            <pc:docMk/>
            <pc:sldMk cId="4086611187" sldId="307"/>
            <ac:spMk id="15" creationId="{6EEC19D7-C003-2471-71FA-7EF9C55DCB0C}"/>
          </ac:spMkLst>
        </pc:spChg>
      </pc:sldChg>
      <pc:sldChg chg="modSp mod">
        <pc:chgData name="Shivanjali S" userId="b1a1d8db-e1c3-4223-ac2e-c18ed90a4048" providerId="ADAL" clId="{C94E2074-47C5-4FE3-9411-E58608C62843}" dt="2023-08-29T12:27:03.452" v="352" actId="1035"/>
        <pc:sldMkLst>
          <pc:docMk/>
          <pc:sldMk cId="3612832217" sldId="308"/>
        </pc:sldMkLst>
        <pc:spChg chg="mod">
          <ac:chgData name="Shivanjali S" userId="b1a1d8db-e1c3-4223-ac2e-c18ed90a4048" providerId="ADAL" clId="{C94E2074-47C5-4FE3-9411-E58608C62843}" dt="2023-08-28T12:24:16.044" v="214" actId="20577"/>
          <ac:spMkLst>
            <pc:docMk/>
            <pc:sldMk cId="3612832217" sldId="308"/>
            <ac:spMk id="7" creationId="{BC171EE6-17A0-A5B7-4B5D-12B21A1453FA}"/>
          </ac:spMkLst>
        </pc:spChg>
        <pc:spChg chg="mod">
          <ac:chgData name="Shivanjali S" userId="b1a1d8db-e1c3-4223-ac2e-c18ed90a4048" providerId="ADAL" clId="{C94E2074-47C5-4FE3-9411-E58608C62843}" dt="2023-08-29T12:27:03.452" v="352" actId="1035"/>
          <ac:spMkLst>
            <pc:docMk/>
            <pc:sldMk cId="3612832217" sldId="308"/>
            <ac:spMk id="9" creationId="{7C5A11A0-BC45-9E25-39B9-DB3949A40387}"/>
          </ac:spMkLst>
        </pc:spChg>
      </pc:sldChg>
      <pc:sldChg chg="modSp mod">
        <pc:chgData name="Shivanjali S" userId="b1a1d8db-e1c3-4223-ac2e-c18ed90a4048" providerId="ADAL" clId="{C94E2074-47C5-4FE3-9411-E58608C62843}" dt="2023-08-29T12:27:44.187" v="369" actId="1035"/>
        <pc:sldMkLst>
          <pc:docMk/>
          <pc:sldMk cId="642486378" sldId="309"/>
        </pc:sldMkLst>
        <pc:spChg chg="mod">
          <ac:chgData name="Shivanjali S" userId="b1a1d8db-e1c3-4223-ac2e-c18ed90a4048" providerId="ADAL" clId="{C94E2074-47C5-4FE3-9411-E58608C62843}" dt="2023-08-29T12:27:44.187" v="369" actId="1035"/>
          <ac:spMkLst>
            <pc:docMk/>
            <pc:sldMk cId="642486378" sldId="309"/>
            <ac:spMk id="22" creationId="{CE90E8E3-0B27-B599-708E-9C693362EF32}"/>
          </ac:spMkLst>
        </pc:spChg>
      </pc:sldChg>
      <pc:sldChg chg="modSp mod">
        <pc:chgData name="Shivanjali S" userId="b1a1d8db-e1c3-4223-ac2e-c18ed90a4048" providerId="ADAL" clId="{C94E2074-47C5-4FE3-9411-E58608C62843}" dt="2023-08-29T12:20:25.369" v="219" actId="20577"/>
        <pc:sldMkLst>
          <pc:docMk/>
          <pc:sldMk cId="1024716605" sldId="310"/>
        </pc:sldMkLst>
        <pc:spChg chg="mod">
          <ac:chgData name="Shivanjali S" userId="b1a1d8db-e1c3-4223-ac2e-c18ed90a4048" providerId="ADAL" clId="{C94E2074-47C5-4FE3-9411-E58608C62843}" dt="2023-08-29T12:20:25.369" v="219" actId="20577"/>
          <ac:spMkLst>
            <pc:docMk/>
            <pc:sldMk cId="1024716605" sldId="310"/>
            <ac:spMk id="25" creationId="{9EB17C61-05F8-392F-4048-1233AC59FDAE}"/>
          </ac:spMkLst>
        </pc:spChg>
      </pc:sldChg>
      <pc:sldChg chg="modSp mod">
        <pc:chgData name="Shivanjali S" userId="b1a1d8db-e1c3-4223-ac2e-c18ed90a4048" providerId="ADAL" clId="{C94E2074-47C5-4FE3-9411-E58608C62843}" dt="2023-08-28T12:30:56.611" v="218" actId="20577"/>
        <pc:sldMkLst>
          <pc:docMk/>
          <pc:sldMk cId="1837679001" sldId="311"/>
        </pc:sldMkLst>
        <pc:spChg chg="mod">
          <ac:chgData name="Shivanjali S" userId="b1a1d8db-e1c3-4223-ac2e-c18ed90a4048" providerId="ADAL" clId="{C94E2074-47C5-4FE3-9411-E58608C62843}" dt="2023-08-28T12:30:56.611" v="218" actId="20577"/>
          <ac:spMkLst>
            <pc:docMk/>
            <pc:sldMk cId="1837679001" sldId="311"/>
            <ac:spMk id="25" creationId="{9EB17C61-05F8-392F-4048-1233AC59FDAE}"/>
          </ac:spMkLst>
        </pc:spChg>
      </pc:sldChg>
      <pc:sldChg chg="modSp mod">
        <pc:chgData name="Shivanjali S" userId="b1a1d8db-e1c3-4223-ac2e-c18ed90a4048" providerId="ADAL" clId="{C94E2074-47C5-4FE3-9411-E58608C62843}" dt="2023-08-29T12:27:08.894" v="355" actId="1035"/>
        <pc:sldMkLst>
          <pc:docMk/>
          <pc:sldMk cId="2805577523" sldId="312"/>
        </pc:sldMkLst>
        <pc:spChg chg="mod">
          <ac:chgData name="Shivanjali S" userId="b1a1d8db-e1c3-4223-ac2e-c18ed90a4048" providerId="ADAL" clId="{C94E2074-47C5-4FE3-9411-E58608C62843}" dt="2023-08-29T12:27:08.894" v="355" actId="1035"/>
          <ac:spMkLst>
            <pc:docMk/>
            <pc:sldMk cId="2805577523" sldId="312"/>
            <ac:spMk id="15" creationId="{6EEC19D7-C003-2471-71FA-7EF9C55DCB0C}"/>
          </ac:spMkLst>
        </pc:spChg>
      </pc:sldChg>
      <pc:sldChg chg="modSp mod">
        <pc:chgData name="Shivanjali S" userId="b1a1d8db-e1c3-4223-ac2e-c18ed90a4048" providerId="ADAL" clId="{C94E2074-47C5-4FE3-9411-E58608C62843}" dt="2023-08-29T12:27:15.466" v="357" actId="1035"/>
        <pc:sldMkLst>
          <pc:docMk/>
          <pc:sldMk cId="387919097" sldId="314"/>
        </pc:sldMkLst>
        <pc:spChg chg="mod">
          <ac:chgData name="Shivanjali S" userId="b1a1d8db-e1c3-4223-ac2e-c18ed90a4048" providerId="ADAL" clId="{C94E2074-47C5-4FE3-9411-E58608C62843}" dt="2023-08-29T12:27:15.466" v="357" actId="1035"/>
          <ac:spMkLst>
            <pc:docMk/>
            <pc:sldMk cId="387919097" sldId="314"/>
            <ac:spMk id="15" creationId="{6EEC19D7-C003-2471-71FA-7EF9C55DCB0C}"/>
          </ac:spMkLst>
        </pc:spChg>
      </pc:sldChg>
      <pc:sldChg chg="modSp mod">
        <pc:chgData name="Shivanjali S" userId="b1a1d8db-e1c3-4223-ac2e-c18ed90a4048" providerId="ADAL" clId="{C94E2074-47C5-4FE3-9411-E58608C62843}" dt="2023-08-29T12:27:20.083" v="360" actId="1035"/>
        <pc:sldMkLst>
          <pc:docMk/>
          <pc:sldMk cId="3695036892" sldId="315"/>
        </pc:sldMkLst>
        <pc:spChg chg="mod">
          <ac:chgData name="Shivanjali S" userId="b1a1d8db-e1c3-4223-ac2e-c18ed90a4048" providerId="ADAL" clId="{C94E2074-47C5-4FE3-9411-E58608C62843}" dt="2023-08-29T12:27:20.083" v="360" actId="1035"/>
          <ac:spMkLst>
            <pc:docMk/>
            <pc:sldMk cId="3695036892" sldId="315"/>
            <ac:spMk id="15" creationId="{6EEC19D7-C003-2471-71FA-7EF9C55DCB0C}"/>
          </ac:spMkLst>
        </pc:spChg>
      </pc:sldChg>
      <pc:sldChg chg="modSp mod">
        <pc:chgData name="Shivanjali S" userId="b1a1d8db-e1c3-4223-ac2e-c18ed90a4048" providerId="ADAL" clId="{C94E2074-47C5-4FE3-9411-E58608C62843}" dt="2023-08-29T12:27:24.016" v="362" actId="1035"/>
        <pc:sldMkLst>
          <pc:docMk/>
          <pc:sldMk cId="1328938311" sldId="317"/>
        </pc:sldMkLst>
        <pc:spChg chg="mod">
          <ac:chgData name="Shivanjali S" userId="b1a1d8db-e1c3-4223-ac2e-c18ed90a4048" providerId="ADAL" clId="{C94E2074-47C5-4FE3-9411-E58608C62843}" dt="2023-08-29T12:27:24.016" v="362" actId="1035"/>
          <ac:spMkLst>
            <pc:docMk/>
            <pc:sldMk cId="1328938311" sldId="317"/>
            <ac:spMk id="15" creationId="{6EEC19D7-C003-2471-71FA-7EF9C55DCB0C}"/>
          </ac:spMkLst>
        </pc:spChg>
      </pc:sldChg>
      <pc:sldChg chg="modSp mod">
        <pc:chgData name="Shivanjali S" userId="b1a1d8db-e1c3-4223-ac2e-c18ed90a4048" providerId="ADAL" clId="{C94E2074-47C5-4FE3-9411-E58608C62843}" dt="2023-08-28T11:39:53.480" v="1" actId="20577"/>
        <pc:sldMkLst>
          <pc:docMk/>
          <pc:sldMk cId="3888524519" sldId="322"/>
        </pc:sldMkLst>
        <pc:spChg chg="mod">
          <ac:chgData name="Shivanjali S" userId="b1a1d8db-e1c3-4223-ac2e-c18ed90a4048" providerId="ADAL" clId="{C94E2074-47C5-4FE3-9411-E58608C62843}" dt="2023-08-28T11:39:53.480" v="1" actId="20577"/>
          <ac:spMkLst>
            <pc:docMk/>
            <pc:sldMk cId="3888524519" sldId="322"/>
            <ac:spMk id="44" creationId="{C359D94C-6752-0E58-06E4-D8E2BE15313C}"/>
          </ac:spMkLst>
        </pc:spChg>
      </pc:sldChg>
      <pc:sldChg chg="modSp mod">
        <pc:chgData name="Shivanjali S" userId="b1a1d8db-e1c3-4223-ac2e-c18ed90a4048" providerId="ADAL" clId="{C94E2074-47C5-4FE3-9411-E58608C62843}" dt="2023-08-29T12:28:40.992" v="397" actId="1035"/>
        <pc:sldMkLst>
          <pc:docMk/>
          <pc:sldMk cId="3749009442" sldId="323"/>
        </pc:sldMkLst>
        <pc:spChg chg="mod">
          <ac:chgData name="Shivanjali S" userId="b1a1d8db-e1c3-4223-ac2e-c18ed90a4048" providerId="ADAL" clId="{C94E2074-47C5-4FE3-9411-E58608C62843}" dt="2023-08-29T12:28:40.992" v="397" actId="1035"/>
          <ac:spMkLst>
            <pc:docMk/>
            <pc:sldMk cId="3749009442" sldId="323"/>
            <ac:spMk id="6" creationId="{5D85D7BF-2D7F-369F-3C84-F0761528FA0B}"/>
          </ac:spMkLst>
        </pc:spChg>
      </pc:sldChg>
      <pc:sldChg chg="modSp mod">
        <pc:chgData name="Shivanjali S" userId="b1a1d8db-e1c3-4223-ac2e-c18ed90a4048" providerId="ADAL" clId="{C94E2074-47C5-4FE3-9411-E58608C62843}" dt="2023-08-29T12:28:50.988" v="404" actId="1035"/>
        <pc:sldMkLst>
          <pc:docMk/>
          <pc:sldMk cId="1799370195" sldId="324"/>
        </pc:sldMkLst>
        <pc:spChg chg="mod">
          <ac:chgData name="Shivanjali S" userId="b1a1d8db-e1c3-4223-ac2e-c18ed90a4048" providerId="ADAL" clId="{C94E2074-47C5-4FE3-9411-E58608C62843}" dt="2023-08-29T12:28:50.988" v="404" actId="1035"/>
          <ac:spMkLst>
            <pc:docMk/>
            <pc:sldMk cId="1799370195" sldId="324"/>
            <ac:spMk id="7" creationId="{35FE8815-B320-1441-F987-C0A6F30BEFDF}"/>
          </ac:spMkLst>
        </pc:spChg>
      </pc:sldChg>
      <pc:sldChg chg="modSp mod">
        <pc:chgData name="Shivanjali S" userId="b1a1d8db-e1c3-4223-ac2e-c18ed90a4048" providerId="ADAL" clId="{C94E2074-47C5-4FE3-9411-E58608C62843}" dt="2023-08-29T12:29:01.291" v="412" actId="1035"/>
        <pc:sldMkLst>
          <pc:docMk/>
          <pc:sldMk cId="3867978383" sldId="325"/>
        </pc:sldMkLst>
        <pc:spChg chg="mod">
          <ac:chgData name="Shivanjali S" userId="b1a1d8db-e1c3-4223-ac2e-c18ed90a4048" providerId="ADAL" clId="{C94E2074-47C5-4FE3-9411-E58608C62843}" dt="2023-08-29T12:29:01.291" v="412" actId="1035"/>
          <ac:spMkLst>
            <pc:docMk/>
            <pc:sldMk cId="3867978383" sldId="325"/>
            <ac:spMk id="15" creationId="{BD974D81-2DD1-960F-020F-27E67BED3C87}"/>
          </ac:spMkLst>
        </pc:spChg>
      </pc:sldChg>
      <pc:sldChg chg="modSp mod">
        <pc:chgData name="Shivanjali S" userId="b1a1d8db-e1c3-4223-ac2e-c18ed90a4048" providerId="ADAL" clId="{C94E2074-47C5-4FE3-9411-E58608C62843}" dt="2023-08-29T12:27:30.203" v="364" actId="1035"/>
        <pc:sldMkLst>
          <pc:docMk/>
          <pc:sldMk cId="1948346481" sldId="326"/>
        </pc:sldMkLst>
        <pc:spChg chg="mod">
          <ac:chgData name="Shivanjali S" userId="b1a1d8db-e1c3-4223-ac2e-c18ed90a4048" providerId="ADAL" clId="{C94E2074-47C5-4FE3-9411-E58608C62843}" dt="2023-08-29T12:27:30.203" v="364" actId="1035"/>
          <ac:spMkLst>
            <pc:docMk/>
            <pc:sldMk cId="1948346481" sldId="326"/>
            <ac:spMk id="8" creationId="{6DB61688-B56B-2A49-1DD2-803C0C4C02AA}"/>
          </ac:spMkLst>
        </pc:spChg>
      </pc:sldChg>
      <pc:sldChg chg="modSp mod">
        <pc:chgData name="Shivanjali S" userId="b1a1d8db-e1c3-4223-ac2e-c18ed90a4048" providerId="ADAL" clId="{C94E2074-47C5-4FE3-9411-E58608C62843}" dt="2023-08-29T12:27:34.814" v="367" actId="1035"/>
        <pc:sldMkLst>
          <pc:docMk/>
          <pc:sldMk cId="1481954795" sldId="327"/>
        </pc:sldMkLst>
        <pc:spChg chg="mod">
          <ac:chgData name="Shivanjali S" userId="b1a1d8db-e1c3-4223-ac2e-c18ed90a4048" providerId="ADAL" clId="{C94E2074-47C5-4FE3-9411-E58608C62843}" dt="2023-08-29T12:27:34.814" v="367" actId="1035"/>
          <ac:spMkLst>
            <pc:docMk/>
            <pc:sldMk cId="1481954795" sldId="327"/>
            <ac:spMk id="38" creationId="{A9ED4FCA-0DC8-6C7F-3D1B-382A04E3E56E}"/>
          </ac:spMkLst>
        </pc:spChg>
      </pc:sldChg>
      <pc:sldChg chg="modSp mod">
        <pc:chgData name="Shivanjali S" userId="b1a1d8db-e1c3-4223-ac2e-c18ed90a4048" providerId="ADAL" clId="{C94E2074-47C5-4FE3-9411-E58608C62843}" dt="2023-08-29T12:27:50.634" v="372" actId="1035"/>
        <pc:sldMkLst>
          <pc:docMk/>
          <pc:sldMk cId="931874531" sldId="332"/>
        </pc:sldMkLst>
        <pc:spChg chg="mod">
          <ac:chgData name="Shivanjali S" userId="b1a1d8db-e1c3-4223-ac2e-c18ed90a4048" providerId="ADAL" clId="{C94E2074-47C5-4FE3-9411-E58608C62843}" dt="2023-08-29T12:27:50.634" v="372" actId="1035"/>
          <ac:spMkLst>
            <pc:docMk/>
            <pc:sldMk cId="931874531" sldId="332"/>
            <ac:spMk id="2" creationId="{7DD5B8BA-05E3-05FF-A697-6689BBAE1B19}"/>
          </ac:spMkLst>
        </pc:spChg>
      </pc:sldChg>
      <pc:sldChg chg="modSp mod">
        <pc:chgData name="Shivanjali S" userId="b1a1d8db-e1c3-4223-ac2e-c18ed90a4048" providerId="ADAL" clId="{C94E2074-47C5-4FE3-9411-E58608C62843}" dt="2023-08-29T12:28:02.404" v="375" actId="1035"/>
        <pc:sldMkLst>
          <pc:docMk/>
          <pc:sldMk cId="1680682803" sldId="339"/>
        </pc:sldMkLst>
        <pc:spChg chg="mod">
          <ac:chgData name="Shivanjali S" userId="b1a1d8db-e1c3-4223-ac2e-c18ed90a4048" providerId="ADAL" clId="{C94E2074-47C5-4FE3-9411-E58608C62843}" dt="2023-08-29T12:28:02.404" v="375" actId="1035"/>
          <ac:spMkLst>
            <pc:docMk/>
            <pc:sldMk cId="1680682803" sldId="339"/>
            <ac:spMk id="2" creationId="{EAEAD0E9-08C0-F8B4-7A9E-7C47D4A2D019}"/>
          </ac:spMkLst>
        </pc:spChg>
      </pc:sldChg>
      <pc:sldChg chg="modSp mod">
        <pc:chgData name="Shivanjali S" userId="b1a1d8db-e1c3-4223-ac2e-c18ed90a4048" providerId="ADAL" clId="{C94E2074-47C5-4FE3-9411-E58608C62843}" dt="2023-08-29T12:27:56.780" v="374" actId="1035"/>
        <pc:sldMkLst>
          <pc:docMk/>
          <pc:sldMk cId="2604253130" sldId="350"/>
        </pc:sldMkLst>
        <pc:spChg chg="mod">
          <ac:chgData name="Shivanjali S" userId="b1a1d8db-e1c3-4223-ac2e-c18ed90a4048" providerId="ADAL" clId="{C94E2074-47C5-4FE3-9411-E58608C62843}" dt="2023-08-29T12:27:56.780" v="374" actId="1035"/>
          <ac:spMkLst>
            <pc:docMk/>
            <pc:sldMk cId="2604253130" sldId="350"/>
            <ac:spMk id="2" creationId="{7DD5B8BA-05E3-05FF-A697-6689BBAE1B19}"/>
          </ac:spMkLst>
        </pc:spChg>
      </pc:sldChg>
      <pc:sldChg chg="modSp mod">
        <pc:chgData name="Shivanjali S" userId="b1a1d8db-e1c3-4223-ac2e-c18ed90a4048" providerId="ADAL" clId="{C94E2074-47C5-4FE3-9411-E58608C62843}" dt="2023-08-29T12:28:07.622" v="376" actId="1035"/>
        <pc:sldMkLst>
          <pc:docMk/>
          <pc:sldMk cId="1460549906" sldId="352"/>
        </pc:sldMkLst>
        <pc:spChg chg="mod">
          <ac:chgData name="Shivanjali S" userId="b1a1d8db-e1c3-4223-ac2e-c18ed90a4048" providerId="ADAL" clId="{C94E2074-47C5-4FE3-9411-E58608C62843}" dt="2023-08-29T12:28:07.622" v="376" actId="1035"/>
          <ac:spMkLst>
            <pc:docMk/>
            <pc:sldMk cId="1460549906" sldId="352"/>
            <ac:spMk id="2" creationId="{B1FD3B65-44DD-A2ED-4A58-5E9DF3DFE639}"/>
          </ac:spMkLst>
        </pc:spChg>
      </pc:sldChg>
      <pc:sldChg chg="modSp mod">
        <pc:chgData name="Shivanjali S" userId="b1a1d8db-e1c3-4223-ac2e-c18ed90a4048" providerId="ADAL" clId="{C94E2074-47C5-4FE3-9411-E58608C62843}" dt="2023-08-29T12:28:16.957" v="380" actId="1035"/>
        <pc:sldMkLst>
          <pc:docMk/>
          <pc:sldMk cId="2760449972" sldId="380"/>
        </pc:sldMkLst>
        <pc:spChg chg="mod">
          <ac:chgData name="Shivanjali S" userId="b1a1d8db-e1c3-4223-ac2e-c18ed90a4048" providerId="ADAL" clId="{C94E2074-47C5-4FE3-9411-E58608C62843}" dt="2023-08-29T12:28:16.957" v="380" actId="1035"/>
          <ac:spMkLst>
            <pc:docMk/>
            <pc:sldMk cId="2760449972" sldId="380"/>
            <ac:spMk id="12" creationId="{1D2394E7-8E2D-169A-FF5A-9E9553FD7E16}"/>
          </ac:spMkLst>
        </pc:spChg>
      </pc:sldChg>
      <pc:sldChg chg="modSp mod">
        <pc:chgData name="Shivanjali S" userId="b1a1d8db-e1c3-4223-ac2e-c18ed90a4048" providerId="ADAL" clId="{C94E2074-47C5-4FE3-9411-E58608C62843}" dt="2023-08-29T12:28:22.479" v="384" actId="1035"/>
        <pc:sldMkLst>
          <pc:docMk/>
          <pc:sldMk cId="3054694719" sldId="381"/>
        </pc:sldMkLst>
        <pc:spChg chg="mod">
          <ac:chgData name="Shivanjali S" userId="b1a1d8db-e1c3-4223-ac2e-c18ed90a4048" providerId="ADAL" clId="{C94E2074-47C5-4FE3-9411-E58608C62843}" dt="2023-08-29T12:28:22.479" v="384" actId="1035"/>
          <ac:spMkLst>
            <pc:docMk/>
            <pc:sldMk cId="3054694719" sldId="381"/>
            <ac:spMk id="43" creationId="{045DCE72-980E-62A5-90C2-62422335CE65}"/>
          </ac:spMkLst>
        </pc:spChg>
      </pc:sldChg>
      <pc:sldChg chg="modSp mod">
        <pc:chgData name="Shivanjali S" userId="b1a1d8db-e1c3-4223-ac2e-c18ed90a4048" providerId="ADAL" clId="{C94E2074-47C5-4FE3-9411-E58608C62843}" dt="2023-08-29T12:28:26.693" v="387" actId="1035"/>
        <pc:sldMkLst>
          <pc:docMk/>
          <pc:sldMk cId="876944267" sldId="382"/>
        </pc:sldMkLst>
        <pc:spChg chg="mod">
          <ac:chgData name="Shivanjali S" userId="b1a1d8db-e1c3-4223-ac2e-c18ed90a4048" providerId="ADAL" clId="{C94E2074-47C5-4FE3-9411-E58608C62843}" dt="2023-08-29T12:28:26.693" v="387" actId="1035"/>
          <ac:spMkLst>
            <pc:docMk/>
            <pc:sldMk cId="876944267" sldId="382"/>
            <ac:spMk id="7" creationId="{3DAB144B-7E1C-D335-30DD-AC6D696032F9}"/>
          </ac:spMkLst>
        </pc:spChg>
      </pc:sldChg>
      <pc:sldChg chg="modSp mod">
        <pc:chgData name="Shivanjali S" userId="b1a1d8db-e1c3-4223-ac2e-c18ed90a4048" providerId="ADAL" clId="{C94E2074-47C5-4FE3-9411-E58608C62843}" dt="2023-08-29T12:28:31.606" v="390" actId="1035"/>
        <pc:sldMkLst>
          <pc:docMk/>
          <pc:sldMk cId="2478391251" sldId="383"/>
        </pc:sldMkLst>
        <pc:spChg chg="mod">
          <ac:chgData name="Shivanjali S" userId="b1a1d8db-e1c3-4223-ac2e-c18ed90a4048" providerId="ADAL" clId="{C94E2074-47C5-4FE3-9411-E58608C62843}" dt="2023-08-29T12:28:31.606" v="390" actId="1035"/>
          <ac:spMkLst>
            <pc:docMk/>
            <pc:sldMk cId="2478391251" sldId="383"/>
            <ac:spMk id="7" creationId="{893EB049-3189-AE81-A71F-DEACA8C8B8B1}"/>
          </ac:spMkLst>
        </pc:spChg>
      </pc:sldChg>
      <pc:sldChg chg="modSp mod">
        <pc:chgData name="Shivanjali S" userId="b1a1d8db-e1c3-4223-ac2e-c18ed90a4048" providerId="ADAL" clId="{C94E2074-47C5-4FE3-9411-E58608C62843}" dt="2023-08-29T12:28:36.564" v="394" actId="1035"/>
        <pc:sldMkLst>
          <pc:docMk/>
          <pc:sldMk cId="2448482347" sldId="384"/>
        </pc:sldMkLst>
        <pc:spChg chg="mod">
          <ac:chgData name="Shivanjali S" userId="b1a1d8db-e1c3-4223-ac2e-c18ed90a4048" providerId="ADAL" clId="{C94E2074-47C5-4FE3-9411-E58608C62843}" dt="2023-08-29T12:28:36.564" v="394" actId="1035"/>
          <ac:spMkLst>
            <pc:docMk/>
            <pc:sldMk cId="2448482347" sldId="384"/>
            <ac:spMk id="6" creationId="{D8933180-7268-5A13-3E05-757215B28EAA}"/>
          </ac:spMkLst>
        </pc:spChg>
      </pc:sldChg>
      <pc:sldChg chg="modSp mod">
        <pc:chgData name="Shivanjali S" userId="b1a1d8db-e1c3-4223-ac2e-c18ed90a4048" providerId="ADAL" clId="{C94E2074-47C5-4FE3-9411-E58608C62843}" dt="2023-08-29T12:28:45.268" v="401" actId="1035"/>
        <pc:sldMkLst>
          <pc:docMk/>
          <pc:sldMk cId="1442782287" sldId="385"/>
        </pc:sldMkLst>
        <pc:spChg chg="mod">
          <ac:chgData name="Shivanjali S" userId="b1a1d8db-e1c3-4223-ac2e-c18ed90a4048" providerId="ADAL" clId="{C94E2074-47C5-4FE3-9411-E58608C62843}" dt="2023-08-29T12:28:45.268" v="401" actId="1035"/>
          <ac:spMkLst>
            <pc:docMk/>
            <pc:sldMk cId="1442782287" sldId="385"/>
            <ac:spMk id="7" creationId="{A48AEDAD-B4F4-D75E-FA22-A8F101CB7A5B}"/>
          </ac:spMkLst>
        </pc:spChg>
      </pc:sldChg>
      <pc:sldChg chg="modSp mod">
        <pc:chgData name="Shivanjali S" userId="b1a1d8db-e1c3-4223-ac2e-c18ed90a4048" providerId="ADAL" clId="{C94E2074-47C5-4FE3-9411-E58608C62843}" dt="2023-08-29T12:28:56.054" v="408" actId="1035"/>
        <pc:sldMkLst>
          <pc:docMk/>
          <pc:sldMk cId="681019577" sldId="386"/>
        </pc:sldMkLst>
        <pc:spChg chg="mod">
          <ac:chgData name="Shivanjali S" userId="b1a1d8db-e1c3-4223-ac2e-c18ed90a4048" providerId="ADAL" clId="{C94E2074-47C5-4FE3-9411-E58608C62843}" dt="2023-08-29T12:28:56.054" v="408" actId="1035"/>
          <ac:spMkLst>
            <pc:docMk/>
            <pc:sldMk cId="681019577" sldId="386"/>
            <ac:spMk id="13" creationId="{E5D17ECA-A125-958D-52E4-8DC8CE50D4F2}"/>
          </ac:spMkLst>
        </pc:spChg>
      </pc:sldChg>
      <pc:sldChg chg="modSp mod">
        <pc:chgData name="Shivanjali S" userId="b1a1d8db-e1c3-4223-ac2e-c18ed90a4048" providerId="ADAL" clId="{C94E2074-47C5-4FE3-9411-E58608C62843}" dt="2023-08-29T12:29:05.987" v="417" actId="1035"/>
        <pc:sldMkLst>
          <pc:docMk/>
          <pc:sldMk cId="3025351304" sldId="388"/>
        </pc:sldMkLst>
        <pc:spChg chg="mod">
          <ac:chgData name="Shivanjali S" userId="b1a1d8db-e1c3-4223-ac2e-c18ed90a4048" providerId="ADAL" clId="{C94E2074-47C5-4FE3-9411-E58608C62843}" dt="2023-08-29T12:29:05.987" v="417" actId="1035"/>
          <ac:spMkLst>
            <pc:docMk/>
            <pc:sldMk cId="3025351304" sldId="388"/>
            <ac:spMk id="10" creationId="{B6A119B1-67C5-39B6-7907-EAD26AD41D56}"/>
          </ac:spMkLst>
        </pc:spChg>
      </pc:sldChg>
      <pc:sldChg chg="modSp mod">
        <pc:chgData name="Shivanjali S" userId="b1a1d8db-e1c3-4223-ac2e-c18ed90a4048" providerId="ADAL" clId="{C94E2074-47C5-4FE3-9411-E58608C62843}" dt="2023-08-29T12:29:20.659" v="440" actId="1035"/>
        <pc:sldMkLst>
          <pc:docMk/>
          <pc:sldMk cId="2073342633" sldId="390"/>
        </pc:sldMkLst>
        <pc:spChg chg="mod">
          <ac:chgData name="Shivanjali S" userId="b1a1d8db-e1c3-4223-ac2e-c18ed90a4048" providerId="ADAL" clId="{C94E2074-47C5-4FE3-9411-E58608C62843}" dt="2023-08-29T12:29:20.659" v="440" actId="1035"/>
          <ac:spMkLst>
            <pc:docMk/>
            <pc:sldMk cId="2073342633" sldId="390"/>
            <ac:spMk id="10" creationId="{B6A119B1-67C5-39B6-7907-EAD26AD41D56}"/>
          </ac:spMkLst>
        </pc:spChg>
      </pc:sldChg>
      <pc:sldChg chg="modSp mod">
        <pc:chgData name="Shivanjali S" userId="b1a1d8db-e1c3-4223-ac2e-c18ed90a4048" providerId="ADAL" clId="{C94E2074-47C5-4FE3-9411-E58608C62843}" dt="2023-08-29T12:29:28.631" v="443" actId="1035"/>
        <pc:sldMkLst>
          <pc:docMk/>
          <pc:sldMk cId="2918152188" sldId="393"/>
        </pc:sldMkLst>
        <pc:spChg chg="mod">
          <ac:chgData name="Shivanjali S" userId="b1a1d8db-e1c3-4223-ac2e-c18ed90a4048" providerId="ADAL" clId="{C94E2074-47C5-4FE3-9411-E58608C62843}" dt="2023-08-29T12:29:28.631" v="443" actId="1035"/>
          <ac:spMkLst>
            <pc:docMk/>
            <pc:sldMk cId="2918152188" sldId="393"/>
            <ac:spMk id="15" creationId="{2E4EC1AD-4D64-5EE8-1D8F-5A65D1D9B454}"/>
          </ac:spMkLst>
        </pc:spChg>
      </pc:sldChg>
    </pc:docChg>
  </pc:docChgLst>
  <pc:docChgLst>
    <pc:chgData name="Aarushi" userId="c002ff96-f164-4b93-a466-3e374851619e" providerId="ADAL" clId="{4BF3E4D4-9CD0-4A7C-8C9E-291B6B502AC7}"/>
    <pc:docChg chg="undo redo custSel delSld modSld sldOrd">
      <pc:chgData name="Aarushi" userId="c002ff96-f164-4b93-a466-3e374851619e" providerId="ADAL" clId="{4BF3E4D4-9CD0-4A7C-8C9E-291B6B502AC7}" dt="2023-07-18T10:31:27.430" v="309"/>
      <pc:docMkLst>
        <pc:docMk/>
      </pc:docMkLst>
      <pc:sldChg chg="addCm delCm modCm">
        <pc:chgData name="Aarushi" userId="c002ff96-f164-4b93-a466-3e374851619e" providerId="ADAL" clId="{4BF3E4D4-9CD0-4A7C-8C9E-291B6B502AC7}" dt="2023-07-18T09:53:13.441" v="195"/>
        <pc:sldMkLst>
          <pc:docMk/>
          <pc:sldMk cId="1843577305" sldId="268"/>
        </pc:sldMkLst>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4BF3E4D4-9CD0-4A7C-8C9E-291B6B502AC7}" dt="2023-07-18T09:53:10.185" v="194"/>
              <pc2:cmMkLst xmlns:pc2="http://schemas.microsoft.com/office/powerpoint/2019/9/main/command">
                <pc:docMk/>
                <pc:sldMk cId="1843577305" sldId="268"/>
                <pc2:cmMk id="{7F416F52-7005-4BFB-B1E7-9384FBE8BCA3}"/>
              </pc2:cmMkLst>
            </pc226:cmChg>
            <pc226:cmChg xmlns:pc226="http://schemas.microsoft.com/office/powerpoint/2022/06/main/command" chg="add del">
              <pc226:chgData name="Aarushi" userId="c002ff96-f164-4b93-a466-3e374851619e" providerId="ADAL" clId="{4BF3E4D4-9CD0-4A7C-8C9E-291B6B502AC7}" dt="2023-07-18T09:53:13.441" v="195"/>
              <pc2:cmMkLst xmlns:pc2="http://schemas.microsoft.com/office/powerpoint/2019/9/main/command">
                <pc:docMk/>
                <pc:sldMk cId="1843577305" sldId="268"/>
                <pc2:cmMk id="{D119288E-13F3-4A93-BAB6-7D25CC9D1FD9}"/>
              </pc2:cmMkLst>
            </pc226:cmChg>
            <pc226:cmChg xmlns:pc226="http://schemas.microsoft.com/office/powerpoint/2022/06/main/command" chg="add del mod">
              <pc226:chgData name="Aarushi" userId="c002ff96-f164-4b93-a466-3e374851619e" providerId="ADAL" clId="{4BF3E4D4-9CD0-4A7C-8C9E-291B6B502AC7}" dt="2023-07-18T09:53:07.451" v="193"/>
              <pc2:cmMkLst xmlns:pc2="http://schemas.microsoft.com/office/powerpoint/2019/9/main/command">
                <pc:docMk/>
                <pc:sldMk cId="1843577305" sldId="268"/>
                <pc2:cmMk id="{2CCA1AEC-31C6-4B44-9AE7-EAF8BDA41189}"/>
              </pc2:cmMkLst>
            </pc226:cmChg>
          </p:ext>
        </pc:extLst>
      </pc:sldChg>
      <pc:sldChg chg="modSp mod ord">
        <pc:chgData name="Aarushi" userId="c002ff96-f164-4b93-a466-3e374851619e" providerId="ADAL" clId="{4BF3E4D4-9CD0-4A7C-8C9E-291B6B502AC7}" dt="2023-07-18T09:52:47.950" v="191" actId="20577"/>
        <pc:sldMkLst>
          <pc:docMk/>
          <pc:sldMk cId="1530117634" sldId="270"/>
        </pc:sldMkLst>
        <pc:spChg chg="mod">
          <ac:chgData name="Aarushi" userId="c002ff96-f164-4b93-a466-3e374851619e" providerId="ADAL" clId="{4BF3E4D4-9CD0-4A7C-8C9E-291B6B502AC7}" dt="2023-07-18T09:52:47.950" v="191" actId="20577"/>
          <ac:spMkLst>
            <pc:docMk/>
            <pc:sldMk cId="1530117634" sldId="270"/>
            <ac:spMk id="4" creationId="{5ABB0AEA-B8E7-2FBA-0DB7-8015DC393867}"/>
          </ac:spMkLst>
        </pc:spChg>
        <pc:picChg chg="mod">
          <ac:chgData name="Aarushi" userId="c002ff96-f164-4b93-a466-3e374851619e" providerId="ADAL" clId="{4BF3E4D4-9CD0-4A7C-8C9E-291B6B502AC7}" dt="2023-07-17T04:50:51.987" v="2" actId="12789"/>
          <ac:picMkLst>
            <pc:docMk/>
            <pc:sldMk cId="1530117634" sldId="270"/>
            <ac:picMk id="9" creationId="{9212C968-5A83-CD5A-DD59-B0BA79D62702}"/>
          </ac:picMkLst>
        </pc:picChg>
      </pc:sldChg>
      <pc:sldChg chg="addSp delSp modSp mod addCm delCm modCm">
        <pc:chgData name="Aarushi" userId="c002ff96-f164-4b93-a466-3e374851619e" providerId="ADAL" clId="{4BF3E4D4-9CD0-4A7C-8C9E-291B6B502AC7}" dt="2023-07-18T09:54:08.188" v="202"/>
        <pc:sldMkLst>
          <pc:docMk/>
          <pc:sldMk cId="3066011744" sldId="271"/>
        </pc:sldMkLst>
        <pc:spChg chg="del">
          <ac:chgData name="Aarushi" userId="c002ff96-f164-4b93-a466-3e374851619e" providerId="ADAL" clId="{4BF3E4D4-9CD0-4A7C-8C9E-291B6B502AC7}" dt="2023-07-18T09:54:04.415" v="197" actId="478"/>
          <ac:spMkLst>
            <pc:docMk/>
            <pc:sldMk cId="3066011744" sldId="271"/>
            <ac:spMk id="3" creationId="{21B7AFAF-0587-B200-5C0C-8C61E5C52463}"/>
          </ac:spMkLst>
        </pc:spChg>
        <pc:spChg chg="add del mod">
          <ac:chgData name="Aarushi" userId="c002ff96-f164-4b93-a466-3e374851619e" providerId="ADAL" clId="{4BF3E4D4-9CD0-4A7C-8C9E-291B6B502AC7}" dt="2023-07-18T09:54:07.422" v="201" actId="478"/>
          <ac:spMkLst>
            <pc:docMk/>
            <pc:sldMk cId="3066011744" sldId="271"/>
            <ac:spMk id="4" creationId="{81068CE7-8324-5C6F-58FA-4B33CC1C5054}"/>
          </ac:spMkLst>
        </pc:spChg>
        <pc:spChg chg="add mod">
          <ac:chgData name="Aarushi" userId="c002ff96-f164-4b93-a466-3e374851619e" providerId="ADAL" clId="{4BF3E4D4-9CD0-4A7C-8C9E-291B6B502AC7}" dt="2023-07-18T09:54:08.188" v="202"/>
          <ac:spMkLst>
            <pc:docMk/>
            <pc:sldMk cId="3066011744" sldId="271"/>
            <ac:spMk id="6" creationId="{D30AFCB3-4E62-69BB-4369-98931C5E6123}"/>
          </ac:spMkLst>
        </pc:spChg>
        <pc:spChg chg="add mod">
          <ac:chgData name="Aarushi" userId="c002ff96-f164-4b93-a466-3e374851619e" providerId="ADAL" clId="{4BF3E4D4-9CD0-4A7C-8C9E-291B6B502AC7}" dt="2023-07-18T09:54:08.188" v="202"/>
          <ac:spMkLst>
            <pc:docMk/>
            <pc:sldMk cId="3066011744" sldId="271"/>
            <ac:spMk id="7" creationId="{646B4127-F8D1-C2C3-56E0-FF767EC6B176}"/>
          </ac:spMkLst>
        </pc:spChg>
        <pc:spChg chg="del mod">
          <ac:chgData name="Aarushi" userId="c002ff96-f164-4b93-a466-3e374851619e" providerId="ADAL" clId="{4BF3E4D4-9CD0-4A7C-8C9E-291B6B502AC7}" dt="2023-07-18T09:54:06.251" v="199" actId="478"/>
          <ac:spMkLst>
            <pc:docMk/>
            <pc:sldMk cId="3066011744" sldId="271"/>
            <ac:spMk id="34" creationId="{70D8BBE8-41B4-5413-F87C-6297EBF2FFE9}"/>
          </ac:spMkLst>
        </pc:spChg>
        <pc:extLst>
          <p:ext xmlns:p="http://schemas.openxmlformats.org/presentationml/2006/main" uri="{D6D511B9-2390-475A-947B-AFAB55BFBCF1}">
            <pc226:cmChg xmlns:pc226="http://schemas.microsoft.com/office/powerpoint/2022/06/main/command" chg="add del mod">
              <pc226:chgData name="Aarushi" userId="c002ff96-f164-4b93-a466-3e374851619e" providerId="ADAL" clId="{4BF3E4D4-9CD0-4A7C-8C9E-291B6B502AC7}" dt="2023-07-18T09:53:40.265" v="196"/>
              <pc2:cmMkLst xmlns:pc2="http://schemas.microsoft.com/office/powerpoint/2019/9/main/command">
                <pc:docMk/>
                <pc:sldMk cId="3066011744" sldId="271"/>
                <pc2:cmMk id="{F6CB91CE-2409-481E-B713-208B116AE1EC}"/>
              </pc2:cmMkLst>
            </pc226:cmChg>
          </p:ext>
        </pc:extLst>
      </pc:sldChg>
      <pc:sldChg chg="del">
        <pc:chgData name="Aarushi" userId="c002ff96-f164-4b93-a466-3e374851619e" providerId="ADAL" clId="{4BF3E4D4-9CD0-4A7C-8C9E-291B6B502AC7}" dt="2023-07-17T05:13:35.253" v="43" actId="47"/>
        <pc:sldMkLst>
          <pc:docMk/>
          <pc:sldMk cId="1620506702" sldId="292"/>
        </pc:sldMkLst>
      </pc:sldChg>
      <pc:sldChg chg="addCm delCm">
        <pc:chgData name="Aarushi" userId="c002ff96-f164-4b93-a466-3e374851619e" providerId="ADAL" clId="{4BF3E4D4-9CD0-4A7C-8C9E-291B6B502AC7}" dt="2023-07-18T10:01:14.497" v="276"/>
        <pc:sldMkLst>
          <pc:docMk/>
          <pc:sldMk cId="877789691" sldId="294"/>
        </pc:sldMkLst>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4BF3E4D4-9CD0-4A7C-8C9E-291B6B502AC7}" dt="2023-07-18T10:01:14.497" v="276"/>
              <pc2:cmMkLst xmlns:pc2="http://schemas.microsoft.com/office/powerpoint/2019/9/main/command">
                <pc:docMk/>
                <pc:sldMk cId="877789691" sldId="294"/>
                <pc2:cmMk id="{C9EB2898-AB99-4F07-9150-19D90B65BAA7}"/>
              </pc2:cmMkLst>
            </pc226:cmChg>
          </p:ext>
        </pc:extLst>
      </pc:sldChg>
      <pc:sldChg chg="addCm">
        <pc:chgData name="Aarushi" userId="c002ff96-f164-4b93-a466-3e374851619e" providerId="ADAL" clId="{4BF3E4D4-9CD0-4A7C-8C9E-291B6B502AC7}" dt="2023-07-17T04:54:14.497" v="5"/>
        <pc:sldMkLst>
          <pc:docMk/>
          <pc:sldMk cId="1044607473" sldId="297"/>
        </pc:sldMkLst>
        <pc:extLst>
          <p:ext xmlns:p="http://schemas.openxmlformats.org/presentationml/2006/main" uri="{D6D511B9-2390-475A-947B-AFAB55BFBCF1}">
            <pc226:cmChg xmlns:pc226="http://schemas.microsoft.com/office/powerpoint/2022/06/main/command" chg="add">
              <pc226:chgData name="Aarushi" userId="c002ff96-f164-4b93-a466-3e374851619e" providerId="ADAL" clId="{4BF3E4D4-9CD0-4A7C-8C9E-291B6B502AC7}" dt="2023-07-17T04:54:14.497" v="5"/>
              <pc2:cmMkLst xmlns:pc2="http://schemas.microsoft.com/office/powerpoint/2019/9/main/command">
                <pc:docMk/>
                <pc:sldMk cId="1044607473" sldId="297"/>
                <pc2:cmMk id="{493A8230-1A19-4C0D-8A00-253F2BE075DB}"/>
              </pc2:cmMkLst>
            </pc226:cmChg>
          </p:ext>
        </pc:extLst>
      </pc:sldChg>
      <pc:sldChg chg="delSp modSp mod addCm delCm modNotesTx">
        <pc:chgData name="Aarushi" userId="c002ff96-f164-4b93-a466-3e374851619e" providerId="ADAL" clId="{4BF3E4D4-9CD0-4A7C-8C9E-291B6B502AC7}" dt="2023-07-18T09:54:18.921" v="203"/>
        <pc:sldMkLst>
          <pc:docMk/>
          <pc:sldMk cId="2411567973" sldId="298"/>
        </pc:sldMkLst>
        <pc:spChg chg="mod topLvl">
          <ac:chgData name="Aarushi" userId="c002ff96-f164-4b93-a466-3e374851619e" providerId="ADAL" clId="{4BF3E4D4-9CD0-4A7C-8C9E-291B6B502AC7}" dt="2023-07-17T04:54:49.216" v="15" actId="12789"/>
          <ac:spMkLst>
            <pc:docMk/>
            <pc:sldMk cId="2411567973" sldId="298"/>
            <ac:spMk id="64" creationId="{CCFC649F-07E7-5A73-49CC-1F4361A3FF96}"/>
          </ac:spMkLst>
        </pc:spChg>
        <pc:spChg chg="mod topLvl">
          <ac:chgData name="Aarushi" userId="c002ff96-f164-4b93-a466-3e374851619e" providerId="ADAL" clId="{4BF3E4D4-9CD0-4A7C-8C9E-291B6B502AC7}" dt="2023-07-17T04:54:49.216" v="15" actId="12789"/>
          <ac:spMkLst>
            <pc:docMk/>
            <pc:sldMk cId="2411567973" sldId="298"/>
            <ac:spMk id="66" creationId="{CE1BFE5B-21A2-CE2B-3F80-90633D44A013}"/>
          </ac:spMkLst>
        </pc:spChg>
        <pc:spChg chg="mod">
          <ac:chgData name="Aarushi" userId="c002ff96-f164-4b93-a466-3e374851619e" providerId="ADAL" clId="{4BF3E4D4-9CD0-4A7C-8C9E-291B6B502AC7}" dt="2023-07-17T04:54:57.321" v="16" actId="12789"/>
          <ac:spMkLst>
            <pc:docMk/>
            <pc:sldMk cId="2411567973" sldId="298"/>
            <ac:spMk id="71" creationId="{E2DDBD87-DD4B-572E-798E-748252F837E4}"/>
          </ac:spMkLst>
        </pc:spChg>
        <pc:spChg chg="mod">
          <ac:chgData name="Aarushi" userId="c002ff96-f164-4b93-a466-3e374851619e" providerId="ADAL" clId="{4BF3E4D4-9CD0-4A7C-8C9E-291B6B502AC7}" dt="2023-07-17T04:54:57.321" v="16" actId="12789"/>
          <ac:spMkLst>
            <pc:docMk/>
            <pc:sldMk cId="2411567973" sldId="298"/>
            <ac:spMk id="72" creationId="{52259907-FA20-4527-FE9B-A10043467A1D}"/>
          </ac:spMkLst>
        </pc:spChg>
        <pc:spChg chg="mod topLvl">
          <ac:chgData name="Aarushi" userId="c002ff96-f164-4b93-a466-3e374851619e" providerId="ADAL" clId="{4BF3E4D4-9CD0-4A7C-8C9E-291B6B502AC7}" dt="2023-07-17T04:54:35.779" v="9" actId="12789"/>
          <ac:spMkLst>
            <pc:docMk/>
            <pc:sldMk cId="2411567973" sldId="298"/>
            <ac:spMk id="74" creationId="{2FD5EAB4-A6C4-08EE-B61E-EAA1B170DD2F}"/>
          </ac:spMkLst>
        </pc:spChg>
        <pc:spChg chg="mod topLvl">
          <ac:chgData name="Aarushi" userId="c002ff96-f164-4b93-a466-3e374851619e" providerId="ADAL" clId="{4BF3E4D4-9CD0-4A7C-8C9E-291B6B502AC7}" dt="2023-07-17T04:54:41.647" v="13" actId="1037"/>
          <ac:spMkLst>
            <pc:docMk/>
            <pc:sldMk cId="2411567973" sldId="298"/>
            <ac:spMk id="75" creationId="{7F4BD69A-73F9-E6FC-800E-21FBE368E5E0}"/>
          </ac:spMkLst>
        </pc:spChg>
        <pc:grpChg chg="del">
          <ac:chgData name="Aarushi" userId="c002ff96-f164-4b93-a466-3e374851619e" providerId="ADAL" clId="{4BF3E4D4-9CD0-4A7C-8C9E-291B6B502AC7}" dt="2023-07-17T04:54:46.163" v="14" actId="165"/>
          <ac:grpSpMkLst>
            <pc:docMk/>
            <pc:sldMk cId="2411567973" sldId="298"/>
            <ac:grpSpMk id="35" creationId="{ADDB11CF-4778-4D41-1202-F3AE4C7E6186}"/>
          </ac:grpSpMkLst>
        </pc:grpChg>
        <pc:grpChg chg="del">
          <ac:chgData name="Aarushi" userId="c002ff96-f164-4b93-a466-3e374851619e" providerId="ADAL" clId="{4BF3E4D4-9CD0-4A7C-8C9E-291B6B502AC7}" dt="2023-07-17T04:54:26.764" v="6" actId="165"/>
          <ac:grpSpMkLst>
            <pc:docMk/>
            <pc:sldMk cId="2411567973" sldId="298"/>
            <ac:grpSpMk id="73" creationId="{13451B84-CE0B-75B8-3C0E-6FC1EDDFB28E}"/>
          </ac:grpSpMkLst>
        </pc:grpChg>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4BF3E4D4-9CD0-4A7C-8C9E-291B6B502AC7}" dt="2023-07-18T09:54:18.921" v="203"/>
              <pc2:cmMkLst xmlns:pc2="http://schemas.microsoft.com/office/powerpoint/2019/9/main/command">
                <pc:docMk/>
                <pc:sldMk cId="2411567973" sldId="298"/>
                <pc2:cmMk id="{7A04348C-2597-4D1C-871F-967778AF12C8}"/>
              </pc2:cmMkLst>
            </pc226:cmChg>
          </p:ext>
        </pc:extLst>
      </pc:sldChg>
      <pc:sldChg chg="addCm delCm">
        <pc:chgData name="Aarushi" userId="c002ff96-f164-4b93-a466-3e374851619e" providerId="ADAL" clId="{4BF3E4D4-9CD0-4A7C-8C9E-291B6B502AC7}" dt="2023-07-18T09:54:25.983" v="204"/>
        <pc:sldMkLst>
          <pc:docMk/>
          <pc:sldMk cId="1695270641" sldId="299"/>
        </pc:sldMkLst>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4BF3E4D4-9CD0-4A7C-8C9E-291B6B502AC7}" dt="2023-07-18T09:54:25.983" v="204"/>
              <pc2:cmMkLst xmlns:pc2="http://schemas.microsoft.com/office/powerpoint/2019/9/main/command">
                <pc:docMk/>
                <pc:sldMk cId="1695270641" sldId="299"/>
                <pc2:cmMk id="{2307E270-00B7-48B5-A5C3-82D72D080B1F}"/>
              </pc2:cmMkLst>
            </pc226:cmChg>
          </p:ext>
        </pc:extLst>
      </pc:sldChg>
      <pc:sldChg chg="modSp mod addCm delCm modCm">
        <pc:chgData name="Aarushi" userId="c002ff96-f164-4b93-a466-3e374851619e" providerId="ADAL" clId="{4BF3E4D4-9CD0-4A7C-8C9E-291B6B502AC7}" dt="2023-07-18T10:31:05.921" v="308" actId="20577"/>
        <pc:sldMkLst>
          <pc:docMk/>
          <pc:sldMk cId="1417832484" sldId="300"/>
        </pc:sldMkLst>
        <pc:spChg chg="mod">
          <ac:chgData name="Aarushi" userId="c002ff96-f164-4b93-a466-3e374851619e" providerId="ADAL" clId="{4BF3E4D4-9CD0-4A7C-8C9E-291B6B502AC7}" dt="2023-07-18T10:31:05.921" v="308" actId="20577"/>
          <ac:spMkLst>
            <pc:docMk/>
            <pc:sldMk cId="1417832484" sldId="300"/>
            <ac:spMk id="2" creationId="{96F207EF-1230-719C-0509-C3959C5093F1}"/>
          </ac:spMkLst>
        </pc:spChg>
        <pc:spChg chg="mod">
          <ac:chgData name="Aarushi" userId="c002ff96-f164-4b93-a466-3e374851619e" providerId="ADAL" clId="{4BF3E4D4-9CD0-4A7C-8C9E-291B6B502AC7}" dt="2023-07-17T04:59:23.154" v="25" actId="20577"/>
          <ac:spMkLst>
            <pc:docMk/>
            <pc:sldMk cId="1417832484" sldId="300"/>
            <ac:spMk id="7" creationId="{BC171EE6-17A0-A5B7-4B5D-12B21A1453FA}"/>
          </ac:spMkLst>
        </pc:spChg>
        <pc:extLst>
          <p:ext xmlns:p="http://schemas.openxmlformats.org/presentationml/2006/main" uri="{D6D511B9-2390-475A-947B-AFAB55BFBCF1}">
            <pc226:cmChg xmlns:pc226="http://schemas.microsoft.com/office/powerpoint/2022/06/main/command" chg="add del mod">
              <pc226:chgData name="Aarushi" userId="c002ff96-f164-4b93-a466-3e374851619e" providerId="ADAL" clId="{4BF3E4D4-9CD0-4A7C-8C9E-291B6B502AC7}" dt="2023-07-18T09:54:50.657" v="205"/>
              <pc2:cmMkLst xmlns:pc2="http://schemas.microsoft.com/office/powerpoint/2019/9/main/command">
                <pc:docMk/>
                <pc:sldMk cId="1417832484" sldId="300"/>
                <pc2:cmMk id="{A72C5415-53E7-4E3C-BC7A-8DA4035CF280}"/>
              </pc2:cmMkLst>
            </pc226:cmChg>
            <pc226:cmChg xmlns:pc226="http://schemas.microsoft.com/office/powerpoint/2022/06/main/command" chg="add del mod">
              <pc226:chgData name="Aarushi" userId="c002ff96-f164-4b93-a466-3e374851619e" providerId="ADAL" clId="{4BF3E4D4-9CD0-4A7C-8C9E-291B6B502AC7}" dt="2023-07-18T10:30:01.324" v="303"/>
              <pc2:cmMkLst xmlns:pc2="http://schemas.microsoft.com/office/powerpoint/2019/9/main/command">
                <pc:docMk/>
                <pc:sldMk cId="1417832484" sldId="300"/>
                <pc2:cmMk id="{194A03C9-4137-4452-912D-30EE8C7FB640}"/>
              </pc2:cmMkLst>
            </pc226:cmChg>
          </p:ext>
        </pc:extLst>
      </pc:sldChg>
      <pc:sldChg chg="modSp mod addCm delCm modCm modNotesTx">
        <pc:chgData name="Aarushi" userId="c002ff96-f164-4b93-a466-3e374851619e" providerId="ADAL" clId="{4BF3E4D4-9CD0-4A7C-8C9E-291B6B502AC7}" dt="2023-07-18T10:03:14.346" v="300"/>
        <pc:sldMkLst>
          <pc:docMk/>
          <pc:sldMk cId="889784200" sldId="301"/>
        </pc:sldMkLst>
        <pc:spChg chg="mod">
          <ac:chgData name="Aarushi" userId="c002ff96-f164-4b93-a466-3e374851619e" providerId="ADAL" clId="{4BF3E4D4-9CD0-4A7C-8C9E-291B6B502AC7}" dt="2023-07-18T10:03:02.724" v="299" actId="20577"/>
          <ac:spMkLst>
            <pc:docMk/>
            <pc:sldMk cId="889784200" sldId="301"/>
            <ac:spMk id="19" creationId="{58BC1711-5EC7-8949-AB0D-1E9298A07194}"/>
          </ac:spMkLst>
        </pc:spChg>
        <pc:extLst>
          <p:ext xmlns:p="http://schemas.openxmlformats.org/presentationml/2006/main" uri="{D6D511B9-2390-475A-947B-AFAB55BFBCF1}">
            <pc226:cmChg xmlns:pc226="http://schemas.microsoft.com/office/powerpoint/2022/06/main/command" chg="add del mod">
              <pc226:chgData name="Aarushi" userId="c002ff96-f164-4b93-a466-3e374851619e" providerId="ADAL" clId="{4BF3E4D4-9CD0-4A7C-8C9E-291B6B502AC7}" dt="2023-07-18T10:03:14.346" v="300"/>
              <pc2:cmMkLst xmlns:pc2="http://schemas.microsoft.com/office/powerpoint/2019/9/main/command">
                <pc:docMk/>
                <pc:sldMk cId="889784200" sldId="301"/>
                <pc2:cmMk id="{04E6CB99-20E0-4207-9031-48D9AFCEC15C}"/>
              </pc2:cmMkLst>
            </pc226:cmChg>
            <pc226:cmChg xmlns:pc226="http://schemas.microsoft.com/office/powerpoint/2022/06/main/command" chg="add del">
              <pc226:chgData name="Aarushi" userId="c002ff96-f164-4b93-a466-3e374851619e" providerId="ADAL" clId="{4BF3E4D4-9CD0-4A7C-8C9E-291B6B502AC7}" dt="2023-07-18T09:55:04.506" v="206"/>
              <pc2:cmMkLst xmlns:pc2="http://schemas.microsoft.com/office/powerpoint/2019/9/main/command">
                <pc:docMk/>
                <pc:sldMk cId="889784200" sldId="301"/>
                <pc2:cmMk id="{A95BA9BD-DD1D-4DBB-BFF9-EEAF798B83A6}"/>
              </pc2:cmMkLst>
            </pc226:cmChg>
          </p:ext>
        </pc:extLst>
      </pc:sldChg>
      <pc:sldChg chg="modSp mod addCm delCm modCm">
        <pc:chgData name="Aarushi" userId="c002ff96-f164-4b93-a466-3e374851619e" providerId="ADAL" clId="{4BF3E4D4-9CD0-4A7C-8C9E-291B6B502AC7}" dt="2023-07-18T10:30:58.260" v="307" actId="6549"/>
        <pc:sldMkLst>
          <pc:docMk/>
          <pc:sldMk cId="3517839596" sldId="302"/>
        </pc:sldMkLst>
        <pc:spChg chg="mod">
          <ac:chgData name="Aarushi" userId="c002ff96-f164-4b93-a466-3e374851619e" providerId="ADAL" clId="{4BF3E4D4-9CD0-4A7C-8C9E-291B6B502AC7}" dt="2023-07-18T10:30:58.260" v="307" actId="6549"/>
          <ac:spMkLst>
            <pc:docMk/>
            <pc:sldMk cId="3517839596" sldId="302"/>
            <ac:spMk id="4" creationId="{676CC662-E510-AE9D-2EE1-3C693946D1A3}"/>
          </ac:spMkLst>
        </pc:spChg>
        <pc:extLst>
          <p:ext xmlns:p="http://schemas.openxmlformats.org/presentationml/2006/main" uri="{D6D511B9-2390-475A-947B-AFAB55BFBCF1}">
            <pc226:cmChg xmlns:pc226="http://schemas.microsoft.com/office/powerpoint/2022/06/main/command" chg="add del mod">
              <pc226:chgData name="Aarushi" userId="c002ff96-f164-4b93-a466-3e374851619e" providerId="ADAL" clId="{4BF3E4D4-9CD0-4A7C-8C9E-291B6B502AC7}" dt="2023-07-18T10:30:24.046" v="305"/>
              <pc2:cmMkLst xmlns:pc2="http://schemas.microsoft.com/office/powerpoint/2019/9/main/command">
                <pc:docMk/>
                <pc:sldMk cId="3517839596" sldId="302"/>
                <pc2:cmMk id="{D29AE22E-29A7-481B-970B-D84D64A30A81}"/>
              </pc2:cmMkLst>
            </pc226:cmChg>
          </p:ext>
        </pc:extLst>
      </pc:sldChg>
      <pc:sldChg chg="modSp mod addCm delCm modCm">
        <pc:chgData name="Aarushi" userId="c002ff96-f164-4b93-a466-3e374851619e" providerId="ADAL" clId="{4BF3E4D4-9CD0-4A7C-8C9E-291B6B502AC7}" dt="2023-07-18T09:56:41.325" v="253"/>
        <pc:sldMkLst>
          <pc:docMk/>
          <pc:sldMk cId="957896708" sldId="305"/>
        </pc:sldMkLst>
        <pc:spChg chg="mod">
          <ac:chgData name="Aarushi" userId="c002ff96-f164-4b93-a466-3e374851619e" providerId="ADAL" clId="{4BF3E4D4-9CD0-4A7C-8C9E-291B6B502AC7}" dt="2023-07-18T09:56:37.466" v="252" actId="20577"/>
          <ac:spMkLst>
            <pc:docMk/>
            <pc:sldMk cId="957896708" sldId="305"/>
            <ac:spMk id="4" creationId="{35E13AF5-3D06-0AC5-ED7F-038960EE4BFE}"/>
          </ac:spMkLst>
        </pc:spChg>
        <pc:extLst>
          <p:ext xmlns:p="http://schemas.openxmlformats.org/presentationml/2006/main" uri="{D6D511B9-2390-475A-947B-AFAB55BFBCF1}">
            <pc226:cmChg xmlns:pc226="http://schemas.microsoft.com/office/powerpoint/2022/06/main/command" chg="add del mod">
              <pc226:chgData name="Aarushi" userId="c002ff96-f164-4b93-a466-3e374851619e" providerId="ADAL" clId="{4BF3E4D4-9CD0-4A7C-8C9E-291B6B502AC7}" dt="2023-07-18T09:56:41.325" v="253"/>
              <pc2:cmMkLst xmlns:pc2="http://schemas.microsoft.com/office/powerpoint/2019/9/main/command">
                <pc:docMk/>
                <pc:sldMk cId="957896708" sldId="305"/>
                <pc2:cmMk id="{D406FA1B-9726-4E38-913B-BCBF633F9BA0}"/>
              </pc2:cmMkLst>
            </pc226:cmChg>
            <pc226:cmChg xmlns:pc226="http://schemas.microsoft.com/office/powerpoint/2022/06/main/command" chg="add del mod">
              <pc226:chgData name="Aarushi" userId="c002ff96-f164-4b93-a466-3e374851619e" providerId="ADAL" clId="{4BF3E4D4-9CD0-4A7C-8C9E-291B6B502AC7}" dt="2023-07-18T09:56:29.007" v="248"/>
              <pc2:cmMkLst xmlns:pc2="http://schemas.microsoft.com/office/powerpoint/2019/9/main/command">
                <pc:docMk/>
                <pc:sldMk cId="957896708" sldId="305"/>
                <pc2:cmMk id="{29612D57-A692-44B4-A061-37506DA62255}"/>
              </pc2:cmMkLst>
            </pc226:cmChg>
            <pc226:cmChg xmlns:pc226="http://schemas.microsoft.com/office/powerpoint/2022/06/main/command" chg="add del mod">
              <pc226:chgData name="Aarushi" userId="c002ff96-f164-4b93-a466-3e374851619e" providerId="ADAL" clId="{4BF3E4D4-9CD0-4A7C-8C9E-291B6B502AC7}" dt="2023-07-18T09:56:32.364" v="249"/>
              <pc2:cmMkLst xmlns:pc2="http://schemas.microsoft.com/office/powerpoint/2019/9/main/command">
                <pc:docMk/>
                <pc:sldMk cId="957896708" sldId="305"/>
                <pc2:cmMk id="{B20835DA-CF92-4111-9EB0-88C6946E669A}"/>
              </pc2:cmMkLst>
            </pc226:cmChg>
          </p:ext>
        </pc:extLst>
      </pc:sldChg>
      <pc:sldChg chg="addCm delCm">
        <pc:chgData name="Aarushi" userId="c002ff96-f164-4b93-a466-3e374851619e" providerId="ADAL" clId="{4BF3E4D4-9CD0-4A7C-8C9E-291B6B502AC7}" dt="2023-07-18T09:56:54.585" v="254"/>
        <pc:sldMkLst>
          <pc:docMk/>
          <pc:sldMk cId="1140501630" sldId="306"/>
        </pc:sldMkLst>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4BF3E4D4-9CD0-4A7C-8C9E-291B6B502AC7}" dt="2023-07-18T09:56:54.585" v="254"/>
              <pc2:cmMkLst xmlns:pc2="http://schemas.microsoft.com/office/powerpoint/2019/9/main/command">
                <pc:docMk/>
                <pc:sldMk cId="1140501630" sldId="306"/>
                <pc2:cmMk id="{193E28FF-9789-4722-8B1B-E1404FA7BF28}"/>
              </pc2:cmMkLst>
            </pc226:cmChg>
          </p:ext>
        </pc:extLst>
      </pc:sldChg>
      <pc:sldChg chg="modSp mod addCm delCm">
        <pc:chgData name="Aarushi" userId="c002ff96-f164-4b93-a466-3e374851619e" providerId="ADAL" clId="{4BF3E4D4-9CD0-4A7C-8C9E-291B6B502AC7}" dt="2023-07-18T09:57:03.907" v="256" actId="20577"/>
        <pc:sldMkLst>
          <pc:docMk/>
          <pc:sldMk cId="4086611187" sldId="307"/>
        </pc:sldMkLst>
        <pc:spChg chg="mod">
          <ac:chgData name="Aarushi" userId="c002ff96-f164-4b93-a466-3e374851619e" providerId="ADAL" clId="{4BF3E4D4-9CD0-4A7C-8C9E-291B6B502AC7}" dt="2023-07-18T09:57:03.907" v="256" actId="20577"/>
          <ac:spMkLst>
            <pc:docMk/>
            <pc:sldMk cId="4086611187" sldId="307"/>
            <ac:spMk id="14" creationId="{B3EFDDCE-3073-BEAB-B75F-FDCA817CCFEA}"/>
          </ac:spMkLst>
        </pc:spChg>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4BF3E4D4-9CD0-4A7C-8C9E-291B6B502AC7}" dt="2023-07-18T09:57:01.458" v="255"/>
              <pc2:cmMkLst xmlns:pc2="http://schemas.microsoft.com/office/powerpoint/2019/9/main/command">
                <pc:docMk/>
                <pc:sldMk cId="4086611187" sldId="307"/>
                <pc2:cmMk id="{F6632563-2327-49B0-8D88-7626349EC143}"/>
              </pc2:cmMkLst>
            </pc226:cmChg>
          </p:ext>
        </pc:extLst>
      </pc:sldChg>
      <pc:sldChg chg="addCm delCm modCm">
        <pc:chgData name="Aarushi" userId="c002ff96-f164-4b93-a466-3e374851619e" providerId="ADAL" clId="{4BF3E4D4-9CD0-4A7C-8C9E-291B6B502AC7}" dt="2023-07-18T09:57:17.455" v="257"/>
        <pc:sldMkLst>
          <pc:docMk/>
          <pc:sldMk cId="3612832217" sldId="308"/>
        </pc:sldMkLst>
        <pc:extLst>
          <p:ext xmlns:p="http://schemas.openxmlformats.org/presentationml/2006/main" uri="{D6D511B9-2390-475A-947B-AFAB55BFBCF1}">
            <pc226:cmChg xmlns:pc226="http://schemas.microsoft.com/office/powerpoint/2022/06/main/command" chg="add del mod">
              <pc226:chgData name="Aarushi" userId="c002ff96-f164-4b93-a466-3e374851619e" providerId="ADAL" clId="{4BF3E4D4-9CD0-4A7C-8C9E-291B6B502AC7}" dt="2023-07-18T09:57:17.455" v="257"/>
              <pc2:cmMkLst xmlns:pc2="http://schemas.microsoft.com/office/powerpoint/2019/9/main/command">
                <pc:docMk/>
                <pc:sldMk cId="3612832217" sldId="308"/>
                <pc2:cmMk id="{DA9A115A-FFE5-4AE4-8D5E-90F26B3BE017}"/>
              </pc2:cmMkLst>
            </pc226:cmChg>
          </p:ext>
        </pc:extLst>
      </pc:sldChg>
      <pc:sldChg chg="addCm">
        <pc:chgData name="Aarushi" userId="c002ff96-f164-4b93-a466-3e374851619e" providerId="ADAL" clId="{4BF3E4D4-9CD0-4A7C-8C9E-291B6B502AC7}" dt="2023-07-17T05:12:11.552" v="40"/>
        <pc:sldMkLst>
          <pc:docMk/>
          <pc:sldMk cId="2349839348" sldId="309"/>
        </pc:sldMkLst>
        <pc:extLst>
          <p:ext xmlns:p="http://schemas.openxmlformats.org/presentationml/2006/main" uri="{D6D511B9-2390-475A-947B-AFAB55BFBCF1}">
            <pc226:cmChg xmlns:pc226="http://schemas.microsoft.com/office/powerpoint/2022/06/main/command" chg="add">
              <pc226:chgData name="Aarushi" userId="c002ff96-f164-4b93-a466-3e374851619e" providerId="ADAL" clId="{4BF3E4D4-9CD0-4A7C-8C9E-291B6B502AC7}" dt="2023-07-17T05:11:49.195" v="39"/>
              <pc2:cmMkLst xmlns:pc2="http://schemas.microsoft.com/office/powerpoint/2019/9/main/command">
                <pc:docMk/>
                <pc:sldMk cId="2349839348" sldId="309"/>
                <pc2:cmMk id="{7AA79F59-9193-42FC-BCDC-25AFDF2E5319}"/>
              </pc2:cmMkLst>
            </pc226:cmChg>
            <pc226:cmChg xmlns:pc226="http://schemas.microsoft.com/office/powerpoint/2022/06/main/command" chg="add">
              <pc226:chgData name="Aarushi" userId="c002ff96-f164-4b93-a466-3e374851619e" providerId="ADAL" clId="{4BF3E4D4-9CD0-4A7C-8C9E-291B6B502AC7}" dt="2023-07-17T05:12:11.552" v="40"/>
              <pc2:cmMkLst xmlns:pc2="http://schemas.microsoft.com/office/powerpoint/2019/9/main/command">
                <pc:docMk/>
                <pc:sldMk cId="2349839348" sldId="309"/>
                <pc2:cmMk id="{79AAD1EF-C3D0-4DF1-9729-4E8C86F5D91A}"/>
              </pc2:cmMkLst>
            </pc226:cmChg>
          </p:ext>
        </pc:extLst>
      </pc:sldChg>
      <pc:sldChg chg="addSp delSp modSp mod addCm delCm modCm">
        <pc:chgData name="Aarushi" userId="c002ff96-f164-4b93-a466-3e374851619e" providerId="ADAL" clId="{4BF3E4D4-9CD0-4A7C-8C9E-291B6B502AC7}" dt="2023-07-18T10:31:27.430" v="309"/>
        <pc:sldMkLst>
          <pc:docMk/>
          <pc:sldMk cId="2805577523" sldId="312"/>
        </pc:sldMkLst>
        <pc:spChg chg="mod">
          <ac:chgData name="Aarushi" userId="c002ff96-f164-4b93-a466-3e374851619e" providerId="ADAL" clId="{4BF3E4D4-9CD0-4A7C-8C9E-291B6B502AC7}" dt="2023-07-17T05:23:20.778" v="65" actId="164"/>
          <ac:spMkLst>
            <pc:docMk/>
            <pc:sldMk cId="2805577523" sldId="312"/>
            <ac:spMk id="7" creationId="{B5BAB2D6-BDCE-743B-603A-C89C3B13C4FC}"/>
          </ac:spMkLst>
        </pc:spChg>
        <pc:spChg chg="mod">
          <ac:chgData name="Aarushi" userId="c002ff96-f164-4b93-a466-3e374851619e" providerId="ADAL" clId="{4BF3E4D4-9CD0-4A7C-8C9E-291B6B502AC7}" dt="2023-07-17T05:23:20.778" v="65" actId="164"/>
          <ac:spMkLst>
            <pc:docMk/>
            <pc:sldMk cId="2805577523" sldId="312"/>
            <ac:spMk id="9" creationId="{53F5C2EF-D005-B66B-B8E4-573F8E7960ED}"/>
          </ac:spMkLst>
        </pc:spChg>
        <pc:spChg chg="del mod topLvl">
          <ac:chgData name="Aarushi" userId="c002ff96-f164-4b93-a466-3e374851619e" providerId="ADAL" clId="{4BF3E4D4-9CD0-4A7C-8C9E-291B6B502AC7}" dt="2023-07-17T05:22:57.426" v="56" actId="478"/>
          <ac:spMkLst>
            <pc:docMk/>
            <pc:sldMk cId="2805577523" sldId="312"/>
            <ac:spMk id="11" creationId="{010F6EA3-00A1-500F-FDBA-1BE36F9013F2}"/>
          </ac:spMkLst>
        </pc:spChg>
        <pc:spChg chg="topLvl">
          <ac:chgData name="Aarushi" userId="c002ff96-f164-4b93-a466-3e374851619e" providerId="ADAL" clId="{4BF3E4D4-9CD0-4A7C-8C9E-291B6B502AC7}" dt="2023-07-17T05:22:57.426" v="56" actId="478"/>
          <ac:spMkLst>
            <pc:docMk/>
            <pc:sldMk cId="2805577523" sldId="312"/>
            <ac:spMk id="12" creationId="{7137F61C-797A-1DBE-94DB-1E1DF3821573}"/>
          </ac:spMkLst>
        </pc:spChg>
        <pc:spChg chg="del mod topLvl">
          <ac:chgData name="Aarushi" userId="c002ff96-f164-4b93-a466-3e374851619e" providerId="ADAL" clId="{4BF3E4D4-9CD0-4A7C-8C9E-291B6B502AC7}" dt="2023-07-17T05:22:12.617" v="46" actId="478"/>
          <ac:spMkLst>
            <pc:docMk/>
            <pc:sldMk cId="2805577523" sldId="312"/>
            <ac:spMk id="13" creationId="{96B74C77-D62C-1D77-16A9-90304F29CC27}"/>
          </ac:spMkLst>
        </pc:spChg>
        <pc:spChg chg="del mod topLvl">
          <ac:chgData name="Aarushi" userId="c002ff96-f164-4b93-a466-3e374851619e" providerId="ADAL" clId="{4BF3E4D4-9CD0-4A7C-8C9E-291B6B502AC7}" dt="2023-07-17T05:22:22.404" v="52" actId="478"/>
          <ac:spMkLst>
            <pc:docMk/>
            <pc:sldMk cId="2805577523" sldId="312"/>
            <ac:spMk id="14" creationId="{B3EFDDCE-3073-BEAB-B75F-FDCA817CCFEA}"/>
          </ac:spMkLst>
        </pc:spChg>
        <pc:spChg chg="del mod">
          <ac:chgData name="Aarushi" userId="c002ff96-f164-4b93-a466-3e374851619e" providerId="ADAL" clId="{4BF3E4D4-9CD0-4A7C-8C9E-291B6B502AC7}" dt="2023-07-17T05:23:05.981" v="62" actId="478"/>
          <ac:spMkLst>
            <pc:docMk/>
            <pc:sldMk cId="2805577523" sldId="312"/>
            <ac:spMk id="19" creationId="{58BC1711-5EC7-8949-AB0D-1E9298A07194}"/>
          </ac:spMkLst>
        </pc:spChg>
        <pc:grpChg chg="add mod">
          <ac:chgData name="Aarushi" userId="c002ff96-f164-4b93-a466-3e374851619e" providerId="ADAL" clId="{4BF3E4D4-9CD0-4A7C-8C9E-291B6B502AC7}" dt="2023-07-17T05:23:23.951" v="66" actId="12788"/>
          <ac:grpSpMkLst>
            <pc:docMk/>
            <pc:sldMk cId="2805577523" sldId="312"/>
            <ac:grpSpMk id="2" creationId="{3BDD4EBC-65CC-CA18-6D79-F0CCBFDDD21C}"/>
          </ac:grpSpMkLst>
        </pc:grpChg>
        <pc:grpChg chg="del">
          <ac:chgData name="Aarushi" userId="c002ff96-f164-4b93-a466-3e374851619e" providerId="ADAL" clId="{4BF3E4D4-9CD0-4A7C-8C9E-291B6B502AC7}" dt="2023-07-17T05:22:12.617" v="46" actId="478"/>
          <ac:grpSpMkLst>
            <pc:docMk/>
            <pc:sldMk cId="2805577523" sldId="312"/>
            <ac:grpSpMk id="8" creationId="{A0E01CD7-427A-E1E3-A565-7E6B2BA21981}"/>
          </ac:grpSpMkLst>
        </pc:grpChg>
        <pc:grpChg chg="del">
          <ac:chgData name="Aarushi" userId="c002ff96-f164-4b93-a466-3e374851619e" providerId="ADAL" clId="{4BF3E4D4-9CD0-4A7C-8C9E-291B6B502AC7}" dt="2023-07-17T05:22:57.426" v="56" actId="478"/>
          <ac:grpSpMkLst>
            <pc:docMk/>
            <pc:sldMk cId="2805577523" sldId="312"/>
            <ac:grpSpMk id="10" creationId="{0F6D85CE-C241-E64B-D358-416573F55D1A}"/>
          </ac:grpSpMkLst>
        </pc:grpChg>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4BF3E4D4-9CD0-4A7C-8C9E-291B6B502AC7}" dt="2023-07-18T09:57:23.621" v="258"/>
              <pc2:cmMkLst xmlns:pc2="http://schemas.microsoft.com/office/powerpoint/2019/9/main/command">
                <pc:docMk/>
                <pc:sldMk cId="2805577523" sldId="312"/>
                <pc2:cmMk id="{6E521CA6-98E3-42D4-91B6-DABE8CE0821B}"/>
              </pc2:cmMkLst>
            </pc226:cmChg>
            <pc226:cmChg xmlns:pc226="http://schemas.microsoft.com/office/powerpoint/2022/06/main/command" chg="add del">
              <pc226:chgData name="Aarushi" userId="c002ff96-f164-4b93-a466-3e374851619e" providerId="ADAL" clId="{4BF3E4D4-9CD0-4A7C-8C9E-291B6B502AC7}" dt="2023-07-18T10:31:27.430" v="309"/>
              <pc2:cmMkLst xmlns:pc2="http://schemas.microsoft.com/office/powerpoint/2019/9/main/command">
                <pc:docMk/>
                <pc:sldMk cId="2805577523" sldId="312"/>
                <pc2:cmMk id="{69098AF5-194D-472E-ADB3-AC598A5C7DD8}"/>
              </pc2:cmMkLst>
              <pc226:cmRplyChg chg="add">
                <pc226:chgData name="Aarushi" userId="c002ff96-f164-4b93-a466-3e374851619e" providerId="ADAL" clId="{4BF3E4D4-9CD0-4A7C-8C9E-291B6B502AC7}" dt="2023-07-18T09:59:30.733" v="259"/>
                <pc2:cmRplyMkLst xmlns:pc2="http://schemas.microsoft.com/office/powerpoint/2019/9/main/command">
                  <pc:docMk/>
                  <pc:sldMk cId="2805577523" sldId="312"/>
                  <pc2:cmMk id="{69098AF5-194D-472E-ADB3-AC598A5C7DD8}"/>
                  <pc2:cmRplyMk id="{059AE24E-830C-44A0-A6B4-946B9E8589DC}"/>
                </pc2:cmRplyMkLst>
              </pc226:cmRplyChg>
            </pc226:cmChg>
          </p:ext>
        </pc:extLst>
      </pc:sldChg>
      <pc:sldChg chg="addSp delSp modSp mod addCm delCm modCm modNotesTx">
        <pc:chgData name="Aarushi" userId="c002ff96-f164-4b93-a466-3e374851619e" providerId="ADAL" clId="{4BF3E4D4-9CD0-4A7C-8C9E-291B6B502AC7}" dt="2023-07-18T09:59:41.847" v="260"/>
        <pc:sldMkLst>
          <pc:docMk/>
          <pc:sldMk cId="2638761932" sldId="313"/>
        </pc:sldMkLst>
        <pc:spChg chg="add mod">
          <ac:chgData name="Aarushi" userId="c002ff96-f164-4b93-a466-3e374851619e" providerId="ADAL" clId="{4BF3E4D4-9CD0-4A7C-8C9E-291B6B502AC7}" dt="2023-07-17T06:25:38.230" v="101" actId="1076"/>
          <ac:spMkLst>
            <pc:docMk/>
            <pc:sldMk cId="2638761932" sldId="313"/>
            <ac:spMk id="4" creationId="{007D16BE-7E06-4447-2E6B-EF7396DB3FA8}"/>
          </ac:spMkLst>
        </pc:spChg>
        <pc:spChg chg="del">
          <ac:chgData name="Aarushi" userId="c002ff96-f164-4b93-a466-3e374851619e" providerId="ADAL" clId="{4BF3E4D4-9CD0-4A7C-8C9E-291B6B502AC7}" dt="2023-07-17T06:25:19.424" v="83" actId="478"/>
          <ac:spMkLst>
            <pc:docMk/>
            <pc:sldMk cId="2638761932" sldId="313"/>
            <ac:spMk id="7" creationId="{B5BAB2D6-BDCE-743B-603A-C89C3B13C4FC}"/>
          </ac:spMkLst>
        </pc:spChg>
        <pc:spChg chg="del mod">
          <ac:chgData name="Aarushi" userId="c002ff96-f164-4b93-a466-3e374851619e" providerId="ADAL" clId="{4BF3E4D4-9CD0-4A7C-8C9E-291B6B502AC7}" dt="2023-07-17T06:25:19.428" v="85"/>
          <ac:spMkLst>
            <pc:docMk/>
            <pc:sldMk cId="2638761932" sldId="313"/>
            <ac:spMk id="14" creationId="{B3EFDDCE-3073-BEAB-B75F-FDCA817CCFEA}"/>
          </ac:spMkLst>
        </pc:spChg>
        <pc:extLst>
          <p:ext xmlns:p="http://schemas.openxmlformats.org/presentationml/2006/main" uri="{D6D511B9-2390-475A-947B-AFAB55BFBCF1}">
            <pc226:cmChg xmlns:pc226="http://schemas.microsoft.com/office/powerpoint/2022/06/main/command" chg="add del mod">
              <pc226:chgData name="Aarushi" userId="c002ff96-f164-4b93-a466-3e374851619e" providerId="ADAL" clId="{4BF3E4D4-9CD0-4A7C-8C9E-291B6B502AC7}" dt="2023-07-18T09:59:41.847" v="260"/>
              <pc2:cmMkLst xmlns:pc2="http://schemas.microsoft.com/office/powerpoint/2019/9/main/command">
                <pc:docMk/>
                <pc:sldMk cId="2638761932" sldId="313"/>
                <pc2:cmMk id="{8F357A08-8FBF-42B2-8F8C-C6D416D5EA27}"/>
              </pc2:cmMkLst>
            </pc226:cmChg>
          </p:ext>
        </pc:extLst>
      </pc:sldChg>
      <pc:sldChg chg="addCm delCm modCm modNotesTx">
        <pc:chgData name="Aarushi" userId="c002ff96-f164-4b93-a466-3e374851619e" providerId="ADAL" clId="{4BF3E4D4-9CD0-4A7C-8C9E-291B6B502AC7}" dt="2023-07-18T10:00:03.661" v="262"/>
        <pc:sldMkLst>
          <pc:docMk/>
          <pc:sldMk cId="387919097" sldId="314"/>
        </pc:sldMkLst>
        <pc:extLst>
          <p:ext xmlns:p="http://schemas.openxmlformats.org/presentationml/2006/main" uri="{D6D511B9-2390-475A-947B-AFAB55BFBCF1}">
            <pc226:cmChg xmlns:pc226="http://schemas.microsoft.com/office/powerpoint/2022/06/main/command" chg="add del mod">
              <pc226:chgData name="Aarushi" userId="c002ff96-f164-4b93-a466-3e374851619e" providerId="ADAL" clId="{4BF3E4D4-9CD0-4A7C-8C9E-291B6B502AC7}" dt="2023-07-18T10:00:03.661" v="262"/>
              <pc2:cmMkLst xmlns:pc2="http://schemas.microsoft.com/office/powerpoint/2019/9/main/command">
                <pc:docMk/>
                <pc:sldMk cId="387919097" sldId="314"/>
                <pc2:cmMk id="{E6F9A5A7-0C80-484A-91C2-9711AE347530}"/>
              </pc2:cmMkLst>
            </pc226:cmChg>
          </p:ext>
        </pc:extLst>
      </pc:sldChg>
      <pc:sldChg chg="modSp mod addCm delCm modNotesTx">
        <pc:chgData name="Aarushi" userId="c002ff96-f164-4b93-a466-3e374851619e" providerId="ADAL" clId="{4BF3E4D4-9CD0-4A7C-8C9E-291B6B502AC7}" dt="2023-07-18T10:00:30.251" v="274"/>
        <pc:sldMkLst>
          <pc:docMk/>
          <pc:sldMk cId="3695036892" sldId="315"/>
        </pc:sldMkLst>
        <pc:spChg chg="mod">
          <ac:chgData name="Aarushi" userId="c002ff96-f164-4b93-a466-3e374851619e" providerId="ADAL" clId="{4BF3E4D4-9CD0-4A7C-8C9E-291B6B502AC7}" dt="2023-07-18T10:00:23.888" v="272" actId="20577"/>
          <ac:spMkLst>
            <pc:docMk/>
            <pc:sldMk cId="3695036892" sldId="315"/>
            <ac:spMk id="19" creationId="{58BC1711-5EC7-8949-AB0D-1E9298A07194}"/>
          </ac:spMkLst>
        </pc:spChg>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4BF3E4D4-9CD0-4A7C-8C9E-291B6B502AC7}" dt="2023-07-18T10:00:26.921" v="273"/>
              <pc2:cmMkLst xmlns:pc2="http://schemas.microsoft.com/office/powerpoint/2019/9/main/command">
                <pc:docMk/>
                <pc:sldMk cId="3695036892" sldId="315"/>
                <pc2:cmMk id="{169D0D4C-90F2-4147-BC63-AA14F9AD7699}"/>
              </pc2:cmMkLst>
            </pc226:cmChg>
            <pc226:cmChg xmlns:pc226="http://schemas.microsoft.com/office/powerpoint/2022/06/main/command" chg="add del">
              <pc226:chgData name="Aarushi" userId="c002ff96-f164-4b93-a466-3e374851619e" providerId="ADAL" clId="{4BF3E4D4-9CD0-4A7C-8C9E-291B6B502AC7}" dt="2023-07-18T10:00:30.251" v="274"/>
              <pc2:cmMkLst xmlns:pc2="http://schemas.microsoft.com/office/powerpoint/2019/9/main/command">
                <pc:docMk/>
                <pc:sldMk cId="3695036892" sldId="315"/>
                <pc2:cmMk id="{E1E38D53-35F9-4BFA-81F4-8C47E68C1676}"/>
              </pc2:cmMkLst>
            </pc226:cmChg>
          </p:ext>
        </pc:extLst>
      </pc:sldChg>
      <pc:sldChg chg="addCm delCm modCm">
        <pc:chgData name="Aarushi" userId="c002ff96-f164-4b93-a466-3e374851619e" providerId="ADAL" clId="{4BF3E4D4-9CD0-4A7C-8C9E-291B6B502AC7}" dt="2023-07-18T09:59:55.802" v="261"/>
        <pc:sldMkLst>
          <pc:docMk/>
          <pc:sldMk cId="1278176256" sldId="316"/>
        </pc:sldMkLst>
        <pc:extLst>
          <p:ext xmlns:p="http://schemas.openxmlformats.org/presentationml/2006/main" uri="{D6D511B9-2390-475A-947B-AFAB55BFBCF1}">
            <pc226:cmChg xmlns:pc226="http://schemas.microsoft.com/office/powerpoint/2022/06/main/command" chg="add del mod">
              <pc226:chgData name="Aarushi" userId="c002ff96-f164-4b93-a466-3e374851619e" providerId="ADAL" clId="{4BF3E4D4-9CD0-4A7C-8C9E-291B6B502AC7}" dt="2023-07-18T09:59:55.802" v="261"/>
              <pc2:cmMkLst xmlns:pc2="http://schemas.microsoft.com/office/powerpoint/2019/9/main/command">
                <pc:docMk/>
                <pc:sldMk cId="1278176256" sldId="316"/>
                <pc2:cmMk id="{0ABF3847-C8D1-47C0-9840-E5EA7ABF69CC}"/>
              </pc2:cmMkLst>
            </pc226:cmChg>
          </p:ext>
        </pc:extLst>
      </pc:sldChg>
      <pc:sldChg chg="addSp delSp modSp mod addCm delCm modNotesTx">
        <pc:chgData name="Aarushi" userId="c002ff96-f164-4b93-a466-3e374851619e" providerId="ADAL" clId="{4BF3E4D4-9CD0-4A7C-8C9E-291B6B502AC7}" dt="2023-07-18T10:00:37.954" v="275"/>
        <pc:sldMkLst>
          <pc:docMk/>
          <pc:sldMk cId="1328938311" sldId="317"/>
        </pc:sldMkLst>
        <pc:spChg chg="add mod">
          <ac:chgData name="Aarushi" userId="c002ff96-f164-4b93-a466-3e374851619e" providerId="ADAL" clId="{4BF3E4D4-9CD0-4A7C-8C9E-291B6B502AC7}" dt="2023-07-17T06:29:33.611" v="169" actId="14100"/>
          <ac:spMkLst>
            <pc:docMk/>
            <pc:sldMk cId="1328938311" sldId="317"/>
            <ac:spMk id="3" creationId="{9C190EC0-ECDB-5550-3036-375A2E03367E}"/>
          </ac:spMkLst>
        </pc:spChg>
        <pc:spChg chg="mod">
          <ac:chgData name="Aarushi" userId="c002ff96-f164-4b93-a466-3e374851619e" providerId="ADAL" clId="{4BF3E4D4-9CD0-4A7C-8C9E-291B6B502AC7}" dt="2023-07-17T06:28:52.368" v="159" actId="164"/>
          <ac:spMkLst>
            <pc:docMk/>
            <pc:sldMk cId="1328938311" sldId="317"/>
            <ac:spMk id="7" creationId="{B5BAB2D6-BDCE-743B-603A-C89C3B13C4FC}"/>
          </ac:spMkLst>
        </pc:spChg>
        <pc:spChg chg="del mod topLvl">
          <ac:chgData name="Aarushi" userId="c002ff96-f164-4b93-a466-3e374851619e" providerId="ADAL" clId="{4BF3E4D4-9CD0-4A7C-8C9E-291B6B502AC7}" dt="2023-07-17T06:26:57.285" v="131" actId="478"/>
          <ac:spMkLst>
            <pc:docMk/>
            <pc:sldMk cId="1328938311" sldId="317"/>
            <ac:spMk id="13" creationId="{96B74C77-D62C-1D77-16A9-90304F29CC27}"/>
          </ac:spMkLst>
        </pc:spChg>
        <pc:spChg chg="del mod topLvl">
          <ac:chgData name="Aarushi" userId="c002ff96-f164-4b93-a466-3e374851619e" providerId="ADAL" clId="{4BF3E4D4-9CD0-4A7C-8C9E-291B6B502AC7}" dt="2023-07-17T06:27:06.192" v="136" actId="478"/>
          <ac:spMkLst>
            <pc:docMk/>
            <pc:sldMk cId="1328938311" sldId="317"/>
            <ac:spMk id="14" creationId="{B3EFDDCE-3073-BEAB-B75F-FDCA817CCFEA}"/>
          </ac:spMkLst>
        </pc:spChg>
        <pc:grpChg chg="add mod">
          <ac:chgData name="Aarushi" userId="c002ff96-f164-4b93-a466-3e374851619e" providerId="ADAL" clId="{4BF3E4D4-9CD0-4A7C-8C9E-291B6B502AC7}" dt="2023-07-17T06:28:59.896" v="162" actId="12789"/>
          <ac:grpSpMkLst>
            <pc:docMk/>
            <pc:sldMk cId="1328938311" sldId="317"/>
            <ac:grpSpMk id="5" creationId="{0B208B89-4013-B233-8050-C243659BF668}"/>
          </ac:grpSpMkLst>
        </pc:grpChg>
        <pc:grpChg chg="mod">
          <ac:chgData name="Aarushi" userId="c002ff96-f164-4b93-a466-3e374851619e" providerId="ADAL" clId="{4BF3E4D4-9CD0-4A7C-8C9E-291B6B502AC7}" dt="2023-07-17T06:28:59.896" v="162" actId="12789"/>
          <ac:grpSpMkLst>
            <pc:docMk/>
            <pc:sldMk cId="1328938311" sldId="317"/>
            <ac:grpSpMk id="6" creationId="{F57CDF2B-482D-A744-1FE2-9F931F7ACBA0}"/>
          </ac:grpSpMkLst>
        </pc:grpChg>
        <pc:grpChg chg="del">
          <ac:chgData name="Aarushi" userId="c002ff96-f164-4b93-a466-3e374851619e" providerId="ADAL" clId="{4BF3E4D4-9CD0-4A7C-8C9E-291B6B502AC7}" dt="2023-07-17T06:26:57.285" v="131" actId="478"/>
          <ac:grpSpMkLst>
            <pc:docMk/>
            <pc:sldMk cId="1328938311" sldId="317"/>
            <ac:grpSpMk id="8" creationId="{A0E01CD7-427A-E1E3-A565-7E6B2BA21981}"/>
          </ac:grpSpMkLst>
        </pc:grpChg>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4BF3E4D4-9CD0-4A7C-8C9E-291B6B502AC7}" dt="2023-07-18T10:00:37.954" v="275"/>
              <pc2:cmMkLst xmlns:pc2="http://schemas.microsoft.com/office/powerpoint/2019/9/main/command">
                <pc:docMk/>
                <pc:sldMk cId="1328938311" sldId="317"/>
                <pc2:cmMk id="{EB039391-8BC3-4F88-98A9-1925EBCCC45C}"/>
              </pc2:cmMkLst>
            </pc226:cmChg>
          </p:ext>
        </pc:extLst>
      </pc:sldChg>
      <pc:sldChg chg="addCm delCm">
        <pc:chgData name="Aarushi" userId="c002ff96-f164-4b93-a466-3e374851619e" providerId="ADAL" clId="{4BF3E4D4-9CD0-4A7C-8C9E-291B6B502AC7}" dt="2023-07-18T10:01:24.800" v="277"/>
        <pc:sldMkLst>
          <pc:docMk/>
          <pc:sldMk cId="2817892726" sldId="318"/>
        </pc:sldMkLst>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4BF3E4D4-9CD0-4A7C-8C9E-291B6B502AC7}" dt="2023-07-18T10:01:24.800" v="277"/>
              <pc2:cmMkLst xmlns:pc2="http://schemas.microsoft.com/office/powerpoint/2019/9/main/command">
                <pc:docMk/>
                <pc:sldMk cId="2817892726" sldId="318"/>
                <pc2:cmMk id="{C42A5AA1-EBF8-496E-AA09-26859533426A}"/>
              </pc2:cmMkLst>
            </pc226:cmChg>
          </p:ext>
        </pc:ext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81794-B535-4C48-BBE8-526578888544}" type="datetimeFigureOut">
              <a:rPr lang="en-US" smtClean="0"/>
              <a:t>10/26/2023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900C1-7326-4B4D-9C4E-22E7230B62CC}" type="slidenum">
              <a:rPr lang="en-US" smtClean="0"/>
              <a:t>‹#›</a:t>
            </a:fld>
            <a:endParaRPr lang="en-US"/>
          </a:p>
        </p:txBody>
      </p:sp>
    </p:spTree>
    <p:extLst>
      <p:ext uri="{BB962C8B-B14F-4D97-AF65-F5344CB8AC3E}">
        <p14:creationId xmlns:p14="http://schemas.microsoft.com/office/powerpoint/2010/main" val="373814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Trainer notes:</a:t>
            </a:r>
          </a:p>
          <a:p>
            <a:endParaRPr lang="en-US" u="sng" dirty="0"/>
          </a:p>
          <a:p>
            <a:r>
              <a:rPr lang="en-US" u="sng" dirty="0"/>
              <a:t>Introduction to the course - MLOPs:</a:t>
            </a:r>
          </a:p>
          <a:p>
            <a:endParaRPr lang="en-US" u="none" dirty="0"/>
          </a:p>
          <a:p>
            <a:r>
              <a:rPr lang="en-US" u="none" dirty="0"/>
              <a:t>MLOps is a field that integrates principles and technologies from both software engineering and data science to optimize the process of developing and deploying machine learning models. Its aim is to ensure the reliable, efficient, and sustainable implementation of ML models in practical applications.</a:t>
            </a:r>
          </a:p>
          <a:p>
            <a:endParaRPr lang="en-IN" u="sng" dirty="0"/>
          </a:p>
        </p:txBody>
      </p:sp>
      <p:sp>
        <p:nvSpPr>
          <p:cNvPr id="4" name="Slide Number Placeholder 3"/>
          <p:cNvSpPr>
            <a:spLocks noGrp="1"/>
          </p:cNvSpPr>
          <p:nvPr>
            <p:ph type="sldNum" sz="quarter" idx="5"/>
          </p:nvPr>
        </p:nvSpPr>
        <p:spPr/>
        <p:txBody>
          <a:bodyPr/>
          <a:lstStyle/>
          <a:p>
            <a:fld id="{0AC900C1-7326-4B4D-9C4E-22E7230B62CC}" type="slidenum">
              <a:rPr lang="en-US" smtClean="0"/>
              <a:t>6</a:t>
            </a:fld>
            <a:endParaRPr lang="en-US"/>
          </a:p>
        </p:txBody>
      </p:sp>
    </p:spTree>
    <p:extLst>
      <p:ext uri="{BB962C8B-B14F-4D97-AF65-F5344CB8AC3E}">
        <p14:creationId xmlns:p14="http://schemas.microsoft.com/office/powerpoint/2010/main" val="608747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Trainer Notes:</a:t>
            </a:r>
          </a:p>
          <a:p>
            <a:endParaRPr lang="en-US" u="sng" dirty="0"/>
          </a:p>
          <a:p>
            <a:r>
              <a:rPr lang="en-US" b="0" i="0" u="sng" dirty="0">
                <a:solidFill>
                  <a:srgbClr val="374151"/>
                </a:solidFill>
                <a:effectLst/>
                <a:latin typeface="Söhne"/>
              </a:rPr>
              <a:t>Continuous Integration and Continuous Deployment (CI/CD) in MLOps:</a:t>
            </a:r>
          </a:p>
          <a:p>
            <a:r>
              <a:rPr lang="en-US" sz="1800" b="0" i="0" u="none" strike="noStrike" dirty="0">
                <a:solidFill>
                  <a:srgbClr val="374151"/>
                </a:solidFill>
                <a:effectLst/>
                <a:latin typeface="Times New Roman" panose="02020603050405020304" pitchFamily="18" charset="0"/>
              </a:rPr>
              <a:t>CI/CD practices from software engineering are applied in MLOps to automate the testing, integration, and deployment of ML models.</a:t>
            </a:r>
          </a:p>
          <a:p>
            <a:r>
              <a:rPr lang="en-US" sz="1800" b="0" i="0" u="none" strike="noStrike" dirty="0">
                <a:solidFill>
                  <a:srgbClr val="374151"/>
                </a:solidFill>
                <a:effectLst/>
                <a:latin typeface="Times New Roman" panose="02020603050405020304" pitchFamily="18" charset="0"/>
              </a:rPr>
              <a:t>By automating these processes, organizations can reduce the time and effort required to deliver model updates or new features, enabling faster iteration cycles and more reliable deployments.</a:t>
            </a:r>
          </a:p>
          <a:p>
            <a:endParaRPr lang="en-US" sz="1800" b="0" i="0" u="none" strike="noStrike" dirty="0">
              <a:solidFill>
                <a:srgbClr val="374151"/>
              </a:solidFill>
              <a:effectLst/>
              <a:latin typeface="Times New Roman" panose="02020603050405020304" pitchFamily="18" charset="0"/>
            </a:endParaRPr>
          </a:p>
          <a:p>
            <a:pPr>
              <a:lnSpc>
                <a:spcPct val="115000"/>
              </a:lnSpc>
            </a:pPr>
            <a:r>
              <a:rPr lang="en-US" sz="1200" dirty="0">
                <a:solidFill>
                  <a:schemeClr val="tx1">
                    <a:lumMod val="75000"/>
                    <a:lumOff val="25000"/>
                  </a:schemeClr>
                </a:solidFill>
                <a:latin typeface="Open Sans" pitchFamily="2" charset="0"/>
                <a:ea typeface="Open Sans" pitchFamily="2" charset="0"/>
                <a:cs typeface="Open Sans" pitchFamily="2" charset="0"/>
                <a:sym typeface="Open Sans"/>
              </a:rPr>
              <a:t>Reduced time </a:t>
            </a:r>
          </a:p>
          <a:p>
            <a:pPr>
              <a:lnSpc>
                <a:spcPct val="115000"/>
              </a:lnSpc>
            </a:pPr>
            <a:r>
              <a:rPr lang="en-US" sz="1200" dirty="0">
                <a:solidFill>
                  <a:schemeClr val="tx1">
                    <a:lumMod val="75000"/>
                    <a:lumOff val="25000"/>
                  </a:schemeClr>
                </a:solidFill>
                <a:latin typeface="Open Sans" pitchFamily="2" charset="0"/>
                <a:ea typeface="Open Sans" pitchFamily="2" charset="0"/>
                <a:cs typeface="Open Sans" pitchFamily="2" charset="0"/>
                <a:sym typeface="Open Sans"/>
              </a:rPr>
              <a:t>Faster iteration</a:t>
            </a:r>
          </a:p>
          <a:p>
            <a:pPr>
              <a:lnSpc>
                <a:spcPct val="115000"/>
              </a:lnSpc>
            </a:pPr>
            <a:r>
              <a:rPr lang="en-US" sz="1200" dirty="0">
                <a:solidFill>
                  <a:schemeClr val="tx1">
                    <a:lumMod val="75000"/>
                    <a:lumOff val="25000"/>
                  </a:schemeClr>
                </a:solidFill>
                <a:latin typeface="Open Sans" pitchFamily="2" charset="0"/>
                <a:ea typeface="Open Sans" pitchFamily="2" charset="0"/>
                <a:cs typeface="Open Sans" pitchFamily="2" charset="0"/>
                <a:sym typeface="Open Sans"/>
              </a:rPr>
              <a:t>Robust deployment</a:t>
            </a:r>
          </a:p>
          <a:p>
            <a:endParaRPr lang="en-IN" u="sng" dirty="0"/>
          </a:p>
        </p:txBody>
      </p:sp>
      <p:sp>
        <p:nvSpPr>
          <p:cNvPr id="4" name="Slide Number Placeholder 3"/>
          <p:cNvSpPr>
            <a:spLocks noGrp="1"/>
          </p:cNvSpPr>
          <p:nvPr>
            <p:ph type="sldNum" sz="quarter" idx="5"/>
          </p:nvPr>
        </p:nvSpPr>
        <p:spPr/>
        <p:txBody>
          <a:bodyPr/>
          <a:lstStyle/>
          <a:p>
            <a:fld id="{0AC900C1-7326-4B4D-9C4E-22E7230B62CC}" type="slidenum">
              <a:rPr lang="en-US" smtClean="0"/>
              <a:t>15</a:t>
            </a:fld>
            <a:endParaRPr lang="en-US"/>
          </a:p>
        </p:txBody>
      </p:sp>
    </p:spTree>
    <p:extLst>
      <p:ext uri="{BB962C8B-B14F-4D97-AF65-F5344CB8AC3E}">
        <p14:creationId xmlns:p14="http://schemas.microsoft.com/office/powerpoint/2010/main" val="4075128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Trainer Notes:</a:t>
            </a:r>
          </a:p>
          <a:p>
            <a:endParaRPr lang="en-US" u="sng" dirty="0"/>
          </a:p>
          <a:p>
            <a:r>
              <a:rPr lang="en-US" u="sng" dirty="0"/>
              <a:t>Real-life example:</a:t>
            </a:r>
          </a:p>
          <a:p>
            <a:r>
              <a:rPr lang="en-US" u="none" dirty="0"/>
              <a:t>Let's consider a ride-sharing platform that uses machine learning models to predict estimated time of arrival (ETA).</a:t>
            </a:r>
          </a:p>
          <a:p>
            <a:r>
              <a:rPr lang="en-US" u="none" dirty="0"/>
              <a:t>To improve the accuracy of ETAs, the data science team constantly develops and updates models.</a:t>
            </a:r>
          </a:p>
          <a:p>
            <a:r>
              <a:rPr lang="en-US" u="none" dirty="0"/>
              <a:t>By implementing CI/CD practices in MLOps, the team can automate the testing of new models, seamlessly integrate them into the existing system, and deploy the updated models to production.</a:t>
            </a:r>
          </a:p>
          <a:p>
            <a:r>
              <a:rPr lang="en-US" u="none" dirty="0"/>
              <a:t>This enables the ride-sharing platform to continuously improve the accuracy of its ETAs and provide a better user experience to its customers.</a:t>
            </a:r>
          </a:p>
        </p:txBody>
      </p:sp>
      <p:sp>
        <p:nvSpPr>
          <p:cNvPr id="4" name="Slide Number Placeholder 3"/>
          <p:cNvSpPr>
            <a:spLocks noGrp="1"/>
          </p:cNvSpPr>
          <p:nvPr>
            <p:ph type="sldNum" sz="quarter" idx="5"/>
          </p:nvPr>
        </p:nvSpPr>
        <p:spPr/>
        <p:txBody>
          <a:bodyPr/>
          <a:lstStyle/>
          <a:p>
            <a:fld id="{0AC900C1-7326-4B4D-9C4E-22E7230B62CC}" type="slidenum">
              <a:rPr lang="en-US" smtClean="0"/>
              <a:t>16</a:t>
            </a:fld>
            <a:endParaRPr lang="en-US"/>
          </a:p>
        </p:txBody>
      </p:sp>
    </p:spTree>
    <p:extLst>
      <p:ext uri="{BB962C8B-B14F-4D97-AF65-F5344CB8AC3E}">
        <p14:creationId xmlns:p14="http://schemas.microsoft.com/office/powerpoint/2010/main" val="2528853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Trainer Notes:</a:t>
            </a:r>
          </a:p>
          <a:p>
            <a:endParaRPr lang="en-US" u="sng" dirty="0"/>
          </a:p>
          <a:p>
            <a:r>
              <a:rPr lang="en-US" u="sng" dirty="0"/>
              <a:t>Monitoring and Alerting:</a:t>
            </a:r>
          </a:p>
          <a:p>
            <a:r>
              <a:rPr lang="en-US" u="none" dirty="0"/>
              <a:t>MLOps frameworks incorporate robust monitoring and alerting mechanisms to track model performance, data drift, and anomalies in real-time.</a:t>
            </a:r>
          </a:p>
          <a:p>
            <a:r>
              <a:rPr lang="en-US" u="none" dirty="0"/>
              <a:t>By continuously monitoring the deployed models, teams can identify issues promptly and take corrective actions to maintain model reliability and effectiveness.</a:t>
            </a:r>
          </a:p>
          <a:p>
            <a:endParaRPr lang="en-IN" u="sng" dirty="0"/>
          </a:p>
        </p:txBody>
      </p:sp>
      <p:sp>
        <p:nvSpPr>
          <p:cNvPr id="4" name="Slide Number Placeholder 3"/>
          <p:cNvSpPr>
            <a:spLocks noGrp="1"/>
          </p:cNvSpPr>
          <p:nvPr>
            <p:ph type="sldNum" sz="quarter" idx="5"/>
          </p:nvPr>
        </p:nvSpPr>
        <p:spPr/>
        <p:txBody>
          <a:bodyPr/>
          <a:lstStyle/>
          <a:p>
            <a:fld id="{0AC900C1-7326-4B4D-9C4E-22E7230B62CC}" type="slidenum">
              <a:rPr lang="en-US" smtClean="0"/>
              <a:t>17</a:t>
            </a:fld>
            <a:endParaRPr lang="en-US"/>
          </a:p>
        </p:txBody>
      </p:sp>
    </p:spTree>
    <p:extLst>
      <p:ext uri="{BB962C8B-B14F-4D97-AF65-F5344CB8AC3E}">
        <p14:creationId xmlns:p14="http://schemas.microsoft.com/office/powerpoint/2010/main" val="1335674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Trainer Notes:</a:t>
            </a:r>
          </a:p>
          <a:p>
            <a:endParaRPr lang="en-US" u="sng" dirty="0"/>
          </a:p>
          <a:p>
            <a:r>
              <a:rPr lang="en-US" u="sng" dirty="0"/>
              <a:t>Real-life example:</a:t>
            </a:r>
          </a:p>
          <a:p>
            <a:r>
              <a:rPr lang="en-US" u="none" dirty="0"/>
              <a:t>Consider a social media platform that utilizes machine learning models for content moderation. The platform monitors the performance of the models in real-time to detect any anomalies or biases in the decisions made by the models. If the models show signs of bias or make incorrect classifications, the platform receives alerts and can take immediate actions to rectify the situation. Monitoring and alerting in MLOps help ensure that ML models are performing as expected and enable timely interventions to address any issues that arise.</a:t>
            </a:r>
            <a:endParaRPr lang="en-IN" u="none" dirty="0"/>
          </a:p>
        </p:txBody>
      </p:sp>
      <p:sp>
        <p:nvSpPr>
          <p:cNvPr id="4" name="Slide Number Placeholder 3"/>
          <p:cNvSpPr>
            <a:spLocks noGrp="1"/>
          </p:cNvSpPr>
          <p:nvPr>
            <p:ph type="sldNum" sz="quarter" idx="5"/>
          </p:nvPr>
        </p:nvSpPr>
        <p:spPr/>
        <p:txBody>
          <a:bodyPr/>
          <a:lstStyle/>
          <a:p>
            <a:fld id="{0AC900C1-7326-4B4D-9C4E-22E7230B62CC}" type="slidenum">
              <a:rPr lang="en-US" smtClean="0"/>
              <a:t>18</a:t>
            </a:fld>
            <a:endParaRPr lang="en-US"/>
          </a:p>
        </p:txBody>
      </p:sp>
    </p:spTree>
    <p:extLst>
      <p:ext uri="{BB962C8B-B14F-4D97-AF65-F5344CB8AC3E}">
        <p14:creationId xmlns:p14="http://schemas.microsoft.com/office/powerpoint/2010/main" val="4282567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Trainer Notes:</a:t>
            </a:r>
          </a:p>
          <a:p>
            <a:endParaRPr lang="en-US" u="sng" dirty="0"/>
          </a:p>
          <a:p>
            <a:r>
              <a:rPr lang="en-US" b="0" i="0" u="sng" dirty="0">
                <a:solidFill>
                  <a:srgbClr val="343541"/>
                </a:solidFill>
                <a:effectLst/>
                <a:latin typeface="Söhne"/>
              </a:rPr>
              <a:t>Data Management:</a:t>
            </a:r>
          </a:p>
          <a:p>
            <a:r>
              <a:rPr lang="en-US" b="0" i="0" dirty="0">
                <a:solidFill>
                  <a:srgbClr val="343541"/>
                </a:solidFill>
                <a:effectLst/>
                <a:latin typeface="Söhne"/>
              </a:rPr>
              <a:t>MLOps emphasizes effective data management throughout the ML lifecycle. This includes data collection, cleaning, preprocessing, and ensuring data quality. MLOps frameworks provide mechanisms to handle large-scale data ingestion, data versioning </a:t>
            </a:r>
            <a:r>
              <a:rPr lang="en-US" b="0" i="0" dirty="0">
                <a:solidFill>
                  <a:srgbClr val="374151"/>
                </a:solidFill>
                <a:effectLst/>
                <a:latin typeface="Söhne"/>
              </a:rPr>
              <a:t>to track changes over time</a:t>
            </a:r>
            <a:r>
              <a:rPr lang="en-US" b="0" i="0" dirty="0">
                <a:solidFill>
                  <a:srgbClr val="343541"/>
                </a:solidFill>
                <a:effectLst/>
                <a:latin typeface="Söhne"/>
              </a:rPr>
              <a:t>, and data lineage tracking to ensure consistency and reproducibility.</a:t>
            </a:r>
            <a:endParaRPr lang="en-US" u="sng" dirty="0"/>
          </a:p>
        </p:txBody>
      </p:sp>
      <p:sp>
        <p:nvSpPr>
          <p:cNvPr id="4" name="Slide Number Placeholder 3"/>
          <p:cNvSpPr>
            <a:spLocks noGrp="1"/>
          </p:cNvSpPr>
          <p:nvPr>
            <p:ph type="sldNum" sz="quarter" idx="5"/>
          </p:nvPr>
        </p:nvSpPr>
        <p:spPr/>
        <p:txBody>
          <a:bodyPr/>
          <a:lstStyle/>
          <a:p>
            <a:fld id="{0AC900C1-7326-4B4D-9C4E-22E7230B62CC}" type="slidenum">
              <a:rPr lang="en-US" smtClean="0"/>
              <a:t>20</a:t>
            </a:fld>
            <a:endParaRPr lang="en-US"/>
          </a:p>
        </p:txBody>
      </p:sp>
    </p:spTree>
    <p:extLst>
      <p:ext uri="{BB962C8B-B14F-4D97-AF65-F5344CB8AC3E}">
        <p14:creationId xmlns:p14="http://schemas.microsoft.com/office/powerpoint/2010/main" val="4192614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Trainer Notes:</a:t>
            </a:r>
          </a:p>
          <a:p>
            <a:r>
              <a:rPr lang="en-US" b="0" i="0">
                <a:solidFill>
                  <a:srgbClr val="343541"/>
                </a:solidFill>
                <a:effectLst/>
                <a:latin typeface="Söhne"/>
              </a:rPr>
              <a:t>Model development involves constructing, training, and evaluating ML models using algorithms and datasets. For instance, a data scientist may create a model that predicts housing prices based on factors like location, size, and room count, training it using historical housing data.</a:t>
            </a:r>
            <a:endParaRPr lang="en-US" u="sng"/>
          </a:p>
          <a:p>
            <a:endParaRPr lang="en-US" u="sng"/>
          </a:p>
        </p:txBody>
      </p:sp>
      <p:sp>
        <p:nvSpPr>
          <p:cNvPr id="4" name="Slide Number Placeholder 3"/>
          <p:cNvSpPr>
            <a:spLocks noGrp="1"/>
          </p:cNvSpPr>
          <p:nvPr>
            <p:ph type="sldNum" sz="quarter" idx="5"/>
          </p:nvPr>
        </p:nvSpPr>
        <p:spPr/>
        <p:txBody>
          <a:bodyPr/>
          <a:lstStyle/>
          <a:p>
            <a:fld id="{0AC900C1-7326-4B4D-9C4E-22E7230B62CC}" type="slidenum">
              <a:rPr lang="en-US" smtClean="0"/>
              <a:t>21</a:t>
            </a:fld>
            <a:endParaRPr lang="en-US"/>
          </a:p>
        </p:txBody>
      </p:sp>
    </p:spTree>
    <p:extLst>
      <p:ext uri="{BB962C8B-B14F-4D97-AF65-F5344CB8AC3E}">
        <p14:creationId xmlns:p14="http://schemas.microsoft.com/office/powerpoint/2010/main" val="395490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Trainer Notes:</a:t>
            </a:r>
          </a:p>
          <a:p>
            <a:endParaRPr lang="en-US" u="sng" dirty="0"/>
          </a:p>
          <a:p>
            <a:pPr algn="l"/>
            <a:r>
              <a:rPr lang="en-US" sz="1800" b="0" i="0" u="none" strike="noStrike" dirty="0">
                <a:solidFill>
                  <a:srgbClr val="374151"/>
                </a:solidFill>
                <a:effectLst/>
                <a:latin typeface="Times New Roman" panose="02020603050405020304" pitchFamily="18" charset="0"/>
              </a:rPr>
              <a:t>Deployment refers to making ML models accessible for production use in applications or systems.</a:t>
            </a:r>
          </a:p>
          <a:p>
            <a:pPr algn="l"/>
            <a:r>
              <a:rPr lang="en-US" sz="1800" b="0" i="0" u="none" strike="noStrike" dirty="0">
                <a:solidFill>
                  <a:srgbClr val="374151"/>
                </a:solidFill>
                <a:effectLst/>
                <a:latin typeface="Times New Roman" panose="02020603050405020304" pitchFamily="18" charset="0"/>
              </a:rPr>
              <a:t>It </a:t>
            </a:r>
            <a:r>
              <a:rPr lang="en-US" b="0" i="0" dirty="0">
                <a:solidFill>
                  <a:srgbClr val="374151"/>
                </a:solidFill>
                <a:effectLst/>
                <a:latin typeface="Söhne"/>
              </a:rPr>
              <a:t>refers to the process of making trained machine learning models available for use in production environments or applications. It involves setting up the necessary infrastructure, integrating the model into the production system, and ensuring it can handle incoming data for inference or prediction.</a:t>
            </a:r>
          </a:p>
          <a:p>
            <a:pPr algn="l"/>
            <a:r>
              <a:rPr lang="en-US" b="0" i="0" dirty="0">
                <a:solidFill>
                  <a:srgbClr val="374151"/>
                </a:solidFill>
                <a:effectLst/>
                <a:latin typeface="Söhne"/>
              </a:rPr>
              <a:t>In MLOps, deployment plays a critical role in transitioning ML models from the development phase to real-world applications. </a:t>
            </a:r>
          </a:p>
          <a:p>
            <a:endParaRPr lang="en-IN" u="sng" dirty="0"/>
          </a:p>
        </p:txBody>
      </p:sp>
      <p:sp>
        <p:nvSpPr>
          <p:cNvPr id="4" name="Slide Number Placeholder 3"/>
          <p:cNvSpPr>
            <a:spLocks noGrp="1"/>
          </p:cNvSpPr>
          <p:nvPr>
            <p:ph type="sldNum" sz="quarter" idx="5"/>
          </p:nvPr>
        </p:nvSpPr>
        <p:spPr/>
        <p:txBody>
          <a:bodyPr/>
          <a:lstStyle/>
          <a:p>
            <a:fld id="{0AC900C1-7326-4B4D-9C4E-22E7230B62CC}" type="slidenum">
              <a:rPr lang="en-US" smtClean="0"/>
              <a:t>22</a:t>
            </a:fld>
            <a:endParaRPr lang="en-US"/>
          </a:p>
        </p:txBody>
      </p:sp>
    </p:spTree>
    <p:extLst>
      <p:ext uri="{BB962C8B-B14F-4D97-AF65-F5344CB8AC3E}">
        <p14:creationId xmlns:p14="http://schemas.microsoft.com/office/powerpoint/2010/main" val="439983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Trainer Notes:</a:t>
            </a:r>
          </a:p>
          <a:p>
            <a:r>
              <a:rPr lang="en-US" u="none"/>
              <a:t>Infrastructure encompasses the hardware and software components necessary to support ML model execution, including servers, storage, and networking resources. Cloud platforms like AWS offer scalable infrastructure for ML model deployment.</a:t>
            </a:r>
          </a:p>
          <a:p>
            <a:r>
              <a:rPr lang="en-US" u="none"/>
              <a:t>Provides a robust foundation for ML model deployment and execution.</a:t>
            </a:r>
          </a:p>
          <a:p>
            <a:r>
              <a:rPr lang="en-US" u="none"/>
              <a:t>Its flexible, scalable and cost effective.</a:t>
            </a:r>
          </a:p>
        </p:txBody>
      </p:sp>
      <p:sp>
        <p:nvSpPr>
          <p:cNvPr id="4" name="Slide Number Placeholder 3"/>
          <p:cNvSpPr>
            <a:spLocks noGrp="1"/>
          </p:cNvSpPr>
          <p:nvPr>
            <p:ph type="sldNum" sz="quarter" idx="5"/>
          </p:nvPr>
        </p:nvSpPr>
        <p:spPr/>
        <p:txBody>
          <a:bodyPr/>
          <a:lstStyle/>
          <a:p>
            <a:fld id="{0AC900C1-7326-4B4D-9C4E-22E7230B62CC}" type="slidenum">
              <a:rPr lang="en-US" smtClean="0"/>
              <a:t>23</a:t>
            </a:fld>
            <a:endParaRPr lang="en-US"/>
          </a:p>
        </p:txBody>
      </p:sp>
    </p:spTree>
    <p:extLst>
      <p:ext uri="{BB962C8B-B14F-4D97-AF65-F5344CB8AC3E}">
        <p14:creationId xmlns:p14="http://schemas.microsoft.com/office/powerpoint/2010/main" val="2426077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Trainer Notes:</a:t>
            </a:r>
          </a:p>
          <a:p>
            <a:r>
              <a:rPr lang="en-US" u="none" dirty="0"/>
              <a:t>Automation refers to using software to automate tasks, enhancing efficiency and scalability in MLOps pipelines. </a:t>
            </a:r>
          </a:p>
          <a:p>
            <a:r>
              <a:rPr lang="en-US" u="none" dirty="0"/>
              <a:t>Example: Automated model training, testing, deployment, and monitoring.</a:t>
            </a:r>
          </a:p>
          <a:p>
            <a:r>
              <a:rPr lang="en-US" u="none" dirty="0"/>
              <a:t>Benefits: Time saving, reduced human errors, and improved productivity.</a:t>
            </a:r>
          </a:p>
          <a:p>
            <a:r>
              <a:rPr lang="en-US" u="none" dirty="0"/>
              <a:t>Importance: Enables faster iterations, consistent workflows, and reliable deployments.</a:t>
            </a:r>
          </a:p>
          <a:p>
            <a:endParaRPr lang="en-US" u="sng" dirty="0"/>
          </a:p>
        </p:txBody>
      </p:sp>
      <p:sp>
        <p:nvSpPr>
          <p:cNvPr id="4" name="Slide Number Placeholder 3"/>
          <p:cNvSpPr>
            <a:spLocks noGrp="1"/>
          </p:cNvSpPr>
          <p:nvPr>
            <p:ph type="sldNum" sz="quarter" idx="5"/>
          </p:nvPr>
        </p:nvSpPr>
        <p:spPr/>
        <p:txBody>
          <a:bodyPr/>
          <a:lstStyle/>
          <a:p>
            <a:fld id="{0AC900C1-7326-4B4D-9C4E-22E7230B62CC}" type="slidenum">
              <a:rPr lang="en-US" smtClean="0"/>
              <a:t>24</a:t>
            </a:fld>
            <a:endParaRPr lang="en-US"/>
          </a:p>
        </p:txBody>
      </p:sp>
    </p:spTree>
    <p:extLst>
      <p:ext uri="{BB962C8B-B14F-4D97-AF65-F5344CB8AC3E}">
        <p14:creationId xmlns:p14="http://schemas.microsoft.com/office/powerpoint/2010/main" val="2806933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Trainer Notes:</a:t>
            </a:r>
          </a:p>
          <a:p>
            <a:r>
              <a:rPr lang="en-US" u="none"/>
              <a:t>Orchestration involves coordinating and managing various components, processes, and resources in ML model training, testing, and deployment. Tools like Kubeflow and Apache Airflow enable proper sequencing of steps in ML pipelines and resource management.</a:t>
            </a:r>
          </a:p>
          <a:p>
            <a:endParaRPr lang="en-US" u="sng"/>
          </a:p>
        </p:txBody>
      </p:sp>
      <p:sp>
        <p:nvSpPr>
          <p:cNvPr id="4" name="Slide Number Placeholder 3"/>
          <p:cNvSpPr>
            <a:spLocks noGrp="1"/>
          </p:cNvSpPr>
          <p:nvPr>
            <p:ph type="sldNum" sz="quarter" idx="5"/>
          </p:nvPr>
        </p:nvSpPr>
        <p:spPr/>
        <p:txBody>
          <a:bodyPr/>
          <a:lstStyle/>
          <a:p>
            <a:fld id="{0AC900C1-7326-4B4D-9C4E-22E7230B62CC}" type="slidenum">
              <a:rPr lang="en-US" smtClean="0"/>
              <a:t>25</a:t>
            </a:fld>
            <a:endParaRPr lang="en-US"/>
          </a:p>
        </p:txBody>
      </p:sp>
    </p:spTree>
    <p:extLst>
      <p:ext uri="{BB962C8B-B14F-4D97-AF65-F5344CB8AC3E}">
        <p14:creationId xmlns:p14="http://schemas.microsoft.com/office/powerpoint/2010/main" val="3740252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Trainer Notes:</a:t>
            </a:r>
          </a:p>
          <a:p>
            <a:endParaRPr lang="en-US" u="sng" dirty="0"/>
          </a:p>
          <a:p>
            <a:r>
              <a:rPr lang="en-US" u="sng" dirty="0"/>
              <a:t>Overview:</a:t>
            </a:r>
          </a:p>
          <a:p>
            <a:r>
              <a:rPr lang="en-US" u="none" dirty="0"/>
              <a:t>Machine learning models have witnessed a remarkable growth in their capabilities, empowering businesses to extract valuable insights and automate complex tasks. However, deploying these models in real-world applications presents a unique set of challenges that go beyond achieving high accuracy. MLOps tackles these challenges by offering a systematic approach to effectively manage and operationalize machine learning models.</a:t>
            </a:r>
          </a:p>
          <a:p>
            <a:endParaRPr lang="en-US" u="none" dirty="0"/>
          </a:p>
          <a:p>
            <a:r>
              <a:rPr lang="en-US" u="none" dirty="0"/>
              <a:t>At its core, MLOps encompasses a comprehensive range of practices and tools that foster collaboration among data scientists, software engineers, and operations teams. Its primary objective is to automate and streamline the entire lifecycle of machine learning model development. </a:t>
            </a:r>
            <a:endParaRPr lang="en-IN" u="sng" dirty="0"/>
          </a:p>
        </p:txBody>
      </p:sp>
      <p:sp>
        <p:nvSpPr>
          <p:cNvPr id="4" name="Slide Number Placeholder 3"/>
          <p:cNvSpPr>
            <a:spLocks noGrp="1"/>
          </p:cNvSpPr>
          <p:nvPr>
            <p:ph type="sldNum" sz="quarter" idx="5"/>
          </p:nvPr>
        </p:nvSpPr>
        <p:spPr/>
        <p:txBody>
          <a:bodyPr/>
          <a:lstStyle/>
          <a:p>
            <a:fld id="{0AC900C1-7326-4B4D-9C4E-22E7230B62CC}" type="slidenum">
              <a:rPr lang="en-US" smtClean="0"/>
              <a:t>7</a:t>
            </a:fld>
            <a:endParaRPr lang="en-US"/>
          </a:p>
        </p:txBody>
      </p:sp>
    </p:spTree>
    <p:extLst>
      <p:ext uri="{BB962C8B-B14F-4D97-AF65-F5344CB8AC3E}">
        <p14:creationId xmlns:p14="http://schemas.microsoft.com/office/powerpoint/2010/main" val="1787108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pPr rtl="0">
              <a:spcBef>
                <a:spcPts val="0"/>
              </a:spcBef>
              <a:spcAft>
                <a:spcPts val="0"/>
              </a:spcAft>
            </a:pPr>
            <a:r>
              <a:rPr lang="en-US" sz="1800" b="0" i="0" u="none" strike="noStrike">
                <a:solidFill>
                  <a:srgbClr val="000000"/>
                </a:solidFill>
                <a:effectLst/>
                <a:latin typeface="Roboto" panose="02000000000000000000" pitchFamily="2" charset="0"/>
              </a:rPr>
              <a:t>Brief introduction to the typical stages in the lifecycle:</a:t>
            </a:r>
            <a:endParaRPr lang="en-US" b="0">
              <a:effectLst/>
            </a:endParaRPr>
          </a:p>
          <a:p>
            <a:pPr rtl="0">
              <a:spcBef>
                <a:spcPts val="0"/>
              </a:spcBef>
              <a:spcAft>
                <a:spcPts val="0"/>
              </a:spcAft>
            </a:pPr>
            <a:br>
              <a:rPr lang="en-US" b="0">
                <a:effectLst/>
              </a:rPr>
            </a:br>
            <a:r>
              <a:rPr lang="en-US" sz="1800" b="0" i="0" u="none" strike="noStrike">
                <a:solidFill>
                  <a:srgbClr val="000000"/>
                </a:solidFill>
                <a:effectLst/>
                <a:latin typeface="Roboto" panose="02000000000000000000" pitchFamily="2" charset="0"/>
              </a:rPr>
              <a:t>1. Problem Definition</a:t>
            </a:r>
            <a:endParaRPr lang="en-US" b="0">
              <a:effectLst/>
            </a:endParaRPr>
          </a:p>
          <a:p>
            <a:pPr rtl="0">
              <a:spcBef>
                <a:spcPts val="0"/>
              </a:spcBef>
              <a:spcAft>
                <a:spcPts val="0"/>
              </a:spcAft>
            </a:pPr>
            <a:r>
              <a:rPr lang="en-US" sz="1800" b="0" i="0" u="none" strike="noStrike">
                <a:solidFill>
                  <a:srgbClr val="000000"/>
                </a:solidFill>
                <a:effectLst/>
                <a:latin typeface="Roboto" panose="02000000000000000000" pitchFamily="2" charset="0"/>
              </a:rPr>
              <a:t>2. Data Collection</a:t>
            </a:r>
            <a:endParaRPr lang="en-US" b="0">
              <a:effectLst/>
            </a:endParaRPr>
          </a:p>
          <a:p>
            <a:pPr rtl="0">
              <a:spcBef>
                <a:spcPts val="0"/>
              </a:spcBef>
              <a:spcAft>
                <a:spcPts val="0"/>
              </a:spcAft>
            </a:pPr>
            <a:r>
              <a:rPr lang="en-US" sz="1800" b="0" i="0" u="none" strike="noStrike">
                <a:solidFill>
                  <a:srgbClr val="000000"/>
                </a:solidFill>
                <a:effectLst/>
                <a:latin typeface="Roboto" panose="02000000000000000000" pitchFamily="2" charset="0"/>
              </a:rPr>
              <a:t>3. Data Preparation</a:t>
            </a:r>
            <a:endParaRPr lang="en-US" b="0">
              <a:effectLst/>
            </a:endParaRPr>
          </a:p>
          <a:p>
            <a:pPr rtl="0">
              <a:spcBef>
                <a:spcPts val="0"/>
              </a:spcBef>
              <a:spcAft>
                <a:spcPts val="0"/>
              </a:spcAft>
            </a:pPr>
            <a:r>
              <a:rPr lang="en-US" sz="1800" b="0" i="0" u="none" strike="noStrike">
                <a:solidFill>
                  <a:srgbClr val="000000"/>
                </a:solidFill>
                <a:effectLst/>
                <a:latin typeface="Roboto" panose="02000000000000000000" pitchFamily="2" charset="0"/>
              </a:rPr>
              <a:t>4. Model Training</a:t>
            </a:r>
            <a:endParaRPr lang="en-US" b="0">
              <a:effectLst/>
            </a:endParaRPr>
          </a:p>
          <a:p>
            <a:pPr rtl="0">
              <a:spcBef>
                <a:spcPts val="0"/>
              </a:spcBef>
              <a:spcAft>
                <a:spcPts val="0"/>
              </a:spcAft>
            </a:pPr>
            <a:r>
              <a:rPr lang="en-US" sz="1800" b="0" i="0" u="none" strike="noStrike">
                <a:solidFill>
                  <a:srgbClr val="000000"/>
                </a:solidFill>
                <a:effectLst/>
                <a:latin typeface="Roboto" panose="02000000000000000000" pitchFamily="2" charset="0"/>
              </a:rPr>
              <a:t>5. Model Evaluation</a:t>
            </a:r>
            <a:endParaRPr lang="en-US" b="0">
              <a:effectLst/>
            </a:endParaRPr>
          </a:p>
          <a:p>
            <a:pPr rtl="0">
              <a:spcBef>
                <a:spcPts val="0"/>
              </a:spcBef>
              <a:spcAft>
                <a:spcPts val="0"/>
              </a:spcAft>
            </a:pPr>
            <a:r>
              <a:rPr lang="en-US" sz="1800" b="0" i="0" u="none" strike="noStrike">
                <a:solidFill>
                  <a:srgbClr val="000000"/>
                </a:solidFill>
                <a:effectLst/>
                <a:latin typeface="Roboto" panose="02000000000000000000" pitchFamily="2" charset="0"/>
              </a:rPr>
              <a:t>6. Model Deployment </a:t>
            </a:r>
            <a:endParaRPr lang="en-US" b="0">
              <a:effectLst/>
            </a:endParaRPr>
          </a:p>
          <a:p>
            <a:pPr rtl="0">
              <a:spcBef>
                <a:spcPts val="0"/>
              </a:spcBef>
              <a:spcAft>
                <a:spcPts val="0"/>
              </a:spcAft>
            </a:pPr>
            <a:r>
              <a:rPr lang="en-US" sz="1800" b="0" i="0" u="none" strike="noStrike">
                <a:solidFill>
                  <a:srgbClr val="000000"/>
                </a:solidFill>
                <a:effectLst/>
                <a:latin typeface="Roboto" panose="02000000000000000000" pitchFamily="2" charset="0"/>
              </a:rPr>
              <a:t>7. Model Monitoring and Upkeep</a:t>
            </a:r>
            <a:endParaRPr lang="en-US" b="0">
              <a:effectLst/>
            </a:endParaRPr>
          </a:p>
          <a:p>
            <a:br>
              <a:rPr lang="en-US" b="0">
                <a:effectLst/>
              </a:rPr>
            </a:br>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27</a:t>
            </a:fld>
            <a:endParaRPr lang="en-US"/>
          </a:p>
        </p:txBody>
      </p:sp>
    </p:spTree>
    <p:extLst>
      <p:ext uri="{BB962C8B-B14F-4D97-AF65-F5344CB8AC3E}">
        <p14:creationId xmlns:p14="http://schemas.microsoft.com/office/powerpoint/2010/main" val="2332891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endParaRPr lang="en-US" dirty="0"/>
          </a:p>
          <a:p>
            <a:r>
              <a:rPr lang="en-US" b="0" i="0" dirty="0">
                <a:solidFill>
                  <a:srgbClr val="374151"/>
                </a:solidFill>
                <a:effectLst/>
                <a:latin typeface="Söhne"/>
              </a:rPr>
              <a:t>The goal of MLOps is to create a streamlined, automated pipeline that covers the entire lifecycle of machine learning model development and operation, from the initial gathering and cleaning of data to training, validating, deploying, managing, monitoring, and updating models. This approach enables efficient and consistent handling of ML models in production environments.</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28</a:t>
            </a:fld>
            <a:endParaRPr lang="en-US"/>
          </a:p>
        </p:txBody>
      </p:sp>
    </p:spTree>
    <p:extLst>
      <p:ext uri="{BB962C8B-B14F-4D97-AF65-F5344CB8AC3E}">
        <p14:creationId xmlns:p14="http://schemas.microsoft.com/office/powerpoint/2010/main" val="2239754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pPr rtl="0">
              <a:spcBef>
                <a:spcPts val="0"/>
              </a:spcBef>
              <a:spcAft>
                <a:spcPts val="0"/>
              </a:spcAft>
            </a:pPr>
            <a:r>
              <a:rPr lang="en-US" sz="1800" b="1" i="0" u="none" strike="noStrike">
                <a:solidFill>
                  <a:srgbClr val="000000"/>
                </a:solidFill>
                <a:effectLst/>
                <a:latin typeface="Roboto" panose="02000000000000000000" pitchFamily="2" charset="0"/>
              </a:rPr>
              <a:t>1. Problem Definition:</a:t>
            </a:r>
            <a:endParaRPr lang="en-US" b="0">
              <a:effectLst/>
            </a:endParaRPr>
          </a:p>
          <a:p>
            <a:pPr rtl="0">
              <a:spcBef>
                <a:spcPts val="0"/>
              </a:spcBef>
              <a:spcAft>
                <a:spcPts val="0"/>
              </a:spcAft>
            </a:pPr>
            <a:br>
              <a:rPr lang="en-US" b="0">
                <a:effectLst/>
              </a:rPr>
            </a:br>
            <a:r>
              <a:rPr lang="en-US" sz="1800" b="0" i="0" u="none" strike="noStrike">
                <a:solidFill>
                  <a:srgbClr val="000000"/>
                </a:solidFill>
                <a:effectLst/>
                <a:latin typeface="Roboto" panose="02000000000000000000" pitchFamily="2" charset="0"/>
              </a:rPr>
              <a:t>This is one of the most important processes because the project's success depends heavily on how well the problem at hand is understood and defined.</a:t>
            </a:r>
            <a:endParaRPr lang="en-US" b="0">
              <a:effectLst/>
            </a:endParaRPr>
          </a:p>
          <a:p>
            <a:pPr rtl="0">
              <a:spcBef>
                <a:spcPts val="0"/>
              </a:spcBef>
              <a:spcAft>
                <a:spcPts val="0"/>
              </a:spcAft>
            </a:pPr>
            <a:r>
              <a:rPr lang="en-US" sz="1800" b="0" i="0" u="none" strike="noStrike">
                <a:solidFill>
                  <a:srgbClr val="000000"/>
                </a:solidFill>
                <a:effectLst/>
                <a:latin typeface="Roboto" panose="02000000000000000000" pitchFamily="2" charset="0"/>
              </a:rPr>
              <a:t>The goal of this step is to convert the business objective into a machine learning issue. We must have a clear understanding of what we are attempting to accomplish and how we will measure success. At this point, we may ask the following questions:</a:t>
            </a:r>
            <a:endParaRPr lang="en-US" b="0">
              <a:effectLst/>
            </a:endParaRPr>
          </a:p>
          <a:p>
            <a:pPr rtl="0" fontAlgn="base">
              <a:spcBef>
                <a:spcPts val="0"/>
              </a:spcBef>
              <a:spcAft>
                <a:spcPts val="0"/>
              </a:spcAft>
              <a:buFont typeface="Arial" panose="020B0604020202020204" pitchFamily="34" charset="0"/>
              <a:buChar char="•"/>
            </a:pPr>
            <a:br>
              <a:rPr lang="en-US" b="0">
                <a:effectLst/>
              </a:rPr>
            </a:br>
            <a:r>
              <a:rPr lang="en-US" sz="1800" b="0" i="0" u="none" strike="noStrike">
                <a:solidFill>
                  <a:srgbClr val="000000"/>
                </a:solidFill>
                <a:effectLst/>
                <a:latin typeface="Roboto" panose="02000000000000000000" pitchFamily="2" charset="0"/>
              </a:rPr>
              <a:t>What particular issue has to be resolved?</a:t>
            </a:r>
          </a:p>
          <a:p>
            <a:pPr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Roboto" panose="02000000000000000000" pitchFamily="2" charset="0"/>
              </a:rPr>
              <a:t>How can this issue be solved using machine learning?</a:t>
            </a:r>
          </a:p>
          <a:p>
            <a:pPr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Roboto" panose="02000000000000000000" pitchFamily="2" charset="0"/>
              </a:rPr>
              <a:t>What kind of artificial intelligence task is it? (For instance, grouping, regression, and classification)</a:t>
            </a:r>
          </a:p>
          <a:p>
            <a:pPr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Roboto" panose="02000000000000000000" pitchFamily="2" charset="0"/>
              </a:rPr>
              <a:t>What are the success indicators?</a:t>
            </a:r>
          </a:p>
          <a:p>
            <a:pPr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Roboto" panose="02000000000000000000" pitchFamily="2" charset="0"/>
              </a:rPr>
              <a:t>What kind of information do we require to address this issue, and where can we find it?</a:t>
            </a:r>
          </a:p>
          <a:p>
            <a:pPr rtl="0">
              <a:spcBef>
                <a:spcPts val="0"/>
              </a:spcBef>
              <a:spcAft>
                <a:spcPts val="0"/>
              </a:spcAft>
            </a:pPr>
            <a:br>
              <a:rPr lang="en-US" b="0">
                <a:effectLst/>
              </a:rPr>
            </a:br>
            <a:r>
              <a:rPr lang="en-US" sz="1800" b="0" i="0" u="none" strike="noStrike">
                <a:solidFill>
                  <a:srgbClr val="000000"/>
                </a:solidFill>
                <a:effectLst/>
                <a:latin typeface="Roboto" panose="02000000000000000000" pitchFamily="2" charset="0"/>
              </a:rPr>
              <a:t>Understanding the constraints of the problem is also necessary during the problem definition phase:</a:t>
            </a:r>
            <a:endParaRPr lang="en-US" b="0">
              <a:effectLst/>
            </a:endParaRPr>
          </a:p>
          <a:p>
            <a:pPr rtl="0" fontAlgn="base">
              <a:spcBef>
                <a:spcPts val="0"/>
              </a:spcBef>
              <a:spcAft>
                <a:spcPts val="0"/>
              </a:spcAft>
              <a:buFont typeface="Arial" panose="020B0604020202020204" pitchFamily="34" charset="0"/>
              <a:buChar char="•"/>
            </a:pPr>
            <a:br>
              <a:rPr lang="en-US" b="0">
                <a:effectLst/>
              </a:rPr>
            </a:br>
            <a:r>
              <a:rPr lang="en-US" sz="1800" b="0" i="0" u="none" strike="noStrike">
                <a:solidFill>
                  <a:srgbClr val="000000"/>
                </a:solidFill>
                <a:effectLst/>
                <a:latin typeface="Roboto" panose="02000000000000000000" pitchFamily="2" charset="0"/>
              </a:rPr>
              <a:t>What computing resources and budget are available for the project?</a:t>
            </a:r>
          </a:p>
          <a:p>
            <a:pPr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Roboto" panose="02000000000000000000" pitchFamily="2" charset="0"/>
              </a:rPr>
              <a:t>What is the project's timeline?</a:t>
            </a:r>
          </a:p>
          <a:p>
            <a:pPr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Roboto" panose="02000000000000000000" pitchFamily="2" charset="0"/>
              </a:rPr>
              <a:t>Are there any privacy or security concerns to consider when working with data?</a:t>
            </a:r>
          </a:p>
          <a:p>
            <a:pPr rtl="0">
              <a:spcBef>
                <a:spcPts val="0"/>
              </a:spcBef>
              <a:spcAft>
                <a:spcPts val="0"/>
              </a:spcAft>
            </a:pPr>
            <a:br>
              <a:rPr lang="en-US" b="0">
                <a:effectLst/>
              </a:rPr>
            </a:br>
            <a:r>
              <a:rPr lang="en-US" sz="1800" b="0" i="0" u="none" strike="noStrike">
                <a:solidFill>
                  <a:srgbClr val="000000"/>
                </a:solidFill>
                <a:effectLst/>
                <a:latin typeface="Roboto" panose="02000000000000000000" pitchFamily="2" charset="0"/>
              </a:rPr>
              <a:t>Understanding the problem in depth aids in the development of the best machine learning model for the task. Domain expertise is essential during this step for accurately characterizing the problem. Bringing in subject matter specialists to help you understand the subtleties of the situation can be really valuable.</a:t>
            </a:r>
            <a:endParaRPr lang="en-US" b="0">
              <a:effectLst/>
            </a:endParaRPr>
          </a:p>
          <a:p>
            <a:br>
              <a:rPr lang="en-US" b="0">
                <a:effectLst/>
              </a:rPr>
            </a:br>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29</a:t>
            </a:fld>
            <a:endParaRPr lang="en-US"/>
          </a:p>
        </p:txBody>
      </p:sp>
    </p:spTree>
    <p:extLst>
      <p:ext uri="{BB962C8B-B14F-4D97-AF65-F5344CB8AC3E}">
        <p14:creationId xmlns:p14="http://schemas.microsoft.com/office/powerpoint/2010/main" val="461882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pPr rtl="0">
              <a:spcBef>
                <a:spcPts val="0"/>
              </a:spcBef>
              <a:spcAft>
                <a:spcPts val="0"/>
              </a:spcAft>
            </a:pPr>
            <a:r>
              <a:rPr lang="en-US" sz="1800" b="0" i="0" u="none" strike="noStrike">
                <a:solidFill>
                  <a:srgbClr val="000000"/>
                </a:solidFill>
                <a:effectLst/>
                <a:latin typeface="Roboto" panose="02000000000000000000" pitchFamily="2" charset="0"/>
              </a:rPr>
              <a:t>After the problem has been appropriately articulated, the following phase in the machine learning lifecycle is to collect data. The quality and quantity of data obtained can have a significant impact on the efficacy of the machine learning model.</a:t>
            </a:r>
            <a:endParaRPr lang="en-US" b="0">
              <a:effectLst/>
            </a:endParaRPr>
          </a:p>
          <a:p>
            <a:pPr rtl="0">
              <a:spcBef>
                <a:spcPts val="0"/>
              </a:spcBef>
              <a:spcAft>
                <a:spcPts val="0"/>
              </a:spcAft>
            </a:pPr>
            <a:br>
              <a:rPr lang="en-US" b="0">
                <a:effectLst/>
              </a:rPr>
            </a:br>
            <a:r>
              <a:rPr lang="en-US" sz="1800" b="0" i="0" u="none" strike="noStrike">
                <a:solidFill>
                  <a:srgbClr val="000000"/>
                </a:solidFill>
                <a:effectLst/>
                <a:latin typeface="Roboto" panose="02000000000000000000" pitchFamily="2" charset="0"/>
              </a:rPr>
              <a:t>The following are the essential features of data collection:</a:t>
            </a:r>
            <a:endParaRPr lang="en-US" b="0">
              <a:effectLst/>
            </a:endParaRPr>
          </a:p>
          <a:p>
            <a:br>
              <a:rPr lang="en-US"/>
            </a:br>
            <a:r>
              <a:rPr lang="en-IN" b="0" i="0">
                <a:solidFill>
                  <a:srgbClr val="374151"/>
                </a:solidFill>
                <a:effectLst/>
                <a:latin typeface="Söhne"/>
              </a:rPr>
              <a:t>Data Sources</a:t>
            </a:r>
            <a:endParaRPr lang="en-US" b="0" i="0">
              <a:solidFill>
                <a:srgbClr val="374151"/>
              </a:solidFill>
              <a:effectLst/>
              <a:latin typeface="Söhne"/>
            </a:endParaRPr>
          </a:p>
          <a:p>
            <a:r>
              <a:rPr lang="en-IN" b="0" i="0">
                <a:solidFill>
                  <a:srgbClr val="374151"/>
                </a:solidFill>
                <a:effectLst/>
                <a:latin typeface="Söhne"/>
              </a:rPr>
              <a:t>Data Quality</a:t>
            </a:r>
            <a:endParaRPr lang="en-US" b="0" i="0">
              <a:solidFill>
                <a:srgbClr val="374151"/>
              </a:solidFill>
              <a:effectLst/>
              <a:latin typeface="Söhne"/>
            </a:endParaRPr>
          </a:p>
          <a:p>
            <a:r>
              <a:rPr lang="en-IN" b="0" i="0">
                <a:solidFill>
                  <a:srgbClr val="374151"/>
                </a:solidFill>
                <a:effectLst/>
                <a:latin typeface="Söhne"/>
              </a:rPr>
              <a:t>Data Quantity</a:t>
            </a:r>
            <a:endParaRPr lang="en-US" b="0" i="0">
              <a:solidFill>
                <a:srgbClr val="374151"/>
              </a:solidFill>
              <a:effectLst/>
              <a:latin typeface="Söhne"/>
            </a:endParaRPr>
          </a:p>
          <a:p>
            <a:r>
              <a:rPr lang="en-IN" b="0" i="0">
                <a:solidFill>
                  <a:srgbClr val="374151"/>
                </a:solidFill>
                <a:effectLst/>
                <a:latin typeface="Söhne"/>
              </a:rPr>
              <a:t>Data Diversity</a:t>
            </a:r>
            <a:endParaRPr lang="en-US" b="0" i="0">
              <a:solidFill>
                <a:srgbClr val="374151"/>
              </a:solidFill>
              <a:effectLst/>
              <a:latin typeface="Söhne"/>
            </a:endParaRPr>
          </a:p>
          <a:p>
            <a:r>
              <a:rPr lang="en-IN" b="0" i="0">
                <a:solidFill>
                  <a:srgbClr val="374151"/>
                </a:solidFill>
                <a:effectLst/>
                <a:latin typeface="Söhne"/>
              </a:rPr>
              <a:t>Data Privacy and Ethics</a:t>
            </a:r>
            <a:endParaRPr lang="en-US" b="0" i="0">
              <a:solidFill>
                <a:srgbClr val="374151"/>
              </a:solidFill>
              <a:effectLst/>
              <a:latin typeface="Söhne"/>
            </a:endParaRPr>
          </a:p>
          <a:p>
            <a:r>
              <a:rPr lang="en-IN" b="0" i="0">
                <a:solidFill>
                  <a:srgbClr val="374151"/>
                </a:solidFill>
                <a:effectLst/>
                <a:latin typeface="Söhne"/>
              </a:rPr>
              <a:t>Collecting and Storing Data</a:t>
            </a:r>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30</a:t>
            </a:fld>
            <a:endParaRPr lang="en-US"/>
          </a:p>
        </p:txBody>
      </p:sp>
    </p:spTree>
    <p:extLst>
      <p:ext uri="{BB962C8B-B14F-4D97-AF65-F5344CB8AC3E}">
        <p14:creationId xmlns:p14="http://schemas.microsoft.com/office/powerpoint/2010/main" val="258019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pPr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Roboto" panose="02000000000000000000" pitchFamily="2" charset="0"/>
              </a:rPr>
              <a:t>Finding Data Sources: Depending on the issue you're seeking to address, different types of data are needed. Determine the sources from which you can obtain this information. Data can come from many different places, including databases, files, web resources, APIs, IoT devices, polls, and simulations, among others.</a:t>
            </a:r>
          </a:p>
          <a:p>
            <a:pPr rtl="0" fontAlgn="base">
              <a:spcBef>
                <a:spcPts val="0"/>
              </a:spcBef>
              <a:spcAft>
                <a:spcPts val="0"/>
              </a:spcAft>
              <a:buFont typeface="Arial" panose="020B0604020202020204" pitchFamily="34" charset="0"/>
              <a:buChar char="•"/>
            </a:pPr>
            <a:br>
              <a:rPr lang="en-US" b="0">
                <a:effectLst/>
              </a:rPr>
            </a:br>
            <a:r>
              <a:rPr lang="en-US" sz="1800" b="0" i="0" u="none" strike="noStrike">
                <a:solidFill>
                  <a:srgbClr val="000000"/>
                </a:solidFill>
                <a:effectLst/>
                <a:latin typeface="Roboto" panose="02000000000000000000" pitchFamily="2" charset="0"/>
              </a:rPr>
              <a:t>Data Quality: Data quality is critical for developing a solid machine learning model. Data of high quality is accurate, complete, consistent, and relevant to the problem at hand. If the data is of poor quality, the machine learning model may make incorrect predictions.</a:t>
            </a:r>
          </a:p>
          <a:p>
            <a:pPr rtl="0" fontAlgn="base">
              <a:spcBef>
                <a:spcPts val="0"/>
              </a:spcBef>
              <a:spcAft>
                <a:spcPts val="0"/>
              </a:spcAft>
              <a:buFont typeface="Arial" panose="020B0604020202020204" pitchFamily="34" charset="0"/>
              <a:buChar char="•"/>
            </a:pPr>
            <a:br>
              <a:rPr lang="en-US" b="0">
                <a:effectLst/>
              </a:rPr>
            </a:br>
            <a:r>
              <a:rPr lang="en-US" sz="1800" b="0" i="0" u="none" strike="noStrike">
                <a:solidFill>
                  <a:srgbClr val="000000"/>
                </a:solidFill>
                <a:effectLst/>
                <a:latin typeface="Roboto" panose="02000000000000000000" pitchFamily="2" charset="0"/>
              </a:rPr>
              <a:t>Data Quantity: Having enough data is crucial since additional data can improve the performance of a model. But the amount of data that is needed should be weighed against the time and computational power that are available.</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31</a:t>
            </a:fld>
            <a:endParaRPr lang="en-US"/>
          </a:p>
        </p:txBody>
      </p:sp>
    </p:spTree>
    <p:extLst>
      <p:ext uri="{BB962C8B-B14F-4D97-AF65-F5344CB8AC3E}">
        <p14:creationId xmlns:p14="http://schemas.microsoft.com/office/powerpoint/2010/main" val="3982566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pPr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Roboto" panose="02000000000000000000" pitchFamily="2" charset="0"/>
              </a:rPr>
              <a:t>Data Diversity: The acquired data should accurately represent the problem space. It should include all possible circumstances that the model may face when it is deployed. For example, if you're creating a model to recognize dog breeds, you'll need photos of different dog breeds in various orientations, lighting situations, and so on.</a:t>
            </a:r>
          </a:p>
          <a:p>
            <a:pPr rtl="0" fontAlgn="base">
              <a:spcBef>
                <a:spcPts val="0"/>
              </a:spcBef>
              <a:spcAft>
                <a:spcPts val="0"/>
              </a:spcAft>
              <a:buFont typeface="Arial" panose="020B0604020202020204" pitchFamily="34" charset="0"/>
              <a:buChar char="•"/>
            </a:pPr>
            <a:br>
              <a:rPr lang="en-US" b="0">
                <a:effectLst/>
              </a:rPr>
            </a:br>
            <a:r>
              <a:rPr lang="en-US" sz="1800" b="0" i="0" u="none" strike="noStrike">
                <a:solidFill>
                  <a:srgbClr val="000000"/>
                </a:solidFill>
                <a:effectLst/>
                <a:latin typeface="Roboto" panose="02000000000000000000" pitchFamily="2" charset="0"/>
              </a:rPr>
              <a:t>Data privacy and ethics: It's critical to respect privacy and ethical considerations throughout data collection. To safeguard people's identities, data should be anonymized, and it should be gathered and used in a way that respects people's right to privacy.</a:t>
            </a:r>
          </a:p>
          <a:p>
            <a:pPr rtl="0" fontAlgn="base">
              <a:spcBef>
                <a:spcPts val="0"/>
              </a:spcBef>
              <a:spcAft>
                <a:spcPts val="0"/>
              </a:spcAft>
              <a:buFont typeface="Arial" panose="020B0604020202020204" pitchFamily="34" charset="0"/>
              <a:buChar char="•"/>
            </a:pPr>
            <a:br>
              <a:rPr lang="en-US" b="0">
                <a:effectLst/>
              </a:rPr>
            </a:br>
            <a:r>
              <a:rPr lang="en-US" sz="1800" b="0" i="0" u="none" strike="noStrike">
                <a:solidFill>
                  <a:srgbClr val="000000"/>
                </a:solidFill>
                <a:effectLst/>
                <a:latin typeface="Roboto" panose="02000000000000000000" pitchFamily="2" charset="0"/>
              </a:rPr>
              <a:t>Collecting and Storing Data: After identifying the data sources, the next step in data collection is to extract the data and store it in an appropriate format for processing. Setting up databases or data warehouses, developing web scraping scripts, utilizing APIs, or even manually entering data may be required.</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32</a:t>
            </a:fld>
            <a:endParaRPr lang="en-US"/>
          </a:p>
        </p:txBody>
      </p:sp>
    </p:spTree>
    <p:extLst>
      <p:ext uri="{BB962C8B-B14F-4D97-AF65-F5344CB8AC3E}">
        <p14:creationId xmlns:p14="http://schemas.microsoft.com/office/powerpoint/2010/main" val="4288718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pPr rtl="0" fontAlgn="base">
              <a:spcBef>
                <a:spcPts val="0"/>
              </a:spcBef>
              <a:spcAft>
                <a:spcPts val="0"/>
              </a:spcAft>
              <a:buFont typeface="Arial" panose="020B0604020202020204" pitchFamily="34" charset="0"/>
              <a:buNone/>
            </a:pPr>
            <a:r>
              <a:rPr lang="en-US" sz="1200" b="0" i="0" u="none" strike="noStrike">
                <a:solidFill>
                  <a:srgbClr val="000000"/>
                </a:solidFill>
                <a:effectLst/>
                <a:latin typeface="Roboto" panose="02000000000000000000" pitchFamily="2" charset="0"/>
              </a:rPr>
              <a:t>Data cleaning: In raw data, it’s important to deal with errors, outliers, and missing numbers. Dealing with these problems includes ensuring the correctness and integrity of the data through data cleansing.</a:t>
            </a:r>
          </a:p>
          <a:p>
            <a:pPr rtl="0" fontAlgn="base">
              <a:spcBef>
                <a:spcPts val="0"/>
              </a:spcBef>
              <a:spcAft>
                <a:spcPts val="0"/>
              </a:spcAft>
              <a:buFont typeface="Arial" panose="020B0604020202020204" pitchFamily="34" charset="0"/>
              <a:buNone/>
            </a:pPr>
            <a:br>
              <a:rPr lang="en-US" b="0">
                <a:effectLst/>
              </a:rPr>
            </a:br>
            <a:r>
              <a:rPr lang="en-US" sz="1200" b="0" i="0" u="none" strike="noStrike">
                <a:solidFill>
                  <a:srgbClr val="000000"/>
                </a:solidFill>
                <a:effectLst/>
                <a:latin typeface="Roboto" panose="02000000000000000000" pitchFamily="2" charset="0"/>
              </a:rPr>
              <a:t>Handling missing values: Missing values can either be handled by employing a prediction model to fill them in with a specific value (such as the mean, median, or mode), or by removing the entire row of missing data, depending on the circumstances.</a:t>
            </a:r>
          </a:p>
          <a:p>
            <a:pPr marL="0" indent="0" rtl="0" fontAlgn="base">
              <a:spcBef>
                <a:spcPts val="0"/>
              </a:spcBef>
              <a:spcAft>
                <a:spcPts val="0"/>
              </a:spcAft>
              <a:buFont typeface="Arial" panose="020B0604020202020204" pitchFamily="34" charset="0"/>
              <a:buNone/>
            </a:pPr>
            <a:br>
              <a:rPr lang="en-US" b="0">
                <a:effectLst/>
              </a:rPr>
            </a:br>
            <a:r>
              <a:rPr lang="en-US" sz="1200" b="0" i="0" u="none" strike="noStrike">
                <a:solidFill>
                  <a:srgbClr val="000000"/>
                </a:solidFill>
                <a:effectLst/>
                <a:latin typeface="Roboto" panose="02000000000000000000" pitchFamily="2" charset="0"/>
              </a:rPr>
              <a:t>Removing duplicates: Missing values can either be handled by employing a prediction model to fill them in with a specific value (such as the mean, median, or mode), or by removing the entire row of missing data, depending on the circumstances. Duplicate entries must be eliminated since they can distort the model's interpretation of the data.</a:t>
            </a:r>
            <a:endParaRPr lang="en-US" b="0">
              <a:effectLst/>
            </a:endParaRPr>
          </a:p>
          <a:p>
            <a:pPr rtl="0" fontAlgn="base">
              <a:spcBef>
                <a:spcPts val="0"/>
              </a:spcBef>
              <a:spcAft>
                <a:spcPts val="0"/>
              </a:spcAft>
              <a:buFont typeface="Arial" panose="020B0604020202020204" pitchFamily="34" charset="0"/>
              <a:buNone/>
            </a:pPr>
            <a:r>
              <a:rPr lang="en-US" sz="1200" b="0" i="0" u="none" strike="noStrike">
                <a:solidFill>
                  <a:srgbClr val="000000"/>
                </a:solidFill>
                <a:effectLst/>
                <a:latin typeface="Roboto" panose="02000000000000000000" pitchFamily="2" charset="0"/>
              </a:rPr>
              <a:t>Outlier handling and detection: Outliers have a big impact on model performance. They can be found using a variety of statistical techniques, and if needed, eliminated or altered.</a:t>
            </a:r>
          </a:p>
          <a:p>
            <a:br>
              <a:rPr lang="en-US" b="0">
                <a:effectLst/>
              </a:rPr>
            </a:br>
            <a:br>
              <a:rPr lang="en-US" b="0">
                <a:effectLst/>
              </a:rPr>
            </a:br>
            <a:br>
              <a:rPr lang="en-US" b="0">
                <a:effectLst/>
              </a:rPr>
            </a:br>
            <a:endParaRPr lang="en-US"/>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33</a:t>
            </a:fld>
            <a:endParaRPr lang="en-US"/>
          </a:p>
        </p:txBody>
      </p:sp>
    </p:spTree>
    <p:extLst>
      <p:ext uri="{BB962C8B-B14F-4D97-AF65-F5344CB8AC3E}">
        <p14:creationId xmlns:p14="http://schemas.microsoft.com/office/powerpoint/2010/main" val="3128576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pPr rtl="0" fontAlgn="base">
              <a:spcBef>
                <a:spcPts val="0"/>
              </a:spcBef>
              <a:spcAft>
                <a:spcPts val="0"/>
              </a:spcAft>
              <a:buFont typeface="+mj-lt"/>
              <a:buAutoNum type="arabicPeriod"/>
            </a:pPr>
            <a:r>
              <a:rPr lang="en-US" sz="1800" b="1" i="0" u="none" strike="noStrike">
                <a:solidFill>
                  <a:srgbClr val="000000"/>
                </a:solidFill>
                <a:effectLst/>
                <a:latin typeface="Roboto" panose="02000000000000000000" pitchFamily="2" charset="0"/>
              </a:rPr>
              <a:t>Data Transformation:</a:t>
            </a:r>
          </a:p>
          <a:p>
            <a:pPr marL="457200" rtl="0">
              <a:spcBef>
                <a:spcPts val="0"/>
              </a:spcBef>
              <a:spcAft>
                <a:spcPts val="0"/>
              </a:spcAft>
            </a:pPr>
            <a:r>
              <a:rPr lang="en-US" sz="1800" b="0" i="0" u="none" strike="noStrike">
                <a:solidFill>
                  <a:srgbClr val="000000"/>
                </a:solidFill>
                <a:effectLst/>
                <a:latin typeface="Roboto" panose="02000000000000000000" pitchFamily="2" charset="0"/>
              </a:rPr>
              <a:t>Data transformation is the method of transforming data into a machine-learning-friendly format.</a:t>
            </a:r>
            <a:endParaRPr lang="en-US" b="0">
              <a:effectLst/>
            </a:endParaRPr>
          </a:p>
          <a:p>
            <a:pPr rtl="0" fontAlgn="base">
              <a:spcBef>
                <a:spcPts val="0"/>
              </a:spcBef>
              <a:spcAft>
                <a:spcPts val="0"/>
              </a:spcAft>
              <a:buFont typeface="Arial" panose="020B0604020202020204" pitchFamily="34" charset="0"/>
              <a:buChar char="•"/>
            </a:pPr>
            <a:br>
              <a:rPr lang="en-US" b="0">
                <a:effectLst/>
              </a:rPr>
            </a:br>
            <a:r>
              <a:rPr lang="en-US" sz="1800" b="0" i="0" u="none" strike="noStrike">
                <a:solidFill>
                  <a:srgbClr val="000000"/>
                </a:solidFill>
                <a:effectLst/>
                <a:latin typeface="Roboto" panose="02000000000000000000" pitchFamily="2" charset="0"/>
              </a:rPr>
              <a:t>Feature scaling: Machine learning algorithms perform better when input numerical variables are in a comparable range. Normalization (scaling characteristics to a range between 0 and 1) and standardization (scaling features to a mean of 0 and standard deviation of 1) are two scaling approaches that can be utilized.</a:t>
            </a:r>
          </a:p>
          <a:p>
            <a:pPr rtl="0" fontAlgn="base">
              <a:spcBef>
                <a:spcPts val="0"/>
              </a:spcBef>
              <a:spcAft>
                <a:spcPts val="0"/>
              </a:spcAft>
              <a:buFont typeface="Arial" panose="020B0604020202020204" pitchFamily="34" charset="0"/>
              <a:buChar char="•"/>
            </a:pPr>
            <a:br>
              <a:rPr lang="en-US" b="0">
                <a:effectLst/>
              </a:rPr>
            </a:br>
            <a:r>
              <a:rPr lang="en-US" sz="1800" b="0" i="0" u="none" strike="noStrike">
                <a:solidFill>
                  <a:srgbClr val="000000"/>
                </a:solidFill>
                <a:effectLst/>
                <a:latin typeface="Roboto" panose="02000000000000000000" pitchFamily="2" charset="0"/>
              </a:rPr>
              <a:t>Encoding categorical variables: Machine learning models require numerical inputs. Techniques such as one-hot encoding and ordinal encoding can be used to convert categorical data to numerical format.</a:t>
            </a:r>
          </a:p>
          <a:p>
            <a:pPr rtl="0" fontAlgn="base">
              <a:spcBef>
                <a:spcPts val="0"/>
              </a:spcBef>
              <a:spcAft>
                <a:spcPts val="0"/>
              </a:spcAft>
              <a:buFont typeface="+mj-lt"/>
              <a:buAutoNum type="arabicPeriod" startAt="2"/>
            </a:pPr>
            <a:br>
              <a:rPr lang="en-US" b="0">
                <a:effectLst/>
              </a:rPr>
            </a:br>
            <a:r>
              <a:rPr lang="en-US" sz="1800" b="1" i="0" u="none" strike="noStrike">
                <a:solidFill>
                  <a:srgbClr val="000000"/>
                </a:solidFill>
                <a:effectLst/>
                <a:latin typeface="Roboto" panose="02000000000000000000" pitchFamily="2" charset="0"/>
              </a:rPr>
              <a:t>Feature Engineering:</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Roboto" panose="02000000000000000000" pitchFamily="2" charset="0"/>
              </a:rPr>
              <a:t>The method of developing new features or updating the current features to improve the model performance is called as feature engineering.</a:t>
            </a:r>
          </a:p>
          <a:p>
            <a:pPr marL="457200" rtl="0" fontAlgn="base">
              <a:spcBef>
                <a:spcPts val="0"/>
              </a:spcBef>
              <a:spcAft>
                <a:spcPts val="0"/>
              </a:spcAft>
              <a:buFont typeface="Arial" panose="020B0604020202020204" pitchFamily="34" charset="0"/>
              <a:buChar char="•"/>
            </a:pPr>
            <a:br>
              <a:rPr lang="en-US" b="0">
                <a:effectLst/>
              </a:rPr>
            </a:br>
            <a:r>
              <a:rPr lang="en-US" sz="1800" b="0" i="0" u="none" strike="noStrike">
                <a:solidFill>
                  <a:srgbClr val="000000"/>
                </a:solidFill>
                <a:effectLst/>
                <a:latin typeface="Roboto" panose="02000000000000000000" pitchFamily="2" charset="0"/>
              </a:rPr>
              <a:t>Feature creation: To capture more complex relationships, new features can be produced based on existing ones. For example, in a demographic dataset, constructing a "age group" feature from a "age" feature.</a:t>
            </a:r>
          </a:p>
          <a:p>
            <a:pPr marL="457200" rtl="0" fontAlgn="base">
              <a:spcBef>
                <a:spcPts val="0"/>
              </a:spcBef>
              <a:spcAft>
                <a:spcPts val="0"/>
              </a:spcAft>
              <a:buFont typeface="Arial" panose="020B0604020202020204" pitchFamily="34" charset="0"/>
              <a:buChar char="•"/>
            </a:pPr>
            <a:br>
              <a:rPr lang="en-US" b="0">
                <a:effectLst/>
              </a:rPr>
            </a:br>
            <a:r>
              <a:rPr lang="en-US" sz="1800" b="0" i="0" u="none" strike="noStrike">
                <a:solidFill>
                  <a:srgbClr val="000000"/>
                </a:solidFill>
                <a:effectLst/>
                <a:latin typeface="Roboto" panose="02000000000000000000" pitchFamily="2" charset="0"/>
              </a:rPr>
              <a:t>Feature selection: Identifying and selecting the most valuable features to train the model is what feature selection entails. Model performance can be harmed by irrelevant or partially relevant features.</a:t>
            </a:r>
          </a:p>
          <a:p>
            <a:pPr rtl="0" fontAlgn="base">
              <a:spcBef>
                <a:spcPts val="0"/>
              </a:spcBef>
              <a:spcAft>
                <a:spcPts val="0"/>
              </a:spcAft>
              <a:buFont typeface="+mj-lt"/>
              <a:buAutoNum type="arabicPeriod" startAt="3"/>
            </a:pPr>
            <a:br>
              <a:rPr lang="en-US" b="0">
                <a:effectLst/>
              </a:rPr>
            </a:br>
            <a:br>
              <a:rPr lang="en-US" b="0">
                <a:effectLst/>
              </a:rPr>
            </a:br>
            <a:r>
              <a:rPr lang="en-US" sz="1800" b="1" i="0" u="none" strike="noStrike">
                <a:solidFill>
                  <a:srgbClr val="000000"/>
                </a:solidFill>
                <a:effectLst/>
                <a:latin typeface="Roboto" panose="02000000000000000000" pitchFamily="2" charset="0"/>
              </a:rPr>
              <a:t>Splitting the Data:</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Roboto" panose="02000000000000000000" pitchFamily="2" charset="0"/>
              </a:rPr>
              <a:t>The dataset is often divided into three sets: a training set, a validation set, and a test set. The model is developed using the training set, the validation set is used to fine-tune the hyperparameters, and the test set is used to assess the model's performance.</a:t>
            </a:r>
          </a:p>
          <a:p>
            <a:pPr marL="457200" rtl="0" fontAlgn="base">
              <a:spcBef>
                <a:spcPts val="0"/>
              </a:spcBef>
              <a:spcAft>
                <a:spcPts val="0"/>
              </a:spcAft>
              <a:buFont typeface="Arial" panose="020B0604020202020204" pitchFamily="34" charset="0"/>
              <a:buChar char="•"/>
            </a:pPr>
            <a:br>
              <a:rPr lang="en-US" b="0">
                <a:effectLst/>
              </a:rPr>
            </a:br>
            <a:r>
              <a:rPr lang="en-US" sz="1800" b="0" i="0" u="none" strike="noStrike">
                <a:solidFill>
                  <a:srgbClr val="000000"/>
                </a:solidFill>
                <a:effectLst/>
                <a:latin typeface="Roboto" panose="02000000000000000000" pitchFamily="2" charset="0"/>
              </a:rPr>
              <a:t>Data preparation is an important stage that can have a major impact on the final machine learning model's performance. It necessitates a thorough comprehension of the data as well as the topic at hand. The goal is to build a reliable, representative dataset from which a machine learning model may effectively learn.</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34</a:t>
            </a:fld>
            <a:endParaRPr lang="en-US"/>
          </a:p>
        </p:txBody>
      </p:sp>
    </p:spTree>
    <p:extLst>
      <p:ext uri="{BB962C8B-B14F-4D97-AF65-F5344CB8AC3E}">
        <p14:creationId xmlns:p14="http://schemas.microsoft.com/office/powerpoint/2010/main" val="1713341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pPr rtl="0">
              <a:spcBef>
                <a:spcPts val="0"/>
              </a:spcBef>
              <a:spcAft>
                <a:spcPts val="0"/>
              </a:spcAft>
            </a:pPr>
            <a:r>
              <a:rPr lang="en-US" sz="1800" b="1" i="0" u="none" strike="noStrike">
                <a:solidFill>
                  <a:srgbClr val="000000"/>
                </a:solidFill>
                <a:effectLst/>
                <a:latin typeface="Roboto" panose="02000000000000000000" pitchFamily="2" charset="0"/>
              </a:rPr>
              <a:t>Model Training:</a:t>
            </a:r>
            <a:endParaRPr lang="en-US" b="0">
              <a:effectLst/>
            </a:endParaRPr>
          </a:p>
          <a:p>
            <a:pPr rtl="0">
              <a:spcBef>
                <a:spcPts val="0"/>
              </a:spcBef>
              <a:spcAft>
                <a:spcPts val="0"/>
              </a:spcAft>
            </a:pPr>
            <a:br>
              <a:rPr lang="en-US" b="0">
                <a:effectLst/>
              </a:rPr>
            </a:br>
            <a:r>
              <a:rPr lang="en-US" sz="1800" b="0" i="0" u="none" strike="noStrike">
                <a:solidFill>
                  <a:srgbClr val="000000"/>
                </a:solidFill>
                <a:effectLst/>
                <a:latin typeface="Roboto" panose="02000000000000000000" pitchFamily="2" charset="0"/>
              </a:rPr>
              <a:t>Model training is an important part of the machine learning lifecycle. This is the stage at which the chosen machine learning algorithm learns from the data. </a:t>
            </a:r>
            <a:endParaRPr lang="en-US" b="0">
              <a:effectLst/>
            </a:endParaRPr>
          </a:p>
          <a:p>
            <a:br>
              <a:rPr lang="en-US"/>
            </a:br>
            <a:r>
              <a:rPr lang="en-US"/>
              <a:t>There are total 10 stages:</a:t>
            </a:r>
          </a:p>
          <a:p>
            <a:endParaRPr lang="en-US"/>
          </a:p>
          <a:p>
            <a:r>
              <a:rPr lang="en-US"/>
              <a:t>Model Selection</a:t>
            </a:r>
          </a:p>
          <a:p>
            <a:r>
              <a:rPr lang="en-US"/>
              <a:t>Configure Initial Parameters</a:t>
            </a:r>
          </a:p>
          <a:p>
            <a:r>
              <a:rPr lang="en-US"/>
              <a:t>Select a Loss Function</a:t>
            </a:r>
          </a:p>
          <a:p>
            <a:r>
              <a:rPr lang="en-US"/>
              <a:t>Optimize the Model</a:t>
            </a:r>
          </a:p>
          <a:p>
            <a:r>
              <a:rPr lang="en-US"/>
              <a:t>Data Feed</a:t>
            </a:r>
          </a:p>
          <a:p>
            <a:r>
              <a:rPr lang="en-US"/>
              <a:t>Backpropagation</a:t>
            </a:r>
          </a:p>
          <a:p>
            <a:r>
              <a:rPr lang="en-US"/>
              <a:t>Iterate Until Convergence</a:t>
            </a:r>
          </a:p>
          <a:p>
            <a:r>
              <a:rPr lang="en-US"/>
              <a:t>Early Stopping</a:t>
            </a:r>
          </a:p>
          <a:p>
            <a:r>
              <a:rPr lang="en-US"/>
              <a:t>Regularization</a:t>
            </a:r>
          </a:p>
          <a:p>
            <a:r>
              <a:rPr lang="en-US"/>
              <a:t>Validation</a:t>
            </a:r>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35</a:t>
            </a:fld>
            <a:endParaRPr lang="en-US"/>
          </a:p>
        </p:txBody>
      </p:sp>
    </p:spTree>
    <p:extLst>
      <p:ext uri="{BB962C8B-B14F-4D97-AF65-F5344CB8AC3E}">
        <p14:creationId xmlns:p14="http://schemas.microsoft.com/office/powerpoint/2010/main" val="1419494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pPr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Roboto" panose="02000000000000000000" pitchFamily="2" charset="0"/>
              </a:rPr>
              <a:t>Model Selection: There are numerous machine learning algorithms from which to choose, and the choice is determined by the nature of the problem, the type of data, and the business requirements. For a binary classification problem, for example, you could use logistic regression, decision trees, random forests, support vector machines, or neural networks, among others.</a:t>
            </a:r>
          </a:p>
          <a:p>
            <a:pPr rtl="0" fontAlgn="base">
              <a:spcBef>
                <a:spcPts val="0"/>
              </a:spcBef>
              <a:spcAft>
                <a:spcPts val="0"/>
              </a:spcAft>
              <a:buFont typeface="Arial" panose="020B0604020202020204" pitchFamily="34" charset="0"/>
              <a:buChar char="•"/>
            </a:pPr>
            <a:br>
              <a:rPr lang="en-US" b="0">
                <a:effectLst/>
              </a:rPr>
            </a:br>
            <a:r>
              <a:rPr lang="en-US" sz="1800" b="0" i="0" u="none" strike="noStrike">
                <a:solidFill>
                  <a:srgbClr val="000000"/>
                </a:solidFill>
                <a:effectLst/>
                <a:latin typeface="Roboto" panose="02000000000000000000" pitchFamily="2" charset="0"/>
              </a:rPr>
              <a:t>Configure Initial Parameters: Set the model's parameters. The parameters can be weights in a neural network, coefficients in a regression model, or split points in a decision tree. Some models require the configuration of extra hyperparameters, such as learning rates, regularization parameters, and so on</a:t>
            </a:r>
            <a:r>
              <a:rPr lang="en-US" sz="1800" b="1" i="0" u="none" strike="noStrike">
                <a:solidFill>
                  <a:srgbClr val="000000"/>
                </a:solidFill>
                <a:effectLst/>
                <a:latin typeface="Roboto" panose="02000000000000000000" pitchFamily="2" charset="0"/>
              </a:rPr>
              <a:t>.</a:t>
            </a:r>
          </a:p>
          <a:p>
            <a:pPr rtl="0" fontAlgn="base">
              <a:spcBef>
                <a:spcPts val="0"/>
              </a:spcBef>
              <a:spcAft>
                <a:spcPts val="0"/>
              </a:spcAft>
              <a:buFont typeface="Arial" panose="020B0604020202020204" pitchFamily="34" charset="0"/>
              <a:buChar char="•"/>
            </a:pPr>
            <a:br>
              <a:rPr lang="en-US" b="0">
                <a:effectLst/>
              </a:rPr>
            </a:br>
            <a:r>
              <a:rPr lang="en-US" sz="1800" b="0" i="0" u="none" strike="noStrike">
                <a:solidFill>
                  <a:srgbClr val="000000"/>
                </a:solidFill>
                <a:effectLst/>
                <a:latin typeface="Roboto" panose="02000000000000000000" pitchFamily="2" charset="0"/>
              </a:rPr>
              <a:t>Select a Loss Function: The loss function, often referred to as the cost function or the objective function, measures how closely the model's predictions match the observed data. Mean Squared Error (MSE), for instance, is frequently utilized in regression tasks. We could employ Binary Cross-Entropy for binary categorization.</a:t>
            </a:r>
          </a:p>
          <a:p>
            <a:endParaRPr lang="en-IN"/>
          </a:p>
          <a:p>
            <a:pPr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Roboto" panose="02000000000000000000" pitchFamily="2" charset="0"/>
              </a:rPr>
              <a:t>Optimize the Model: In this step, the model's parameters are iteratively changed to reduce the loss function. Optimization algorithms like Gradient Descent, Stochastic Gradient Descent, or more sophisticated techniques like Adam or RMSprop in deep learning are used to accomplish this. The optimizer changes the parameters in a way that minimizes loss.</a:t>
            </a:r>
          </a:p>
          <a:p>
            <a:pPr rtl="0" fontAlgn="base">
              <a:spcBef>
                <a:spcPts val="0"/>
              </a:spcBef>
              <a:spcAft>
                <a:spcPts val="0"/>
              </a:spcAft>
              <a:buFont typeface="Arial" panose="020B0604020202020204" pitchFamily="34" charset="0"/>
              <a:buChar char="•"/>
            </a:pPr>
            <a:br>
              <a:rPr lang="en-US" b="0">
                <a:effectLst/>
              </a:rPr>
            </a:br>
            <a:r>
              <a:rPr lang="en-US" sz="1800" b="0" i="0" u="none" strike="noStrike">
                <a:solidFill>
                  <a:srgbClr val="000000"/>
                </a:solidFill>
                <a:effectLst/>
                <a:latin typeface="Roboto" panose="02000000000000000000" pitchFamily="2" charset="0"/>
              </a:rPr>
              <a:t>Data Feed: The model is fed with training data. In supervised learning, predictions are made by the model based on the input data, and the difference between the predictions and the actual targets is used to determine the loss.</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36</a:t>
            </a:fld>
            <a:endParaRPr lang="en-US"/>
          </a:p>
        </p:txBody>
      </p:sp>
    </p:spTree>
    <p:extLst>
      <p:ext uri="{BB962C8B-B14F-4D97-AF65-F5344CB8AC3E}">
        <p14:creationId xmlns:p14="http://schemas.microsoft.com/office/powerpoint/2010/main" val="4218191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Trainer Notes:</a:t>
            </a:r>
          </a:p>
          <a:p>
            <a:r>
              <a:rPr lang="en-US" u="sng" dirty="0"/>
              <a:t>Reproducibility:</a:t>
            </a:r>
          </a:p>
          <a:p>
            <a:r>
              <a:rPr lang="en-US" u="none" dirty="0"/>
              <a:t>In MLOps, reproducibility refers to the ability to recreate ML models consistently. </a:t>
            </a:r>
          </a:p>
          <a:p>
            <a:endParaRPr lang="en-US" u="none" dirty="0"/>
          </a:p>
          <a:p>
            <a:r>
              <a:rPr lang="en-US" u="sng" dirty="0"/>
              <a:t>Scalability:</a:t>
            </a:r>
          </a:p>
          <a:p>
            <a:r>
              <a:rPr lang="en-US" u="none" dirty="0"/>
              <a:t>Scalability in MLOps focuses on ensuring that ML models can handle increasing volumes of data and workloads efficiently.</a:t>
            </a:r>
          </a:p>
          <a:p>
            <a:endParaRPr lang="en-US" u="none" dirty="0"/>
          </a:p>
          <a:p>
            <a:r>
              <a:rPr lang="en-US" sz="1800" b="0" i="0" u="sng" strike="noStrike" dirty="0">
                <a:solidFill>
                  <a:srgbClr val="374151"/>
                </a:solidFill>
                <a:effectLst/>
                <a:latin typeface="Times New Roman" panose="02020603050405020304" pitchFamily="18" charset="0"/>
              </a:rPr>
              <a:t>Versioning and Model Governance:</a:t>
            </a:r>
          </a:p>
          <a:p>
            <a:r>
              <a:rPr lang="en-US" sz="1800" b="0" i="0" u="none" strike="noStrike" dirty="0">
                <a:solidFill>
                  <a:srgbClr val="374151"/>
                </a:solidFill>
                <a:effectLst/>
                <a:latin typeface="Times New Roman" panose="02020603050405020304" pitchFamily="18" charset="0"/>
              </a:rPr>
              <a:t>Versioning involves tracking different versions of ML models. Model governance focuses on managing the lifecycle of models.</a:t>
            </a:r>
          </a:p>
          <a:p>
            <a:endParaRPr lang="en-US" sz="1800" b="0" i="0" u="none" strike="noStrike" dirty="0">
              <a:solidFill>
                <a:srgbClr val="374151"/>
              </a:solidFill>
              <a:effectLst/>
              <a:latin typeface="Times New Roman" panose="02020603050405020304" pitchFamily="18" charset="0"/>
            </a:endParaRPr>
          </a:p>
          <a:p>
            <a:r>
              <a:rPr lang="en-US" sz="1800" b="0" i="0" u="sng" strike="noStrike" dirty="0">
                <a:solidFill>
                  <a:srgbClr val="374151"/>
                </a:solidFill>
                <a:effectLst/>
                <a:latin typeface="Times New Roman" panose="02020603050405020304" pitchFamily="18" charset="0"/>
              </a:rPr>
              <a:t>Continuous Integration and Continuous Deployment (CI/CD):</a:t>
            </a:r>
          </a:p>
          <a:p>
            <a:r>
              <a:rPr lang="en-US" sz="1800" b="0" i="0" u="none" strike="noStrike" dirty="0">
                <a:solidFill>
                  <a:srgbClr val="374151"/>
                </a:solidFill>
                <a:effectLst/>
                <a:latin typeface="Times New Roman" panose="02020603050405020304" pitchFamily="18" charset="0"/>
              </a:rPr>
              <a:t>CI/CD practices from software engineering are applied in MLOps to automate the testing, integration, and deployment of ML models.</a:t>
            </a:r>
          </a:p>
          <a:p>
            <a:endParaRPr lang="en-US" sz="1800" b="0" i="0" u="none" strike="noStrike" dirty="0">
              <a:solidFill>
                <a:srgbClr val="374151"/>
              </a:solidFill>
              <a:effectLst/>
              <a:latin typeface="Times New Roman" panose="02020603050405020304" pitchFamily="18" charset="0"/>
            </a:endParaRPr>
          </a:p>
          <a:p>
            <a:r>
              <a:rPr lang="en-US" sz="1800" b="0" i="0" u="sng" strike="noStrike" dirty="0">
                <a:solidFill>
                  <a:srgbClr val="374151"/>
                </a:solidFill>
                <a:effectLst/>
                <a:latin typeface="Times New Roman" panose="02020603050405020304" pitchFamily="18" charset="0"/>
              </a:rPr>
              <a:t>Monitoring and Alerting:</a:t>
            </a:r>
          </a:p>
          <a:p>
            <a:r>
              <a:rPr lang="en-US" sz="1800" b="0" i="0" u="none" strike="noStrike" dirty="0">
                <a:solidFill>
                  <a:srgbClr val="374151"/>
                </a:solidFill>
                <a:effectLst/>
                <a:latin typeface="Times New Roman" panose="02020603050405020304" pitchFamily="18" charset="0"/>
              </a:rPr>
              <a:t>MLOps frameworks incorporate robust monitoring and alerting mechanisms to track model performance.</a:t>
            </a:r>
          </a:p>
          <a:p>
            <a:endParaRPr lang="en-US" sz="1800" b="0" i="0" u="none" strike="noStrike" dirty="0">
              <a:solidFill>
                <a:srgbClr val="374151"/>
              </a:solidFill>
              <a:effectLst/>
              <a:latin typeface="Times New Roman" panose="02020603050405020304" pitchFamily="18" charset="0"/>
            </a:endParaRPr>
          </a:p>
          <a:p>
            <a:endParaRPr lang="en-US" sz="1800" b="0" i="0" u="none" strike="noStrike" dirty="0">
              <a:solidFill>
                <a:srgbClr val="374151"/>
              </a:solidFill>
              <a:effectLst/>
              <a:latin typeface="Times New Roman" panose="02020603050405020304" pitchFamily="18" charset="0"/>
            </a:endParaRPr>
          </a:p>
          <a:p>
            <a:endParaRPr lang="en-US" u="none" dirty="0"/>
          </a:p>
          <a:p>
            <a:endParaRPr lang="en-IN" u="sng" dirty="0"/>
          </a:p>
        </p:txBody>
      </p:sp>
      <p:sp>
        <p:nvSpPr>
          <p:cNvPr id="4" name="Slide Number Placeholder 3"/>
          <p:cNvSpPr>
            <a:spLocks noGrp="1"/>
          </p:cNvSpPr>
          <p:nvPr>
            <p:ph type="sldNum" sz="quarter" idx="5"/>
          </p:nvPr>
        </p:nvSpPr>
        <p:spPr/>
        <p:txBody>
          <a:bodyPr/>
          <a:lstStyle/>
          <a:p>
            <a:fld id="{0AC900C1-7326-4B4D-9C4E-22E7230B62CC}" type="slidenum">
              <a:rPr lang="en-US" smtClean="0"/>
              <a:t>8</a:t>
            </a:fld>
            <a:endParaRPr lang="en-US"/>
          </a:p>
        </p:txBody>
      </p:sp>
    </p:spTree>
    <p:extLst>
      <p:ext uri="{BB962C8B-B14F-4D97-AF65-F5344CB8AC3E}">
        <p14:creationId xmlns:p14="http://schemas.microsoft.com/office/powerpoint/2010/main" val="1088451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pPr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Roboto" panose="02000000000000000000" pitchFamily="2" charset="0"/>
              </a:rPr>
              <a:t>Model Selection: There are numerous machine learning algorithms from which to choose, and the choice is determined by the nature of the problem, the type of data, and the business requirements. For a binary classification problem, for example, you could use logistic regression, decision trees, random forests, support vector machines, or neural networks, among others.</a:t>
            </a:r>
          </a:p>
          <a:p>
            <a:pPr rtl="0" fontAlgn="base">
              <a:spcBef>
                <a:spcPts val="0"/>
              </a:spcBef>
              <a:spcAft>
                <a:spcPts val="0"/>
              </a:spcAft>
              <a:buFont typeface="Arial" panose="020B0604020202020204" pitchFamily="34" charset="0"/>
              <a:buChar char="•"/>
            </a:pPr>
            <a:br>
              <a:rPr lang="en-US" b="0">
                <a:effectLst/>
              </a:rPr>
            </a:br>
            <a:r>
              <a:rPr lang="en-US" sz="1800" b="0" i="0" u="none" strike="noStrike">
                <a:solidFill>
                  <a:srgbClr val="000000"/>
                </a:solidFill>
                <a:effectLst/>
                <a:latin typeface="Roboto" panose="02000000000000000000" pitchFamily="2" charset="0"/>
              </a:rPr>
              <a:t>Configure Initial Parameters: Set the model's parameters. The parameters can be weights in a neural network, coefficients in a regression model, or split points in a decision tree. Some models require the configuration of extra hyperparameters, such as learning rates, regularization parameters, and so on</a:t>
            </a:r>
            <a:r>
              <a:rPr lang="en-US" sz="1800" b="1" i="0" u="none" strike="noStrike">
                <a:solidFill>
                  <a:srgbClr val="000000"/>
                </a:solidFill>
                <a:effectLst/>
                <a:latin typeface="Roboto" panose="02000000000000000000" pitchFamily="2" charset="0"/>
              </a:rPr>
              <a:t>.</a:t>
            </a:r>
          </a:p>
          <a:p>
            <a:pPr rtl="0" fontAlgn="base">
              <a:spcBef>
                <a:spcPts val="0"/>
              </a:spcBef>
              <a:spcAft>
                <a:spcPts val="0"/>
              </a:spcAft>
              <a:buFont typeface="Arial" panose="020B0604020202020204" pitchFamily="34" charset="0"/>
              <a:buChar char="•"/>
            </a:pPr>
            <a:br>
              <a:rPr lang="en-US" b="0">
                <a:effectLst/>
              </a:rPr>
            </a:br>
            <a:r>
              <a:rPr lang="en-US" sz="1800" b="0" i="0" u="none" strike="noStrike">
                <a:solidFill>
                  <a:srgbClr val="000000"/>
                </a:solidFill>
                <a:effectLst/>
                <a:latin typeface="Roboto" panose="02000000000000000000" pitchFamily="2" charset="0"/>
              </a:rPr>
              <a:t>Select a Loss Function: The loss function, often referred to as the cost function or the objective function, measures how closely the model's predictions match the observed data. Mean Squared Error (MSE), for instance, is frequently utilized in regression tasks. We could employ Binary Cross-Entropy for binary categorization.</a:t>
            </a:r>
          </a:p>
          <a:p>
            <a:endParaRPr lang="en-IN"/>
          </a:p>
          <a:p>
            <a:pPr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Roboto" panose="02000000000000000000" pitchFamily="2" charset="0"/>
              </a:rPr>
              <a:t>Optimize the Model: In this step, the model's parameters are iteratively changed to reduce the loss function. Optimization algorithms like Gradient Descent, Stochastic Gradient Descent, or more sophisticated techniques like Adam or RMSprop in deep learning are used to accomplish this. The optimizer changes the parameters in a way that minimizes loss.</a:t>
            </a:r>
          </a:p>
          <a:p>
            <a:pPr rtl="0" fontAlgn="base">
              <a:spcBef>
                <a:spcPts val="0"/>
              </a:spcBef>
              <a:spcAft>
                <a:spcPts val="0"/>
              </a:spcAft>
              <a:buFont typeface="Arial" panose="020B0604020202020204" pitchFamily="34" charset="0"/>
              <a:buChar char="•"/>
            </a:pPr>
            <a:br>
              <a:rPr lang="en-US" b="0">
                <a:effectLst/>
              </a:rPr>
            </a:br>
            <a:r>
              <a:rPr lang="en-US" sz="1800" b="0" i="0" u="none" strike="noStrike">
                <a:solidFill>
                  <a:srgbClr val="000000"/>
                </a:solidFill>
                <a:effectLst/>
                <a:latin typeface="Roboto" panose="02000000000000000000" pitchFamily="2" charset="0"/>
              </a:rPr>
              <a:t>Data Feed: The model is fed with training data. In supervised learning, predictions are made by the model based on the input data, and the difference between the predictions and the actual targets is used to determine the loss.</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37</a:t>
            </a:fld>
            <a:endParaRPr lang="en-US"/>
          </a:p>
        </p:txBody>
      </p:sp>
    </p:spTree>
    <p:extLst>
      <p:ext uri="{BB962C8B-B14F-4D97-AF65-F5344CB8AC3E}">
        <p14:creationId xmlns:p14="http://schemas.microsoft.com/office/powerpoint/2010/main" val="607050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b="0" i="0">
                <a:solidFill>
                  <a:srgbClr val="374151"/>
                </a:solidFill>
                <a:effectLst/>
                <a:latin typeface="Söhne"/>
              </a:rPr>
              <a:t>Model evaluation is a critical step in the machine learning lifecycle that assesses the performance and effectiveness of a trained model on unseen data. It helps determine how well the model generalizes and performs in real-world scenarios. Model evaluation aims to provide an objective measure of a model's quality and make informed decisions about its deployment and potential improvements.</a:t>
            </a:r>
          </a:p>
          <a:p>
            <a:endParaRPr lang="en-US" b="0" i="0">
              <a:solidFill>
                <a:srgbClr val="374151"/>
              </a:solidFill>
              <a:effectLst/>
              <a:latin typeface="Söhne"/>
            </a:endParaRPr>
          </a:p>
          <a:p>
            <a:r>
              <a:rPr lang="en-US" b="0" i="0">
                <a:solidFill>
                  <a:srgbClr val="374151"/>
                </a:solidFill>
                <a:effectLst/>
                <a:latin typeface="Söhne"/>
              </a:rPr>
              <a:t>There are five stages for model evaluation:</a:t>
            </a:r>
          </a:p>
          <a:p>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Choosing the right </a:t>
            </a:r>
            <a:r>
              <a:rPr lang="en-IN" sz="1200">
                <a:solidFill>
                  <a:schemeClr val="bg1"/>
                </a:solidFill>
                <a:latin typeface="Open Sans" panose="020B0606030504020204" pitchFamily="34" charset="0"/>
                <a:ea typeface="Open Sans" panose="020B0606030504020204" pitchFamily="34" charset="0"/>
                <a:cs typeface="Open Sans" panose="020B0606030504020204" pitchFamily="34" charset="0"/>
              </a:rPr>
              <a:t>m</a:t>
            </a:r>
            <a:r>
              <a:rPr lang="en-IN" sz="1200"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etrics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latin typeface="Open Sans" panose="020B0606030504020204" pitchFamily="34" charset="0"/>
                <a:ea typeface="Open Sans" panose="020B0606030504020204" pitchFamily="34" charset="0"/>
                <a:cs typeface="Open Sans" panose="020B0606030504020204" pitchFamily="34" charset="0"/>
              </a:rPr>
              <a:t>Testing the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latin typeface="Open Sans" panose="020B0606030504020204" pitchFamily="34" charset="0"/>
                <a:ea typeface="Open Sans" panose="020B0606030504020204" pitchFamily="34" charset="0"/>
                <a:cs typeface="Open Sans" panose="020B0606030504020204" pitchFamily="34" charset="0"/>
              </a:rPr>
              <a:t>Interpreting the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latin typeface="Open Sans" panose="020B0606030504020204" pitchFamily="34" charset="0"/>
                <a:ea typeface="Open Sans" panose="020B0606030504020204" pitchFamily="34" charset="0"/>
                <a:cs typeface="Open Sans" panose="020B0606030504020204" pitchFamily="34" charset="0"/>
              </a:rPr>
              <a:t>Comparing the models</a:t>
            </a:r>
          </a:p>
          <a:p>
            <a:endParaRPr lang="en-US" b="0" i="0">
              <a:solidFill>
                <a:srgbClr val="374151"/>
              </a:solidFill>
              <a:effectLst/>
              <a:latin typeface="Söhne"/>
            </a:endParaRPr>
          </a:p>
          <a:p>
            <a:endParaRPr lang="en-US" b="0" i="0">
              <a:solidFill>
                <a:srgbClr val="374151"/>
              </a:solidFill>
              <a:effectLst/>
              <a:latin typeface="Söhne"/>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38</a:t>
            </a:fld>
            <a:endParaRPr lang="en-US"/>
          </a:p>
        </p:txBody>
      </p:sp>
    </p:spTree>
    <p:extLst>
      <p:ext uri="{BB962C8B-B14F-4D97-AF65-F5344CB8AC3E}">
        <p14:creationId xmlns:p14="http://schemas.microsoft.com/office/powerpoint/2010/main" val="4053790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pPr marL="342900" lvl="0" indent="-342900">
              <a:lnSpc>
                <a:spcPct val="115000"/>
              </a:lnSpc>
              <a:buFont typeface="+mj-lt"/>
              <a:buAutoNum type="romanUcPeriod"/>
            </a:pPr>
            <a:r>
              <a:rPr lang="en-IN" sz="1800" b="1" u="none" strike="noStrike">
                <a:effectLst/>
                <a:highlight>
                  <a:srgbClr val="FFFFFF"/>
                </a:highlight>
                <a:latin typeface="Roboto" panose="02000000000000000000" pitchFamily="2" charset="0"/>
                <a:ea typeface="Roboto" panose="02000000000000000000" pitchFamily="2" charset="0"/>
                <a:cs typeface="Roboto" panose="02000000000000000000" pitchFamily="2" charset="0"/>
              </a:rPr>
              <a:t>Choosing the Right Metrics:</a:t>
            </a:r>
            <a:endParaRPr lang="en-IN" sz="1800" u="none" strike="noStrike">
              <a:effectLst/>
              <a:latin typeface="Arial" panose="020B0604020202020204" pitchFamily="34" charset="0"/>
              <a:ea typeface="Arial" panose="020B0604020202020204" pitchFamily="34" charset="0"/>
            </a:endParaRPr>
          </a:p>
          <a:p>
            <a:pPr marL="457200">
              <a:lnSpc>
                <a:spcPct val="115000"/>
              </a:lnSpc>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Selecting the Appropriate Performance Metrics is the first step in the model review process. The challenge at hand and the business purpose will determine which metric is used.</a:t>
            </a:r>
            <a:endParaRPr lang="en-IN" sz="1800">
              <a:effectLst/>
              <a:latin typeface="Arial" panose="020B0604020202020204" pitchFamily="34" charset="0"/>
              <a:ea typeface="Arial" panose="020B0604020202020204" pitchFamily="34" charset="0"/>
            </a:endParaRPr>
          </a:p>
          <a:p>
            <a:pPr marL="457200">
              <a:lnSpc>
                <a:spcPct val="115000"/>
              </a:lnSpc>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 </a:t>
            </a:r>
            <a:endParaRPr lang="en-IN" sz="1800">
              <a:effectLst/>
              <a:latin typeface="Arial" panose="020B0604020202020204" pitchFamily="34" charset="0"/>
              <a:ea typeface="Arial" panose="020B0604020202020204" pitchFamily="34" charset="0"/>
            </a:endParaRPr>
          </a:p>
          <a:p>
            <a:pPr marL="457200">
              <a:lnSpc>
                <a:spcPct val="115000"/>
              </a:lnSpc>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Accuracy, precision, recall, F1-score, or area under the ROC curve (AUC-ROC) may be used to measure categorization issues. Mean absolute error (MAE), mean squared error (MSE), root mean squared error (RMSE), or R-squared may be used to analyze regression situations. Precision@k and NDCG@k may be utilized for ranking issues. There are numerous different measurements, each with advantages and disadvantages, therefore it is frequently beneficial to take several metrics into account.</a:t>
            </a:r>
            <a:endParaRPr lang="en-IN" sz="1800">
              <a:effectLst/>
              <a:latin typeface="Arial" panose="020B0604020202020204" pitchFamily="34" charset="0"/>
              <a:ea typeface="Arial" panose="020B0604020202020204" pitchFamily="34" charset="0"/>
            </a:endParaRPr>
          </a:p>
          <a:p>
            <a:pPr marL="457200">
              <a:lnSpc>
                <a:spcPct val="115000"/>
              </a:lnSpc>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 </a:t>
            </a:r>
            <a:endParaRPr lang="en-IN" sz="1800">
              <a:effectLst/>
              <a:latin typeface="Arial" panose="020B0604020202020204" pitchFamily="34" charset="0"/>
              <a:ea typeface="Arial" panose="020B0604020202020204" pitchFamily="34" charset="0"/>
            </a:endParaRPr>
          </a:p>
          <a:p>
            <a:pPr marL="342900" lvl="0" indent="-342900">
              <a:lnSpc>
                <a:spcPct val="115000"/>
              </a:lnSpc>
              <a:buFont typeface="+mj-lt"/>
              <a:buAutoNum type="romanUcPeriod"/>
            </a:pPr>
            <a:r>
              <a:rPr lang="en-IN" sz="1800" b="1" u="none" strike="noStrike">
                <a:effectLst/>
                <a:highlight>
                  <a:srgbClr val="FFFFFF"/>
                </a:highlight>
                <a:latin typeface="Roboto" panose="02000000000000000000" pitchFamily="2" charset="0"/>
                <a:ea typeface="Roboto" panose="02000000000000000000" pitchFamily="2" charset="0"/>
                <a:cs typeface="Roboto" panose="02000000000000000000" pitchFamily="2" charset="0"/>
              </a:rPr>
              <a:t>Testing the Model:</a:t>
            </a:r>
            <a:endParaRPr lang="en-IN" sz="1800" u="none" strike="noStrike">
              <a:effectLst/>
              <a:latin typeface="Arial" panose="020B0604020202020204" pitchFamily="34" charset="0"/>
              <a:ea typeface="Arial" panose="020B0604020202020204" pitchFamily="34" charset="0"/>
            </a:endParaRPr>
          </a:p>
          <a:p>
            <a:pPr marL="457200">
              <a:lnSpc>
                <a:spcPct val="115000"/>
              </a:lnSpc>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After picking the metrics, you use them to evaluate your model's performance on the test set. The test set is a subset of your data that the model has not seen during training or validation, thus it provides a good approximation of how well the model will perform on unseen data.</a:t>
            </a:r>
            <a:endParaRPr lang="en-IN" sz="1800">
              <a:effectLst/>
              <a:latin typeface="Arial" panose="020B0604020202020204" pitchFamily="34" charset="0"/>
              <a:ea typeface="Arial" panose="020B0604020202020204" pitchFamily="34" charset="0"/>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39</a:t>
            </a:fld>
            <a:endParaRPr lang="en-US"/>
          </a:p>
        </p:txBody>
      </p:sp>
    </p:spTree>
    <p:extLst>
      <p:ext uri="{BB962C8B-B14F-4D97-AF65-F5344CB8AC3E}">
        <p14:creationId xmlns:p14="http://schemas.microsoft.com/office/powerpoint/2010/main" val="1788905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pPr marL="342900" lvl="0" indent="-342900">
              <a:lnSpc>
                <a:spcPct val="115000"/>
              </a:lnSpc>
              <a:buFont typeface="+mj-lt"/>
              <a:buAutoNum type="romanUcPeriod"/>
            </a:pPr>
            <a:r>
              <a:rPr lang="en-IN" sz="1800" b="1" u="none" strike="noStrike">
                <a:effectLst/>
                <a:highlight>
                  <a:srgbClr val="FFFFFF"/>
                </a:highlight>
                <a:latin typeface="Roboto" panose="02000000000000000000" pitchFamily="2" charset="0"/>
                <a:ea typeface="Roboto" panose="02000000000000000000" pitchFamily="2" charset="0"/>
                <a:cs typeface="Roboto" panose="02000000000000000000" pitchFamily="2" charset="0"/>
              </a:rPr>
              <a:t>Interpreting the Results:</a:t>
            </a:r>
            <a:endParaRPr lang="en-IN" sz="1800" u="none" strike="noStrike">
              <a:effectLst/>
              <a:latin typeface="Arial" panose="020B0604020202020204" pitchFamily="34" charset="0"/>
              <a:ea typeface="Arial" panose="020B0604020202020204" pitchFamily="34" charset="0"/>
            </a:endParaRPr>
          </a:p>
          <a:p>
            <a:pPr marL="457200">
              <a:lnSpc>
                <a:spcPct val="115000"/>
              </a:lnSpc>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Interpreting the results is just as crucial as calculating them. You must comprehend what the metrics indicate about the performance of your model and how it connects to your company goal.</a:t>
            </a:r>
          </a:p>
          <a:p>
            <a:pPr marL="457200">
              <a:lnSpc>
                <a:spcPct val="115000"/>
              </a:lnSpc>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 </a:t>
            </a:r>
          </a:p>
          <a:p>
            <a:pPr marL="457200" marR="0" lvl="0" indent="0" algn="l" defTabSz="914400" rtl="0" eaLnBrk="1" fontAlgn="auto" latinLnBrk="0" hangingPunct="1">
              <a:lnSpc>
                <a:spcPct val="115000"/>
              </a:lnSpc>
              <a:spcBef>
                <a:spcPts val="0"/>
              </a:spcBef>
              <a:spcAft>
                <a:spcPts val="0"/>
              </a:spcAft>
              <a:buClrTx/>
              <a:buSzTx/>
              <a:buFontTx/>
              <a:buNone/>
              <a:tabLst/>
              <a:defRPr/>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For example, if you are developing a spam detection system, precision (the percentage of emails marked as spam that are truly spam) may be more important than recall (the percentage of actual spam emails that were correctly flagged as spam). However, if you are developing a system to detect fraudulent transactions, you may be more concerned with recall (capturing as many fraudulent transactions as possible), even if it means that some legal transactions are marked mistakenly (lower precision).</a:t>
            </a:r>
            <a:endParaRPr lang="en-IN" sz="1800">
              <a:effectLst/>
              <a:latin typeface="Arial" panose="020B0604020202020204" pitchFamily="34" charset="0"/>
              <a:ea typeface="Arial" panose="020B0604020202020204" pitchFamily="34" charset="0"/>
            </a:endParaRPr>
          </a:p>
          <a:p>
            <a:pPr marL="457200">
              <a:lnSpc>
                <a:spcPct val="115000"/>
              </a:lnSpc>
            </a:pPr>
            <a:endParaRPr lang="en-IN" sz="1800">
              <a:effectLst/>
              <a:latin typeface="Arial" panose="020B0604020202020204" pitchFamily="34" charset="0"/>
              <a:ea typeface="Arial" panose="020B0604020202020204" pitchFamily="34" charset="0"/>
            </a:endParaRPr>
          </a:p>
          <a:p>
            <a:pPr>
              <a:lnSpc>
                <a:spcPct val="115000"/>
              </a:lnSpc>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 </a:t>
            </a:r>
            <a:endParaRPr lang="en-IN" sz="1800">
              <a:effectLst/>
              <a:latin typeface="Arial" panose="020B0604020202020204" pitchFamily="34" charset="0"/>
              <a:ea typeface="Arial" panose="020B0604020202020204" pitchFamily="34" charset="0"/>
            </a:endParaRPr>
          </a:p>
          <a:p>
            <a:pPr marL="342900" lvl="0" indent="-342900">
              <a:lnSpc>
                <a:spcPct val="115000"/>
              </a:lnSpc>
              <a:buFont typeface="+mj-lt"/>
              <a:buAutoNum type="romanUcPeriod"/>
            </a:pPr>
            <a:r>
              <a:rPr lang="en-IN" sz="1800" b="1" u="none" strike="noStrike">
                <a:effectLst/>
                <a:highlight>
                  <a:srgbClr val="FFFFFF"/>
                </a:highlight>
                <a:latin typeface="Roboto" panose="02000000000000000000" pitchFamily="2" charset="0"/>
                <a:ea typeface="Roboto" panose="02000000000000000000" pitchFamily="2" charset="0"/>
                <a:cs typeface="Roboto" panose="02000000000000000000" pitchFamily="2" charset="0"/>
              </a:rPr>
              <a:t>Comparing Models:</a:t>
            </a:r>
            <a:endParaRPr lang="en-IN" sz="1800" u="none" strike="noStrike">
              <a:effectLst/>
              <a:latin typeface="Arial" panose="020B0604020202020204" pitchFamily="34" charset="0"/>
              <a:ea typeface="Arial" panose="020B0604020202020204" pitchFamily="34" charset="0"/>
            </a:endParaRPr>
          </a:p>
          <a:p>
            <a:pPr marL="457200">
              <a:lnSpc>
                <a:spcPct val="115000"/>
              </a:lnSpc>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If you've trained numerous models or the same model with various hyperparameters, you can compare their results to determine which one is the best. Remember that the "best" model does not always have the best performance metrics. You must also consider model complexity, training time, and business restrictions.</a:t>
            </a:r>
            <a:endParaRPr lang="en-IN" sz="1800">
              <a:effectLst/>
              <a:latin typeface="Arial" panose="020B0604020202020204" pitchFamily="34" charset="0"/>
              <a:ea typeface="Arial" panose="020B0604020202020204" pitchFamily="34" charset="0"/>
            </a:endParaRPr>
          </a:p>
          <a:p>
            <a:pPr marL="457200">
              <a:lnSpc>
                <a:spcPct val="115000"/>
              </a:lnSpc>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 </a:t>
            </a:r>
            <a:endParaRPr lang="en-IN" sz="1800">
              <a:effectLst/>
              <a:latin typeface="Arial" panose="020B0604020202020204" pitchFamily="34" charset="0"/>
              <a:ea typeface="Arial" panose="020B0604020202020204" pitchFamily="34" charset="0"/>
            </a:endParaRPr>
          </a:p>
          <a:p>
            <a:pPr marL="457200">
              <a:lnSpc>
                <a:spcPct val="115000"/>
              </a:lnSpc>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Model evaluation is crucial because it provides an objective way to assess how well your model is likely to perform on unseen data. It is essential to select the appropriate metrics, interpret the results in the context of your business situation, and understand the trade-offs between various models.</a:t>
            </a:r>
            <a:endParaRPr lang="en-IN" sz="1800">
              <a:effectLst/>
              <a:latin typeface="Arial" panose="020B0604020202020204" pitchFamily="34" charset="0"/>
              <a:ea typeface="Arial" panose="020B0604020202020204" pitchFamily="34" charset="0"/>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40</a:t>
            </a:fld>
            <a:endParaRPr lang="en-US"/>
          </a:p>
        </p:txBody>
      </p:sp>
    </p:spTree>
    <p:extLst>
      <p:ext uri="{BB962C8B-B14F-4D97-AF65-F5344CB8AC3E}">
        <p14:creationId xmlns:p14="http://schemas.microsoft.com/office/powerpoint/2010/main" val="2475563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pPr>
              <a:lnSpc>
                <a:spcPct val="115000"/>
              </a:lnSpc>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The model deployment comes after a model has been developed and assessed. In order to use the model to generate predictions on new, unforeseen data, it must be made available in a production environment. Depending on the demands of your project and the technology stack in your production environment, the specifics of this process can vary greatly.</a:t>
            </a:r>
            <a:endParaRPr lang="en-IN" sz="1800">
              <a:effectLst/>
              <a:latin typeface="Arial" panose="020B0604020202020204" pitchFamily="34" charset="0"/>
              <a:ea typeface="Arial" panose="020B0604020202020204" pitchFamily="34" charset="0"/>
            </a:endParaRPr>
          </a:p>
          <a:p>
            <a:pPr>
              <a:lnSpc>
                <a:spcPct val="115000"/>
              </a:lnSpc>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 </a:t>
            </a:r>
            <a:endParaRPr lang="en-IN" sz="1800">
              <a:effectLst/>
              <a:latin typeface="Arial" panose="020B0604020202020204" pitchFamily="34" charset="0"/>
              <a:ea typeface="Arial" panose="020B0604020202020204" pitchFamily="34" charset="0"/>
            </a:endParaRPr>
          </a:p>
          <a:p>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Typical steps in the model deployment process:</a:t>
            </a:r>
          </a:p>
          <a:p>
            <a:endPar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endParaRPr>
          </a:p>
          <a:p>
            <a:r>
              <a:rPr lang="en-IN" sz="1800" b="1">
                <a:effectLst/>
                <a:highlight>
                  <a:srgbClr val="FFFFFF"/>
                </a:highlight>
                <a:latin typeface="Roboto" panose="02000000000000000000" pitchFamily="2" charset="0"/>
                <a:ea typeface="Roboto" panose="02000000000000000000" pitchFamily="2" charset="0"/>
                <a:cs typeface="Roboto" panose="02000000000000000000" pitchFamily="2" charset="0"/>
              </a:rPr>
              <a:t>Deployment Strategy</a:t>
            </a:r>
          </a:p>
          <a:p>
            <a:r>
              <a:rPr lang="en-IN" sz="1800" b="1">
                <a:effectLst/>
                <a:highlight>
                  <a:srgbClr val="FFFFFF"/>
                </a:highlight>
                <a:latin typeface="Roboto" panose="02000000000000000000" pitchFamily="2" charset="0"/>
                <a:ea typeface="Roboto" panose="02000000000000000000" pitchFamily="2" charset="0"/>
                <a:cs typeface="Roboto" panose="02000000000000000000" pitchFamily="2" charset="0"/>
              </a:rPr>
              <a:t>Model Wrapping</a:t>
            </a:r>
          </a:p>
          <a:p>
            <a:r>
              <a:rPr lang="en-IN" sz="1800" b="1">
                <a:effectLst/>
                <a:highlight>
                  <a:srgbClr val="FFFFFF"/>
                </a:highlight>
                <a:latin typeface="Roboto" panose="02000000000000000000" pitchFamily="2" charset="0"/>
                <a:ea typeface="Roboto" panose="02000000000000000000" pitchFamily="2" charset="0"/>
                <a:cs typeface="Roboto" panose="02000000000000000000" pitchFamily="2" charset="0"/>
              </a:rPr>
              <a:t>Integration and testing</a:t>
            </a:r>
          </a:p>
          <a:p>
            <a:r>
              <a:rPr lang="en-IN" sz="1800" b="1">
                <a:effectLst/>
                <a:highlight>
                  <a:srgbClr val="FFFFFF"/>
                </a:highlight>
                <a:latin typeface="Roboto" panose="02000000000000000000" pitchFamily="2" charset="0"/>
                <a:ea typeface="Roboto" panose="02000000000000000000" pitchFamily="2" charset="0"/>
                <a:cs typeface="Roboto" panose="02000000000000000000" pitchFamily="2" charset="0"/>
              </a:rPr>
              <a:t>Monitoring</a:t>
            </a:r>
          </a:p>
          <a:p>
            <a:r>
              <a:rPr lang="en-IN" sz="1800" b="1">
                <a:effectLst/>
                <a:highlight>
                  <a:srgbClr val="FFFFFF"/>
                </a:highlight>
                <a:latin typeface="Roboto" panose="02000000000000000000" pitchFamily="2" charset="0"/>
                <a:ea typeface="Roboto" panose="02000000000000000000" pitchFamily="2" charset="0"/>
                <a:cs typeface="Roboto" panose="02000000000000000000" pitchFamily="2" charset="0"/>
              </a:rPr>
              <a:t>Updating</a:t>
            </a:r>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41</a:t>
            </a:fld>
            <a:endParaRPr lang="en-US"/>
          </a:p>
        </p:txBody>
      </p:sp>
    </p:spTree>
    <p:extLst>
      <p:ext uri="{BB962C8B-B14F-4D97-AF65-F5344CB8AC3E}">
        <p14:creationId xmlns:p14="http://schemas.microsoft.com/office/powerpoint/2010/main" val="561039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pPr marL="342900" lvl="0" indent="-342900">
              <a:lnSpc>
                <a:spcPct val="115000"/>
              </a:lnSpc>
              <a:buFont typeface="+mj-lt"/>
              <a:buAutoNum type="romanUcPeriod"/>
            </a:pPr>
            <a:r>
              <a:rPr lang="en-IN" sz="1800" b="1" u="none" strike="noStrike">
                <a:effectLst/>
                <a:highlight>
                  <a:srgbClr val="FFFFFF"/>
                </a:highlight>
                <a:latin typeface="Roboto" panose="02000000000000000000" pitchFamily="2" charset="0"/>
                <a:ea typeface="Roboto" panose="02000000000000000000" pitchFamily="2" charset="0"/>
                <a:cs typeface="Roboto" panose="02000000000000000000" pitchFamily="2" charset="0"/>
              </a:rPr>
              <a:t>Deployment Strategy:</a:t>
            </a:r>
            <a:endParaRPr lang="en-IN" sz="1800" u="none" strike="noStrike">
              <a:effectLst/>
              <a:latin typeface="Arial" panose="020B0604020202020204" pitchFamily="34" charset="0"/>
              <a:ea typeface="Arial" panose="020B0604020202020204" pitchFamily="34" charset="0"/>
            </a:endParaRPr>
          </a:p>
          <a:p>
            <a:pPr>
              <a:lnSpc>
                <a:spcPct val="115000"/>
              </a:lnSpc>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 Selecting a deployment strategy is the first step in model deployment.</a:t>
            </a:r>
            <a:endParaRPr lang="en-IN" sz="1800">
              <a:effectLst/>
              <a:latin typeface="Arial" panose="020B0604020202020204" pitchFamily="34" charset="0"/>
              <a:ea typeface="Arial" panose="020B0604020202020204" pitchFamily="34" charset="0"/>
            </a:endParaRPr>
          </a:p>
          <a:p>
            <a:pPr>
              <a:lnSpc>
                <a:spcPct val="115000"/>
              </a:lnSpc>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 </a:t>
            </a:r>
            <a:endParaRPr lang="en-IN" sz="1800">
              <a:effectLst/>
              <a:latin typeface="Arial" panose="020B0604020202020204" pitchFamily="34" charset="0"/>
              <a:ea typeface="Arial" panose="020B0604020202020204" pitchFamily="34" charset="0"/>
            </a:endParaRPr>
          </a:p>
          <a:p>
            <a:pPr>
              <a:lnSpc>
                <a:spcPct val="115000"/>
              </a:lnSpc>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 A machine learning model can be implemented in various ways, including:</a:t>
            </a:r>
            <a:endParaRPr lang="en-IN" sz="1800">
              <a:effectLst/>
              <a:latin typeface="Arial" panose="020B0604020202020204" pitchFamily="34" charset="0"/>
              <a:ea typeface="Arial" panose="020B0604020202020204" pitchFamily="34" charset="0"/>
            </a:endParaRPr>
          </a:p>
          <a:p>
            <a:pPr marL="457200">
              <a:lnSpc>
                <a:spcPct val="115000"/>
              </a:lnSpc>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 </a:t>
            </a:r>
            <a:endParaRPr lang="en-IN" sz="180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n-IN" sz="1800" u="none" strike="noStrike">
                <a:effectLst/>
                <a:highlight>
                  <a:srgbClr val="FFFFFF"/>
                </a:highlight>
                <a:latin typeface="Roboto" panose="02000000000000000000" pitchFamily="2" charset="0"/>
                <a:ea typeface="Roboto" panose="02000000000000000000" pitchFamily="2" charset="0"/>
                <a:cs typeface="Roboto" panose="02000000000000000000" pitchFamily="2" charset="0"/>
              </a:rPr>
              <a:t>Batch Deployment: The model is executed often, processing huge batches of data at once. This is appropriate for tasks where real-time forecasts are not required.</a:t>
            </a:r>
            <a:endParaRPr lang="en-IN" sz="1800" u="none" strike="noStrike">
              <a:effectLst/>
              <a:latin typeface="Arial" panose="020B0604020202020204" pitchFamily="34" charset="0"/>
              <a:ea typeface="Arial" panose="020B0604020202020204" pitchFamily="34" charset="0"/>
            </a:endParaRPr>
          </a:p>
          <a:p>
            <a:pPr marL="457200">
              <a:lnSpc>
                <a:spcPct val="115000"/>
              </a:lnSpc>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 </a:t>
            </a:r>
            <a:endParaRPr lang="en-IN" sz="180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n-IN" sz="1800" u="none" strike="noStrike">
                <a:effectLst/>
                <a:highlight>
                  <a:srgbClr val="FFFFFF"/>
                </a:highlight>
                <a:latin typeface="Roboto" panose="02000000000000000000" pitchFamily="2" charset="0"/>
                <a:ea typeface="Roboto" panose="02000000000000000000" pitchFamily="2" charset="0"/>
                <a:cs typeface="Roboto" panose="02000000000000000000" pitchFamily="2" charset="0"/>
              </a:rPr>
              <a:t>Real-Time Deployment: The model is configured as a service that can accept input data and make predictions in real-time. This is appropriate for tasks requiring immediate predictions, such as recommendation systems or fraud detection systems.</a:t>
            </a:r>
            <a:endParaRPr lang="en-IN" sz="1800" u="none" strike="noStrike">
              <a:effectLst/>
              <a:latin typeface="Arial" panose="020B0604020202020204" pitchFamily="34" charset="0"/>
              <a:ea typeface="Arial" panose="020B0604020202020204" pitchFamily="34" charset="0"/>
            </a:endParaRPr>
          </a:p>
          <a:p>
            <a:pPr marL="457200">
              <a:lnSpc>
                <a:spcPct val="115000"/>
              </a:lnSpc>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 </a:t>
            </a:r>
            <a:endParaRPr lang="en-IN" sz="180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n-IN" sz="1800" u="none" strike="noStrike">
                <a:effectLst/>
                <a:highlight>
                  <a:srgbClr val="FFFFFF"/>
                </a:highlight>
                <a:latin typeface="Roboto" panose="02000000000000000000" pitchFamily="2" charset="0"/>
                <a:ea typeface="Roboto" panose="02000000000000000000" pitchFamily="2" charset="0"/>
                <a:cs typeface="Roboto" panose="02000000000000000000" pitchFamily="2" charset="0"/>
              </a:rPr>
              <a:t>Embedded Systems: The model is installed on hardware components like Internet of Things (IoT) devices, allowing them to generate predictions even when no Internet connection is present. For tasks like image recognition in a self-driving car, this is appropriate.</a:t>
            </a:r>
            <a:endParaRPr lang="en-IN" sz="1800" u="none" strike="noStrike">
              <a:effectLst/>
              <a:latin typeface="Arial" panose="020B0604020202020204" pitchFamily="34" charset="0"/>
              <a:ea typeface="Arial" panose="020B0604020202020204" pitchFamily="34" charset="0"/>
            </a:endParaRPr>
          </a:p>
          <a:p>
            <a:pPr marL="457200">
              <a:lnSpc>
                <a:spcPct val="115000"/>
              </a:lnSpc>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 </a:t>
            </a:r>
            <a:endParaRPr lang="en-IN" sz="1800">
              <a:effectLst/>
              <a:latin typeface="Arial" panose="020B0604020202020204" pitchFamily="34" charset="0"/>
              <a:ea typeface="Arial" panose="020B0604020202020204" pitchFamily="34" charset="0"/>
            </a:endParaRPr>
          </a:p>
          <a:p>
            <a:pPr marL="342900" lvl="0" indent="-342900">
              <a:lnSpc>
                <a:spcPct val="115000"/>
              </a:lnSpc>
              <a:buFont typeface="+mj-lt"/>
              <a:buAutoNum type="romanUcPeriod"/>
            </a:pPr>
            <a:r>
              <a:rPr lang="en-IN" sz="1800" b="1" u="none" strike="noStrike">
                <a:effectLst/>
                <a:highlight>
                  <a:srgbClr val="FFFFFF"/>
                </a:highlight>
                <a:latin typeface="Roboto" panose="02000000000000000000" pitchFamily="2" charset="0"/>
                <a:ea typeface="Roboto" panose="02000000000000000000" pitchFamily="2" charset="0"/>
                <a:cs typeface="Roboto" panose="02000000000000000000" pitchFamily="2" charset="0"/>
              </a:rPr>
              <a:t>Model Wrapping: </a:t>
            </a:r>
            <a:endParaRPr lang="en-IN" sz="1800" u="none" strike="noStrike">
              <a:effectLst/>
              <a:latin typeface="Arial" panose="020B0604020202020204" pitchFamily="34" charset="0"/>
              <a:ea typeface="Arial" panose="020B0604020202020204" pitchFamily="34" charset="0"/>
            </a:endParaRPr>
          </a:p>
          <a:p>
            <a:pPr marL="457200">
              <a:lnSpc>
                <a:spcPct val="115000"/>
              </a:lnSpc>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The machine learning model must be wrapped in an API (Application Programming Interface) so that it may be interacted with by other software. This involves creating code that can take input data, preprocess it similarly to model training, feed it into the model, and deliver the model's predictions.</a:t>
            </a:r>
            <a:endParaRPr lang="en-IN" sz="1800">
              <a:effectLst/>
              <a:latin typeface="Arial" panose="020B0604020202020204" pitchFamily="34" charset="0"/>
              <a:ea typeface="Arial" panose="020B0604020202020204" pitchFamily="34" charset="0"/>
            </a:endParaRPr>
          </a:p>
          <a:p>
            <a:pPr marL="457200">
              <a:lnSpc>
                <a:spcPct val="115000"/>
              </a:lnSpc>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 </a:t>
            </a:r>
            <a:endParaRPr lang="en-IN" sz="1800">
              <a:effectLst/>
              <a:latin typeface="Arial" panose="020B0604020202020204" pitchFamily="34" charset="0"/>
              <a:ea typeface="Arial" panose="020B0604020202020204" pitchFamily="34" charset="0"/>
            </a:endParaRPr>
          </a:p>
          <a:p>
            <a:pPr marL="342900" lvl="0" indent="-342900">
              <a:lnSpc>
                <a:spcPct val="115000"/>
              </a:lnSpc>
              <a:buFont typeface="+mj-lt"/>
              <a:buAutoNum type="romanUcPeriod"/>
            </a:pPr>
            <a:r>
              <a:rPr lang="en-IN" sz="1800" b="1" u="none" strike="noStrike">
                <a:effectLst/>
                <a:highlight>
                  <a:srgbClr val="FFFFFF"/>
                </a:highlight>
                <a:latin typeface="Roboto" panose="02000000000000000000" pitchFamily="2" charset="0"/>
                <a:ea typeface="Roboto" panose="02000000000000000000" pitchFamily="2" charset="0"/>
                <a:cs typeface="Roboto" panose="02000000000000000000" pitchFamily="2" charset="0"/>
              </a:rPr>
              <a:t>Integration and testing: </a:t>
            </a:r>
            <a:endParaRPr lang="en-IN" sz="1800" u="none" strike="noStrike">
              <a:effectLst/>
              <a:latin typeface="Arial" panose="020B0604020202020204" pitchFamily="34" charset="0"/>
              <a:ea typeface="Arial" panose="020B0604020202020204" pitchFamily="34" charset="0"/>
            </a:endParaRPr>
          </a:p>
          <a:p>
            <a:pPr marL="457200">
              <a:lnSpc>
                <a:spcPct val="115000"/>
              </a:lnSpc>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To ensure that the delivered model functions properly, it must be integrated into the broader system and extensively tested. This covers both functional testing (does the model make the right predictions?) and non-functional testing (does the model make the right predictions quickly enough?). Can it withstand high-volume requests?).</a:t>
            </a:r>
            <a:endParaRPr lang="en-IN" sz="1800">
              <a:effectLst/>
              <a:latin typeface="Arial" panose="020B0604020202020204" pitchFamily="34" charset="0"/>
              <a:ea typeface="Arial" panose="020B0604020202020204" pitchFamily="34" charset="0"/>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42</a:t>
            </a:fld>
            <a:endParaRPr lang="en-US"/>
          </a:p>
        </p:txBody>
      </p:sp>
    </p:spTree>
    <p:extLst>
      <p:ext uri="{BB962C8B-B14F-4D97-AF65-F5344CB8AC3E}">
        <p14:creationId xmlns:p14="http://schemas.microsoft.com/office/powerpoint/2010/main" val="40130490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pPr marL="342900" lvl="0" indent="-342900">
              <a:lnSpc>
                <a:spcPct val="115000"/>
              </a:lnSpc>
              <a:buFont typeface="+mj-lt"/>
              <a:buAutoNum type="romanUcPeriod"/>
            </a:pPr>
            <a:r>
              <a:rPr lang="en-IN" sz="1800" b="1" u="none" strike="noStrike">
                <a:effectLst/>
                <a:highlight>
                  <a:srgbClr val="FFFFFF"/>
                </a:highlight>
                <a:latin typeface="Roboto" panose="02000000000000000000" pitchFamily="2" charset="0"/>
                <a:ea typeface="Roboto" panose="02000000000000000000" pitchFamily="2" charset="0"/>
                <a:cs typeface="Roboto" panose="02000000000000000000" pitchFamily="2" charset="0"/>
              </a:rPr>
              <a:t>Monitoring:</a:t>
            </a:r>
            <a:endParaRPr lang="en-IN" sz="1800" u="none" strike="noStrike">
              <a:effectLst/>
              <a:latin typeface="Arial" panose="020B0604020202020204" pitchFamily="34" charset="0"/>
              <a:ea typeface="Arial" panose="020B0604020202020204" pitchFamily="34" charset="0"/>
            </a:endParaRPr>
          </a:p>
          <a:p>
            <a:pPr marL="457200">
              <a:lnSpc>
                <a:spcPct val="115000"/>
              </a:lnSpc>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Once the model is deployed, it must be regularly checked to ensure that it is functioning properly. This involves tracking parameters such as forecast accuracy, latency, and resource utilization over time.</a:t>
            </a:r>
            <a:endParaRPr lang="en-IN" sz="1800">
              <a:effectLst/>
              <a:latin typeface="Arial" panose="020B0604020202020204" pitchFamily="34" charset="0"/>
              <a:ea typeface="Arial" panose="020B0604020202020204" pitchFamily="34" charset="0"/>
            </a:endParaRPr>
          </a:p>
          <a:p>
            <a:pPr marL="457200">
              <a:lnSpc>
                <a:spcPct val="115000"/>
              </a:lnSpc>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 </a:t>
            </a:r>
            <a:endParaRPr lang="en-IN" sz="1800">
              <a:effectLst/>
              <a:latin typeface="Arial" panose="020B0604020202020204" pitchFamily="34" charset="0"/>
              <a:ea typeface="Arial" panose="020B0604020202020204" pitchFamily="34" charset="0"/>
            </a:endParaRPr>
          </a:p>
          <a:p>
            <a:pPr marL="342900" lvl="0" indent="-342900">
              <a:lnSpc>
                <a:spcPct val="115000"/>
              </a:lnSpc>
              <a:buFont typeface="+mj-lt"/>
              <a:buAutoNum type="romanUcPeriod"/>
            </a:pPr>
            <a:r>
              <a:rPr lang="en-IN" sz="1800" b="1" u="none" strike="noStrike">
                <a:effectLst/>
                <a:highlight>
                  <a:srgbClr val="FFFFFF"/>
                </a:highlight>
                <a:latin typeface="Roboto" panose="02000000000000000000" pitchFamily="2" charset="0"/>
                <a:ea typeface="Roboto" panose="02000000000000000000" pitchFamily="2" charset="0"/>
                <a:cs typeface="Roboto" panose="02000000000000000000" pitchFamily="2" charset="0"/>
              </a:rPr>
              <a:t>Updating: </a:t>
            </a:r>
            <a:endParaRPr lang="en-IN" sz="1800" u="none" strike="noStrike">
              <a:effectLst/>
              <a:latin typeface="Arial" panose="020B0604020202020204" pitchFamily="34" charset="0"/>
              <a:ea typeface="Arial" panose="020B0604020202020204" pitchFamily="34" charset="0"/>
            </a:endParaRPr>
          </a:p>
          <a:p>
            <a:pPr marL="457200">
              <a:lnSpc>
                <a:spcPct val="115000"/>
              </a:lnSpc>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Machine learning models frequently need to be updated over time, either because the data on which they were trained gets out of date, or because new data that can improve the model's performance becomes available. This requires a method for retraining the model and deploying the upgraded version without interrupting service.</a:t>
            </a:r>
            <a:endParaRPr lang="en-IN" sz="1800">
              <a:effectLst/>
              <a:latin typeface="Arial" panose="020B0604020202020204" pitchFamily="34" charset="0"/>
              <a:ea typeface="Arial" panose="020B0604020202020204" pitchFamily="34" charset="0"/>
            </a:endParaRPr>
          </a:p>
          <a:p>
            <a:pPr marL="457200">
              <a:lnSpc>
                <a:spcPct val="115000"/>
              </a:lnSpc>
            </a:pPr>
            <a:r>
              <a:rPr lang="en-IN" sz="1800">
                <a:effectLst/>
                <a:highlight>
                  <a:srgbClr val="FFFFFF"/>
                </a:highlight>
                <a:latin typeface="Roboto" panose="02000000000000000000" pitchFamily="2" charset="0"/>
                <a:ea typeface="Roboto" panose="02000000000000000000" pitchFamily="2" charset="0"/>
                <a:cs typeface="Roboto" panose="02000000000000000000" pitchFamily="2" charset="0"/>
              </a:rPr>
              <a:t> </a:t>
            </a:r>
            <a:endParaRPr lang="en-IN" sz="1800">
              <a:effectLst/>
              <a:latin typeface="Arial" panose="020B0604020202020204" pitchFamily="34" charset="0"/>
              <a:ea typeface="Arial" panose="020B0604020202020204" pitchFamily="34" charset="0"/>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43</a:t>
            </a:fld>
            <a:endParaRPr lang="en-US"/>
          </a:p>
        </p:txBody>
      </p:sp>
    </p:spTree>
    <p:extLst>
      <p:ext uri="{BB962C8B-B14F-4D97-AF65-F5344CB8AC3E}">
        <p14:creationId xmlns:p14="http://schemas.microsoft.com/office/powerpoint/2010/main" val="41477829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sz="1800" b="0" i="0" u="none" strike="noStrike">
                <a:solidFill>
                  <a:srgbClr val="000000"/>
                </a:solidFill>
                <a:effectLst/>
                <a:latin typeface="Roboto" panose="02000000000000000000" pitchFamily="2" charset="0"/>
              </a:rPr>
              <a:t>The final step in the machine learning lifecycle is monitoring and maintenance, which occurs after the model has been deployed and begins producing predictions.</a:t>
            </a:r>
          </a:p>
          <a:p>
            <a:r>
              <a:rPr lang="en-US" sz="1800" b="0" i="0" u="none" strike="noStrike">
                <a:solidFill>
                  <a:srgbClr val="000000"/>
                </a:solidFill>
                <a:effectLst/>
                <a:latin typeface="Roboto" panose="02000000000000000000" pitchFamily="2" charset="0"/>
              </a:rPr>
              <a:t>This stage guarantees that the model remains effective over time.</a:t>
            </a:r>
          </a:p>
          <a:p>
            <a:endParaRPr lang="en-US" sz="1800" b="0" i="0" u="none" strike="noStrike">
              <a:solidFill>
                <a:srgbClr val="000000"/>
              </a:solidFill>
              <a:effectLst/>
              <a:latin typeface="Roboto" panose="02000000000000000000" pitchFamily="2" charset="0"/>
            </a:endParaRPr>
          </a:p>
          <a:p>
            <a:r>
              <a:rPr lang="en-US" sz="1800" b="0" i="0" u="none" strike="noStrike">
                <a:solidFill>
                  <a:srgbClr val="000000"/>
                </a:solidFill>
                <a:effectLst/>
                <a:latin typeface="Roboto" panose="02000000000000000000" pitchFamily="2" charset="0"/>
              </a:rPr>
              <a:t>This have 6 key aspects:</a:t>
            </a:r>
          </a:p>
          <a:p>
            <a:endParaRPr lang="en-US" sz="1800" b="0" i="0" u="none" strike="noStrike">
              <a:solidFill>
                <a:srgbClr val="000000"/>
              </a:solidFill>
              <a:effectLst/>
              <a:latin typeface="Roboto" panose="02000000000000000000" pitchFamily="2" charset="0"/>
            </a:endParaRPr>
          </a:p>
          <a:p>
            <a:r>
              <a:rPr lang="en-US" sz="1800" b="0" i="0" u="none" strike="noStrike">
                <a:solidFill>
                  <a:srgbClr val="000000"/>
                </a:solidFill>
                <a:effectLst/>
                <a:latin typeface="Roboto" panose="02000000000000000000" pitchFamily="2" charset="0"/>
              </a:rPr>
              <a:t>Monitoring model and performance</a:t>
            </a:r>
          </a:p>
          <a:p>
            <a:r>
              <a:rPr lang="en-US" sz="1800" b="0" i="0" u="none" strike="noStrike">
                <a:solidFill>
                  <a:srgbClr val="000000"/>
                </a:solidFill>
                <a:effectLst/>
                <a:latin typeface="Roboto" panose="02000000000000000000" pitchFamily="2" charset="0"/>
              </a:rPr>
              <a:t>Date draft monitoring</a:t>
            </a:r>
          </a:p>
          <a:p>
            <a:r>
              <a:rPr lang="en-US" sz="1800" b="0" i="0" u="none" strike="noStrike">
                <a:solidFill>
                  <a:srgbClr val="000000"/>
                </a:solidFill>
                <a:effectLst/>
                <a:latin typeface="Roboto" panose="02000000000000000000" pitchFamily="2" charset="0"/>
              </a:rPr>
              <a:t>A/B testing</a:t>
            </a:r>
          </a:p>
          <a:p>
            <a:r>
              <a:rPr lang="en-US" sz="1800" b="0" i="0" u="none" strike="noStrike">
                <a:solidFill>
                  <a:srgbClr val="000000"/>
                </a:solidFill>
                <a:effectLst/>
                <a:latin typeface="Roboto" panose="02000000000000000000" pitchFamily="2" charset="0"/>
              </a:rPr>
              <a:t>Retraining and model updating</a:t>
            </a:r>
          </a:p>
          <a:p>
            <a:r>
              <a:rPr lang="en-US" sz="1800" b="0" i="0" u="none" strike="noStrike">
                <a:solidFill>
                  <a:srgbClr val="000000"/>
                </a:solidFill>
                <a:effectLst/>
                <a:latin typeface="Roboto" panose="02000000000000000000" pitchFamily="2" charset="0"/>
              </a:rPr>
              <a:t>CI/CD </a:t>
            </a:r>
          </a:p>
          <a:p>
            <a:r>
              <a:rPr lang="en-US" sz="1800" b="0" i="0" u="none" strike="noStrike">
                <a:solidFill>
                  <a:srgbClr val="000000"/>
                </a:solidFill>
                <a:effectLst/>
                <a:latin typeface="Roboto" panose="02000000000000000000" pitchFamily="2" charset="0"/>
              </a:rPr>
              <a:t>Feedback loop</a:t>
            </a:r>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44</a:t>
            </a:fld>
            <a:endParaRPr lang="en-US"/>
          </a:p>
        </p:txBody>
      </p:sp>
    </p:spTree>
    <p:extLst>
      <p:ext uri="{BB962C8B-B14F-4D97-AF65-F5344CB8AC3E}">
        <p14:creationId xmlns:p14="http://schemas.microsoft.com/office/powerpoint/2010/main" val="2988552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pPr rtl="0" fontAlgn="base">
              <a:spcBef>
                <a:spcPts val="0"/>
              </a:spcBef>
              <a:spcAft>
                <a:spcPts val="0"/>
              </a:spcAft>
              <a:buFont typeface="+mj-lt"/>
              <a:buNone/>
            </a:pPr>
            <a:endParaRPr lang="en-US" sz="1200" b="0" i="0" u="none" strike="noStrike">
              <a:solidFill>
                <a:schemeClr val="tx1"/>
              </a:solidFill>
              <a:effectLst/>
              <a:latin typeface="+mn-lt"/>
            </a:endParaRPr>
          </a:p>
          <a:p>
            <a:pPr rtl="0" fontAlgn="base">
              <a:spcBef>
                <a:spcPts val="0"/>
              </a:spcBef>
              <a:spcAft>
                <a:spcPts val="0"/>
              </a:spcAft>
              <a:buFont typeface="+mj-lt"/>
              <a:buNone/>
            </a:pPr>
            <a:r>
              <a:rPr lang="en-US" sz="1800" b="1" i="0" u="none" strike="noStrike">
                <a:solidFill>
                  <a:srgbClr val="000000"/>
                </a:solidFill>
                <a:effectLst/>
                <a:latin typeface="Roboto" panose="02000000000000000000" pitchFamily="2" charset="0"/>
              </a:rPr>
              <a:t>Monitoring Model Performance: </a:t>
            </a:r>
          </a:p>
          <a:p>
            <a:pPr marL="457200" rtl="0">
              <a:spcBef>
                <a:spcPts val="0"/>
              </a:spcBef>
              <a:spcAft>
                <a:spcPts val="0"/>
              </a:spcAft>
            </a:pPr>
            <a:r>
              <a:rPr lang="en-US" sz="1800" b="0" i="0" u="none" strike="noStrike">
                <a:solidFill>
                  <a:srgbClr val="000000"/>
                </a:solidFill>
                <a:effectLst/>
                <a:latin typeface="Roboto" panose="02000000000000000000" pitchFamily="2" charset="0"/>
              </a:rPr>
              <a:t>The model's performance should be observed in real-time or near real-time. The key metrics used to evaluate the model should be tracked. These could include accuracy, precision, recall, F1 score, ROC-AUC, mean absolute error, mean squared error, and so on, depending on the model.</a:t>
            </a:r>
            <a:endParaRPr lang="en-US" b="0">
              <a:effectLst/>
            </a:endParaRPr>
          </a:p>
          <a:p>
            <a:pPr rtl="0">
              <a:spcBef>
                <a:spcPts val="0"/>
              </a:spcBef>
              <a:spcAft>
                <a:spcPts val="0"/>
              </a:spcAft>
            </a:pPr>
            <a:br>
              <a:rPr lang="en-US" b="0">
                <a:effectLst/>
              </a:rPr>
            </a:br>
            <a:r>
              <a:rPr lang="en-US" sz="1800" b="0" i="0" u="none" strike="noStrike">
                <a:solidFill>
                  <a:srgbClr val="000000"/>
                </a:solidFill>
                <a:effectLst/>
                <a:latin typeface="Roboto" panose="02000000000000000000" pitchFamily="2" charset="0"/>
              </a:rPr>
              <a:t>For example, if the model's accuracy starts to decrease, it could signal that the model is becoming old and needs to be retrained. This is especially significant in dynamic contexts with fast-changing data patterns.</a:t>
            </a:r>
            <a:endParaRPr lang="en-US" b="0">
              <a:effectLst/>
            </a:endParaRPr>
          </a:p>
          <a:p>
            <a:pPr rtl="0" fontAlgn="base">
              <a:spcBef>
                <a:spcPts val="0"/>
              </a:spcBef>
              <a:spcAft>
                <a:spcPts val="0"/>
              </a:spcAft>
              <a:buFont typeface="+mj-lt"/>
              <a:buNone/>
            </a:pPr>
            <a:br>
              <a:rPr lang="en-US"/>
            </a:br>
            <a:r>
              <a:rPr lang="en-US" sz="1800" b="1" i="0" u="none" strike="noStrike">
                <a:solidFill>
                  <a:srgbClr val="000000"/>
                </a:solidFill>
                <a:effectLst/>
                <a:latin typeface="Roboto" panose="02000000000000000000" pitchFamily="2" charset="0"/>
              </a:rPr>
              <a:t>Monitoring Model Performance:</a:t>
            </a:r>
          </a:p>
          <a:p>
            <a:pPr rtl="0">
              <a:spcBef>
                <a:spcPts val="0"/>
              </a:spcBef>
              <a:spcAft>
                <a:spcPts val="0"/>
              </a:spcAft>
            </a:pPr>
            <a:r>
              <a:rPr lang="en-US" sz="1800" b="0" i="0" u="none" strike="noStrike">
                <a:solidFill>
                  <a:srgbClr val="000000"/>
                </a:solidFill>
                <a:effectLst/>
                <a:latin typeface="Roboto" panose="02000000000000000000" pitchFamily="2" charset="0"/>
              </a:rPr>
              <a:t>Data drift refers to the change in the distribution of input data over time. Monitoring for data drift is critical because if the model's input data changes significantly, the model may not function as well as it did when it was initially trained.</a:t>
            </a:r>
            <a:endParaRPr lang="en-US" b="0">
              <a:effectLst/>
            </a:endParaRPr>
          </a:p>
          <a:p>
            <a:pPr rtl="0">
              <a:spcBef>
                <a:spcPts val="0"/>
              </a:spcBef>
              <a:spcAft>
                <a:spcPts val="0"/>
              </a:spcAft>
            </a:pPr>
            <a:br>
              <a:rPr lang="en-US" b="0">
                <a:effectLst/>
              </a:rPr>
            </a:br>
            <a:r>
              <a:rPr lang="en-US" sz="1800" b="0" i="0" u="none" strike="noStrike">
                <a:solidFill>
                  <a:srgbClr val="000000"/>
                </a:solidFill>
                <a:effectLst/>
                <a:latin typeface="Roboto" panose="02000000000000000000" pitchFamily="2" charset="0"/>
              </a:rPr>
              <a:t>For example, a model trained to predict home prices in a certain city may do well at first. However, if the city's real estate market changes dramatically over time (due to changes in the economy, demographics, etc.), the model's projections may become less accurate.</a:t>
            </a:r>
            <a:endParaRPr lang="en-US" b="0">
              <a:effectLst/>
            </a:endParaRPr>
          </a:p>
          <a:p>
            <a:pPr rtl="0" fontAlgn="base">
              <a:spcBef>
                <a:spcPts val="0"/>
              </a:spcBef>
              <a:spcAft>
                <a:spcPts val="0"/>
              </a:spcAft>
              <a:buFont typeface="+mj-lt"/>
              <a:buNone/>
            </a:pPr>
            <a:br>
              <a:rPr lang="en-US"/>
            </a:br>
            <a:r>
              <a:rPr lang="en-US" sz="1800" b="1" i="0" u="none" strike="noStrike">
                <a:solidFill>
                  <a:srgbClr val="000000"/>
                </a:solidFill>
                <a:effectLst/>
                <a:latin typeface="Roboto" panose="02000000000000000000" pitchFamily="2" charset="0"/>
              </a:rPr>
              <a:t>A/B Testing:</a:t>
            </a:r>
          </a:p>
          <a:p>
            <a:pPr marL="457200" rtl="0">
              <a:spcBef>
                <a:spcPts val="0"/>
              </a:spcBef>
              <a:spcAft>
                <a:spcPts val="0"/>
              </a:spcAft>
            </a:pPr>
            <a:r>
              <a:rPr lang="en-US" sz="1800" b="0" i="0" u="none" strike="noStrike">
                <a:solidFill>
                  <a:srgbClr val="000000"/>
                </a:solidFill>
                <a:effectLst/>
                <a:latin typeface="Roboto" panose="02000000000000000000" pitchFamily="2" charset="0"/>
              </a:rPr>
              <a:t>You might on occasion want to test out various models or model versions to discover which works best in a real-world setting. A/B testing compares the performance of the new and current models by sending a portion of the input data to the new model.</a:t>
            </a:r>
            <a:endParaRPr lang="en-US" b="0">
              <a:effectLst/>
            </a:endParaRPr>
          </a:p>
          <a:p>
            <a:br>
              <a:rPr lang="en-US"/>
            </a:br>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45</a:t>
            </a:fld>
            <a:endParaRPr lang="en-US"/>
          </a:p>
        </p:txBody>
      </p:sp>
    </p:spTree>
    <p:extLst>
      <p:ext uri="{BB962C8B-B14F-4D97-AF65-F5344CB8AC3E}">
        <p14:creationId xmlns:p14="http://schemas.microsoft.com/office/powerpoint/2010/main" val="29256047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pPr rtl="0" fontAlgn="base">
              <a:spcBef>
                <a:spcPts val="0"/>
              </a:spcBef>
              <a:spcAft>
                <a:spcPts val="0"/>
              </a:spcAft>
              <a:buFont typeface="+mj-lt"/>
              <a:buNone/>
            </a:pPr>
            <a:r>
              <a:rPr lang="en-US" sz="1200" b="0" i="0" u="none" strike="noStrike" dirty="0">
                <a:solidFill>
                  <a:schemeClr val="tx1"/>
                </a:solidFill>
                <a:effectLst/>
                <a:latin typeface="+mn-lt"/>
              </a:rPr>
              <a:t>            </a:t>
            </a:r>
            <a:r>
              <a:rPr lang="en-US" sz="1800" b="1" i="0" u="none" strike="noStrike" dirty="0">
                <a:solidFill>
                  <a:srgbClr val="000000"/>
                </a:solidFill>
                <a:effectLst/>
                <a:latin typeface="Roboto" panose="02000000000000000000" pitchFamily="2" charset="0"/>
              </a:rPr>
              <a:t>Retraining and Model Updating: </a:t>
            </a:r>
          </a:p>
          <a:p>
            <a:pPr marL="457200" rtl="0">
              <a:spcBef>
                <a:spcPts val="0"/>
              </a:spcBef>
              <a:spcAft>
                <a:spcPts val="0"/>
              </a:spcAft>
            </a:pPr>
            <a:r>
              <a:rPr lang="en-US" sz="1800" b="0" i="0" u="none" strike="noStrike" dirty="0">
                <a:solidFill>
                  <a:srgbClr val="000000"/>
                </a:solidFill>
                <a:effectLst/>
                <a:latin typeface="Roboto" panose="02000000000000000000" pitchFamily="2" charset="0"/>
              </a:rPr>
              <a:t>Machine learning models must often be retrained and updated over time. A decrease in model performance, severe data drift, or the availability of new data could all trigger retraining. After retraining the model, the updated one must be validated, and if it outperforms the prior version, it should be redeployed in production.</a:t>
            </a:r>
          </a:p>
          <a:p>
            <a:pPr marL="457200" rtl="0">
              <a:spcBef>
                <a:spcPts val="0"/>
              </a:spcBef>
              <a:spcAft>
                <a:spcPts val="0"/>
              </a:spcAft>
            </a:pPr>
            <a:br>
              <a:rPr lang="en-US" b="0" dirty="0">
                <a:effectLst/>
              </a:rPr>
            </a:br>
            <a:r>
              <a:rPr lang="en-US" sz="1800" b="1" i="0" u="none" strike="noStrike" dirty="0">
                <a:solidFill>
                  <a:srgbClr val="000000"/>
                </a:solidFill>
                <a:effectLst/>
                <a:latin typeface="Roboto" panose="02000000000000000000" pitchFamily="2" charset="0"/>
              </a:rPr>
              <a:t>Continuous Integration and Continuous Deployment (CI/CD):</a:t>
            </a:r>
          </a:p>
          <a:p>
            <a:pPr marL="457200" rtl="0">
              <a:spcBef>
                <a:spcPts val="0"/>
              </a:spcBef>
              <a:spcAft>
                <a:spcPts val="0"/>
              </a:spcAft>
            </a:pPr>
            <a:r>
              <a:rPr lang="en-US" sz="1800" b="0" i="0" u="none" strike="noStrike" dirty="0">
                <a:solidFill>
                  <a:srgbClr val="000000"/>
                </a:solidFill>
                <a:effectLst/>
                <a:latin typeface="Roboto" panose="02000000000000000000" pitchFamily="2" charset="0"/>
              </a:rPr>
              <a:t>CI/CD pipelines are frequently used to automate model retraining, testing, and deployment. These are software engineering methods that can be applied to machine learning tasks.</a:t>
            </a:r>
          </a:p>
          <a:p>
            <a:pPr marL="457200" rtl="0">
              <a:spcBef>
                <a:spcPts val="0"/>
              </a:spcBef>
              <a:spcAft>
                <a:spcPts val="0"/>
              </a:spcAft>
            </a:pPr>
            <a:br>
              <a:rPr lang="en-US" b="0" dirty="0">
                <a:effectLst/>
              </a:rPr>
            </a:br>
            <a:r>
              <a:rPr lang="en-US" sz="1800" b="1" i="0" u="none" strike="noStrike" dirty="0">
                <a:solidFill>
                  <a:srgbClr val="000000"/>
                </a:solidFill>
                <a:effectLst/>
                <a:latin typeface="Roboto" panose="02000000000000000000" pitchFamily="2" charset="0"/>
              </a:rPr>
              <a:t>Feedback Loop:</a:t>
            </a:r>
          </a:p>
          <a:p>
            <a:pPr marL="457200" rtl="0">
              <a:spcBef>
                <a:spcPts val="0"/>
              </a:spcBef>
              <a:spcAft>
                <a:spcPts val="0"/>
              </a:spcAft>
            </a:pPr>
            <a:r>
              <a:rPr lang="en-US" sz="1800" b="0" i="0" u="none" strike="noStrike" dirty="0">
                <a:solidFill>
                  <a:srgbClr val="000000"/>
                </a:solidFill>
                <a:effectLst/>
                <a:latin typeface="Roboto" panose="02000000000000000000" pitchFamily="2" charset="0"/>
              </a:rPr>
              <a:t>It is advantageous in many applications to have a feedback loop where the predictions of the model are compared with the actual outcome once it is known. The model can be further enhanced using this feedback.</a:t>
            </a:r>
            <a:endParaRPr lang="en-US" b="0" dirty="0">
              <a:effectLst/>
            </a:endParaRPr>
          </a:p>
          <a:p>
            <a:pPr marL="457200" rtl="0">
              <a:spcBef>
                <a:spcPts val="0"/>
              </a:spcBef>
              <a:spcAft>
                <a:spcPts val="0"/>
              </a:spcAft>
            </a:pPr>
            <a:br>
              <a:rPr lang="en-US" b="0" dirty="0">
                <a:effectLst/>
              </a:rPr>
            </a:br>
            <a:r>
              <a:rPr lang="en-US" sz="1800" b="0" i="0" u="none" strike="noStrike" dirty="0">
                <a:solidFill>
                  <a:srgbClr val="000000"/>
                </a:solidFill>
                <a:effectLst/>
                <a:latin typeface="Roboto" panose="02000000000000000000" pitchFamily="2" charset="0"/>
              </a:rPr>
              <a:t>Model monitoring and maintenance is a continuous activity that makes sure the machine learning model that has been deployed keeps making useful and exact forecasts over time. The goal is to keep the model as current, useful, and advantageous as feasible.</a:t>
            </a:r>
            <a:endParaRPr lang="en-US" b="0" dirty="0">
              <a:effectLst/>
            </a:endParaRPr>
          </a:p>
          <a:p>
            <a:br>
              <a:rPr lang="en-US" b="0" dirty="0">
                <a:effectLst/>
              </a:rPr>
            </a:b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46</a:t>
            </a:fld>
            <a:endParaRPr lang="en-US"/>
          </a:p>
        </p:txBody>
      </p:sp>
    </p:spTree>
    <p:extLst>
      <p:ext uri="{BB962C8B-B14F-4D97-AF65-F5344CB8AC3E}">
        <p14:creationId xmlns:p14="http://schemas.microsoft.com/office/powerpoint/2010/main" val="3727012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Trainer Notes:</a:t>
            </a:r>
          </a:p>
          <a:p>
            <a:endParaRPr lang="en-US" u="sng" dirty="0"/>
          </a:p>
          <a:p>
            <a:r>
              <a:rPr lang="en-US" u="sng" dirty="0"/>
              <a:t>Reproducibility:</a:t>
            </a:r>
          </a:p>
          <a:p>
            <a:r>
              <a:rPr lang="en-US" u="none" dirty="0"/>
              <a:t>In MLOps, reproducibility refers to the ability to recreate ML models consistently.</a:t>
            </a:r>
          </a:p>
          <a:p>
            <a:r>
              <a:rPr lang="en-US" u="none" dirty="0"/>
              <a:t>It involves documenting the entire process of model development and deployment, including the specific steps, data preprocessing, feature engineering, hyperparameter tuning, and model architecture.</a:t>
            </a:r>
          </a:p>
          <a:p>
            <a:r>
              <a:rPr lang="en-US" u="none" dirty="0"/>
              <a:t>By capturing this information, teams can reproduce the exact environment and conditions in which the model was originally built.</a:t>
            </a:r>
          </a:p>
          <a:p>
            <a:r>
              <a:rPr lang="en-US" u="none" dirty="0"/>
              <a:t>This is crucial for traceability, collaboration, and future reference, as it allows others to understand and replicate the model's development process.</a:t>
            </a:r>
          </a:p>
          <a:p>
            <a:endParaRPr lang="en-IN" u="sng" dirty="0"/>
          </a:p>
        </p:txBody>
      </p:sp>
      <p:sp>
        <p:nvSpPr>
          <p:cNvPr id="4" name="Slide Number Placeholder 3"/>
          <p:cNvSpPr>
            <a:spLocks noGrp="1"/>
          </p:cNvSpPr>
          <p:nvPr>
            <p:ph type="sldNum" sz="quarter" idx="5"/>
          </p:nvPr>
        </p:nvSpPr>
        <p:spPr/>
        <p:txBody>
          <a:bodyPr/>
          <a:lstStyle/>
          <a:p>
            <a:fld id="{0AC900C1-7326-4B4D-9C4E-22E7230B62CC}" type="slidenum">
              <a:rPr lang="en-US" smtClean="0"/>
              <a:t>9</a:t>
            </a:fld>
            <a:endParaRPr lang="en-US"/>
          </a:p>
        </p:txBody>
      </p:sp>
    </p:spTree>
    <p:extLst>
      <p:ext uri="{BB962C8B-B14F-4D97-AF65-F5344CB8AC3E}">
        <p14:creationId xmlns:p14="http://schemas.microsoft.com/office/powerpoint/2010/main" val="35386535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47</a:t>
            </a:fld>
            <a:endParaRPr lang="en-US"/>
          </a:p>
        </p:txBody>
      </p:sp>
    </p:spTree>
    <p:extLst>
      <p:ext uri="{BB962C8B-B14F-4D97-AF65-F5344CB8AC3E}">
        <p14:creationId xmlns:p14="http://schemas.microsoft.com/office/powerpoint/2010/main" val="1896226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endParaRPr lang="en-US" dirty="0"/>
          </a:p>
          <a:p>
            <a:r>
              <a:rPr lang="en-US" b="0" i="0" dirty="0">
                <a:solidFill>
                  <a:srgbClr val="374151"/>
                </a:solidFill>
                <a:effectLst/>
                <a:latin typeface="Söhne"/>
              </a:rPr>
              <a:t>Certainly. Deployment in the context of MLOps (Machine Learning Operations) involves taking a developed machine learning model and integrating it into a production environment for practical usage. It's a critical phase in the machine learning lifecycle and requires a proper framework and tooling to ensure that the model is easily managed, scalable, and reliable</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48</a:t>
            </a:fld>
            <a:endParaRPr lang="en-US"/>
          </a:p>
        </p:txBody>
      </p:sp>
    </p:spTree>
    <p:extLst>
      <p:ext uri="{BB962C8B-B14F-4D97-AF65-F5344CB8AC3E}">
        <p14:creationId xmlns:p14="http://schemas.microsoft.com/office/powerpoint/2010/main" val="3873445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Key aspects: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i="0">
                <a:solidFill>
                  <a:schemeClr val="tx1">
                    <a:lumMod val="75000"/>
                    <a:lumOff val="25000"/>
                  </a:schemeClr>
                </a:solidFill>
                <a:effectLst/>
                <a:latin typeface="+mj-lt"/>
              </a:rPr>
              <a:t>Infrastructure considerations</a:t>
            </a:r>
            <a:endParaRPr lang="en-IN" sz="1200">
              <a:solidFill>
                <a:schemeClr val="tx1">
                  <a:lumMod val="75000"/>
                  <a:lumOff val="25000"/>
                </a:schemeClr>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a:solidFill>
                  <a:schemeClr val="tx1">
                    <a:lumMod val="75000"/>
                    <a:lumOff val="25000"/>
                  </a:schemeClr>
                </a:solidFill>
              </a:rPr>
              <a:t>Model packaging and serialization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a:solidFill>
                  <a:schemeClr val="tx1">
                    <a:lumMod val="75000"/>
                    <a:lumOff val="25000"/>
                  </a:schemeClr>
                </a:solidFill>
              </a:rPr>
              <a:t>Integration with existing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lumMod val="75000"/>
                    <a:lumOff val="25000"/>
                  </a:schemeClr>
                </a:solidFill>
              </a:rPr>
              <a:t>Data preprocessing and input handling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a:solidFill>
                  <a:schemeClr val="tx1">
                    <a:lumMod val="75000"/>
                    <a:lumOff val="25000"/>
                  </a:schemeClr>
                </a:solidFill>
              </a:rPr>
              <a:t>Error handling and logging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a:solidFill>
                  <a:schemeClr val="tx1">
                    <a:lumMod val="75000"/>
                    <a:lumOff val="25000"/>
                  </a:schemeClr>
                </a:solidFill>
              </a:rPr>
              <a:t>Versioning and rollback</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a:solidFill>
                  <a:schemeClr val="tx1">
                    <a:lumMod val="75000"/>
                    <a:lumOff val="25000"/>
                  </a:schemeClr>
                </a:solidFill>
              </a:rPr>
              <a:t>Monitoring and performance metrics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a:solidFill>
                  <a:schemeClr val="tx1">
                    <a:lumMod val="75000"/>
                    <a:lumOff val="25000"/>
                  </a:schemeClr>
                </a:solidFill>
              </a:rPr>
              <a:t>Security and privacy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a:solidFill>
                  <a:schemeClr val="tx1">
                    <a:lumMod val="75000"/>
                    <a:lumOff val="25000"/>
                  </a:schemeClr>
                </a:solidFill>
              </a:rPr>
              <a:t>Model updates and retraining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a:solidFill>
                  <a:schemeClr val="tx1">
                    <a:lumMod val="75000"/>
                    <a:lumOff val="25000"/>
                  </a:schemeClr>
                </a:solidFill>
              </a:rPr>
              <a:t>Documentation and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a:solidFill>
                  <a:schemeClr val="tx1">
                    <a:lumMod val="75000"/>
                    <a:lumOff val="25000"/>
                  </a:schemeClr>
                </a:solidFill>
              </a:rPr>
              <a:t>User acceptance testing (UAT)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a:solidFill>
                  <a:schemeClr val="tx1">
                    <a:lumMod val="75000"/>
                    <a:lumOff val="25000"/>
                  </a:schemeClr>
                </a:solidFill>
              </a:rPr>
              <a:t>Compliance and legal considerations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a:solidFill>
                <a:schemeClr val="tx1">
                  <a:lumMod val="75000"/>
                  <a:lumOff val="25000"/>
                </a:schemeClr>
              </a:solidFill>
            </a:endParaRPr>
          </a:p>
          <a:p>
            <a:endParaRPr lang="en-US"/>
          </a:p>
          <a:p>
            <a:endParaRPr lang="en-US"/>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49</a:t>
            </a:fld>
            <a:endParaRPr lang="en-US"/>
          </a:p>
        </p:txBody>
      </p:sp>
    </p:spTree>
    <p:extLst>
      <p:ext uri="{BB962C8B-B14F-4D97-AF65-F5344CB8AC3E}">
        <p14:creationId xmlns:p14="http://schemas.microsoft.com/office/powerpoint/2010/main" val="24522445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a:effectLst/>
                <a:latin typeface="Söhne"/>
              </a:rPr>
              <a:t>1. Infrastructure Considerations:</a:t>
            </a:r>
            <a:r>
              <a:rPr lang="en-US" b="0" i="0">
                <a:solidFill>
                  <a:srgbClr val="374151"/>
                </a:solidFill>
                <a:effectLst/>
                <a:latin typeface="Söhne"/>
              </a:rPr>
              <a:t> Choose suitable on-premise servers or cloud services (like Google Cloud, AWS, or Azure) for hosting models. Consider factors like computational needs, storage, network capabilities, and the ability to scale with workloads.</a:t>
            </a:r>
          </a:p>
          <a:p>
            <a:endParaRPr lang="en-US" b="0" i="0">
              <a:solidFill>
                <a:srgbClr val="374151"/>
              </a:solidFill>
              <a:effectLst/>
              <a:latin typeface="Söhne"/>
            </a:endParaRPr>
          </a:p>
          <a:p>
            <a:r>
              <a:rPr lang="en-US" b="1" i="0">
                <a:solidFill>
                  <a:srgbClr val="374151"/>
                </a:solidFill>
                <a:effectLst/>
                <a:latin typeface="Söhne"/>
              </a:rPr>
              <a:t>2</a:t>
            </a:r>
            <a:r>
              <a:rPr lang="en-US" b="0" i="0">
                <a:solidFill>
                  <a:srgbClr val="374151"/>
                </a:solidFill>
                <a:effectLst/>
                <a:latin typeface="Söhne"/>
              </a:rPr>
              <a:t>. </a:t>
            </a:r>
            <a:r>
              <a:rPr lang="en-US" b="1"/>
              <a:t>Integration with Existing Systems:</a:t>
            </a:r>
          </a:p>
          <a:p>
            <a:r>
              <a:rPr lang="en-US"/>
              <a:t>Determine how the model will integrate with the existing software or applications. This could involve creating APIs or microservices to expose the model's predictions.</a:t>
            </a:r>
          </a:p>
          <a:p>
            <a:endParaRPr lang="en-US" b="0" i="0">
              <a:solidFill>
                <a:srgbClr val="374151"/>
              </a:solidFill>
              <a:effectLst/>
              <a:latin typeface="Söhne"/>
            </a:endParaRPr>
          </a:p>
          <a:p>
            <a:r>
              <a:rPr lang="en-US" b="1"/>
              <a:t>3. Model Packaging and Serialization:</a:t>
            </a:r>
          </a:p>
          <a:p>
            <a:r>
              <a:rPr lang="en-US"/>
              <a:t>The trained model needs to be packaged and serialized in a format suitable for deployment. Common formats include TensorFlow's </a:t>
            </a:r>
            <a:r>
              <a:rPr lang="en-US" err="1"/>
              <a:t>SavedModel</a:t>
            </a:r>
            <a:r>
              <a:rPr lang="en-US"/>
              <a:t>, ONNX, or serialized Python objects.</a:t>
            </a:r>
          </a:p>
          <a:p>
            <a:endParaRPr lang="en-US"/>
          </a:p>
          <a:p>
            <a:r>
              <a:rPr lang="en-US" b="1"/>
              <a:t>4. Data Preprocessing and Input Handling:</a:t>
            </a:r>
          </a:p>
          <a:p>
            <a:r>
              <a:rPr lang="en-US"/>
              <a:t>Define how new data will be preprocessed and fed into the model for inference. Ensure that input data is correctly formatted and sanitized.</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50</a:t>
            </a:fld>
            <a:endParaRPr lang="en-US"/>
          </a:p>
        </p:txBody>
      </p:sp>
    </p:spTree>
    <p:extLst>
      <p:ext uri="{BB962C8B-B14F-4D97-AF65-F5344CB8AC3E}">
        <p14:creationId xmlns:p14="http://schemas.microsoft.com/office/powerpoint/2010/main" val="30142069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IN" b="1" i="0" dirty="0">
                <a:solidFill>
                  <a:srgbClr val="374151"/>
                </a:solidFill>
                <a:effectLst/>
                <a:latin typeface="Söhne"/>
              </a:rPr>
              <a:t>5. Error Handling and Logging:</a:t>
            </a:r>
            <a:r>
              <a:rPr lang="en-IN" b="0" i="0" dirty="0">
                <a:solidFill>
                  <a:srgbClr val="374151"/>
                </a:solidFill>
                <a:effectLst/>
                <a:latin typeface="Söhne"/>
              </a:rPr>
              <a:t> Implement robust error handling mechanisms to ensure the system's graceful degradation in case of failures. Maintain comprehensive logs for debugging, audits, and understanding system behaviour.</a:t>
            </a:r>
          </a:p>
          <a:p>
            <a:pPr algn="l">
              <a:buFont typeface="+mj-lt"/>
              <a:buNone/>
            </a:pPr>
            <a:endParaRPr lang="en-IN" b="0" i="0" dirty="0">
              <a:solidFill>
                <a:srgbClr val="374151"/>
              </a:solidFill>
              <a:effectLst/>
              <a:latin typeface="Söhne"/>
            </a:endParaRPr>
          </a:p>
          <a:p>
            <a:pPr algn="l"/>
            <a:r>
              <a:rPr lang="en-IN" b="1" i="0" dirty="0">
                <a:solidFill>
                  <a:srgbClr val="374151"/>
                </a:solidFill>
                <a:effectLst/>
                <a:latin typeface="Söhne"/>
              </a:rPr>
              <a:t>6. Monitoring and Performance Metrics:</a:t>
            </a:r>
          </a:p>
          <a:p>
            <a:pPr algn="l">
              <a:buFont typeface="Arial" panose="020B0604020202020204" pitchFamily="34" charset="0"/>
              <a:buNone/>
            </a:pPr>
            <a:r>
              <a:rPr lang="en-IN" b="0" i="0" dirty="0">
                <a:solidFill>
                  <a:srgbClr val="374151"/>
                </a:solidFill>
                <a:effectLst/>
                <a:latin typeface="Söhne"/>
              </a:rPr>
              <a:t>After deploying a model, it's essential to continuously monitor its performance. Performance metrics might include accuracy, precision, recall, latency, etc. Monitoring can help in identifying model drift or degradation over time.</a:t>
            </a:r>
          </a:p>
          <a:p>
            <a:pPr algn="l">
              <a:buFont typeface="+mj-lt"/>
              <a:buNone/>
            </a:pPr>
            <a:endParaRPr lang="en-IN" b="0" i="0" dirty="0">
              <a:solidFill>
                <a:srgbClr val="374151"/>
              </a:solidFill>
              <a:effectLst/>
              <a:latin typeface="Söhne"/>
            </a:endParaRPr>
          </a:p>
          <a:p>
            <a:pPr algn="l"/>
            <a:r>
              <a:rPr lang="en-IN" b="1" dirty="0"/>
              <a:t>7. </a:t>
            </a:r>
            <a:r>
              <a:rPr lang="en-US" b="1" i="0" dirty="0">
                <a:solidFill>
                  <a:srgbClr val="374151"/>
                </a:solidFill>
                <a:effectLst/>
                <a:latin typeface="Söhne"/>
              </a:rPr>
              <a:t>Versioning and Rollback:</a:t>
            </a:r>
          </a:p>
          <a:p>
            <a:pPr algn="l">
              <a:buFont typeface="Arial" panose="020B0604020202020204" pitchFamily="34" charset="0"/>
              <a:buNone/>
            </a:pPr>
            <a:r>
              <a:rPr lang="en-US" b="0" i="0" dirty="0">
                <a:solidFill>
                  <a:srgbClr val="374151"/>
                </a:solidFill>
                <a:effectLst/>
                <a:latin typeface="Söhne"/>
              </a:rPr>
              <a:t>MLOps solutions need to account for different versions of models, data, and even pipelines. Having a robust versioning system allows practitioners to easily revert to a previous model if a new one isn't performing as expected.</a:t>
            </a:r>
          </a:p>
          <a:p>
            <a:endParaRPr lang="en-IN" dirty="0"/>
          </a:p>
          <a:p>
            <a:pPr algn="l"/>
            <a:r>
              <a:rPr lang="en-IN" b="1" dirty="0"/>
              <a:t>8. </a:t>
            </a:r>
            <a:r>
              <a:rPr lang="en-US" b="1" i="0" dirty="0">
                <a:solidFill>
                  <a:srgbClr val="374151"/>
                </a:solidFill>
                <a:effectLst/>
                <a:latin typeface="Söhne"/>
              </a:rPr>
              <a:t>Security and Privacy:</a:t>
            </a:r>
          </a:p>
          <a:p>
            <a:pPr algn="l">
              <a:buFont typeface="Arial" panose="020B0604020202020204" pitchFamily="34" charset="0"/>
              <a:buNone/>
            </a:pPr>
            <a:r>
              <a:rPr lang="en-US" b="0" i="0" dirty="0">
                <a:solidFill>
                  <a:srgbClr val="374151"/>
                </a:solidFill>
                <a:effectLst/>
                <a:latin typeface="Söhne"/>
              </a:rPr>
              <a:t>This is about ensuring the models, data, and predictions are secure. Protecting against unauthorized access or malicious attacks, and ensuring privacy compliance (like GDPR) is essential, especially when handling sensitive data.</a:t>
            </a:r>
          </a:p>
          <a:p>
            <a:br>
              <a:rPr lang="en-IN" dirty="0"/>
            </a:b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51</a:t>
            </a:fld>
            <a:endParaRPr lang="en-US"/>
          </a:p>
        </p:txBody>
      </p:sp>
    </p:spTree>
    <p:extLst>
      <p:ext uri="{BB962C8B-B14F-4D97-AF65-F5344CB8AC3E}">
        <p14:creationId xmlns:p14="http://schemas.microsoft.com/office/powerpoint/2010/main" val="9439819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1"/>
              <a:t>9.</a:t>
            </a:r>
            <a:r>
              <a:rPr lang="en-IN"/>
              <a:t> </a:t>
            </a:r>
            <a:r>
              <a:rPr lang="en-US" b="1" i="0">
                <a:solidFill>
                  <a:srgbClr val="374151"/>
                </a:solidFill>
                <a:effectLst/>
                <a:latin typeface="Söhne"/>
              </a:rPr>
              <a:t>Model Updates and Retraining</a:t>
            </a:r>
            <a:r>
              <a:rPr lang="en-US" b="0" i="0">
                <a:solidFill>
                  <a:srgbClr val="374151"/>
                </a:solidFill>
                <a:effectLst/>
                <a:latin typeface="Söhne"/>
              </a:rPr>
              <a:t>:</a:t>
            </a:r>
          </a:p>
          <a:p>
            <a:pPr algn="l">
              <a:buFont typeface="Arial" panose="020B0604020202020204" pitchFamily="34" charset="0"/>
              <a:buNone/>
            </a:pPr>
            <a:r>
              <a:rPr lang="en-US" b="0" i="0">
                <a:solidFill>
                  <a:srgbClr val="374151"/>
                </a:solidFill>
                <a:effectLst/>
                <a:latin typeface="Söhne"/>
              </a:rPr>
              <a:t>Models may need to be updated or retrained as new data becomes available, or when the model's performance drops below a certain threshold. Automated retraining and seamless deployment of updated models can help in maintaining optimal performance.</a:t>
            </a:r>
          </a:p>
          <a:p>
            <a:pPr algn="l">
              <a:buFont typeface="Arial" panose="020B0604020202020204" pitchFamily="34" charset="0"/>
              <a:buNone/>
            </a:pPr>
            <a:endParaRPr lang="en-US" b="0" i="0">
              <a:solidFill>
                <a:srgbClr val="374151"/>
              </a:solidFill>
              <a:effectLst/>
              <a:latin typeface="Söhne"/>
            </a:endParaRPr>
          </a:p>
          <a:p>
            <a:pPr algn="l">
              <a:buFont typeface="+mj-lt"/>
              <a:buNone/>
            </a:pPr>
            <a:r>
              <a:rPr lang="en-US" b="1" i="0">
                <a:solidFill>
                  <a:srgbClr val="374151"/>
                </a:solidFill>
                <a:effectLst/>
                <a:latin typeface="Söhne"/>
              </a:rPr>
              <a:t>10</a:t>
            </a:r>
            <a:r>
              <a:rPr lang="en-US" b="0" i="0">
                <a:solidFill>
                  <a:srgbClr val="374151"/>
                </a:solidFill>
                <a:effectLst/>
                <a:latin typeface="Söhne"/>
              </a:rPr>
              <a:t>. </a:t>
            </a:r>
            <a:r>
              <a:rPr lang="en-US" b="1" i="0">
                <a:solidFill>
                  <a:srgbClr val="374151"/>
                </a:solidFill>
                <a:effectLst/>
                <a:latin typeface="Söhne"/>
              </a:rPr>
              <a:t>User Acceptance Testing (UAT)</a:t>
            </a:r>
            <a:r>
              <a:rPr lang="en-US" b="0" i="0">
                <a:solidFill>
                  <a:srgbClr val="374151"/>
                </a:solidFill>
                <a:effectLst/>
                <a:latin typeface="Söhne"/>
              </a:rPr>
              <a:t>: Before fully deploying a new model, it can be tested in a production-like environment by a subset of users to ensure it meets requirements and performs as expected. Feedback from UAT can be invaluable in catching issues that didn't arise during development.</a:t>
            </a:r>
          </a:p>
          <a:p>
            <a:endParaRPr lang="en-US"/>
          </a:p>
          <a:p>
            <a:pPr algn="l"/>
            <a:r>
              <a:rPr lang="en-US" b="1"/>
              <a:t>11</a:t>
            </a:r>
            <a:r>
              <a:rPr lang="en-US"/>
              <a:t>. </a:t>
            </a:r>
            <a:r>
              <a:rPr lang="en-US" b="1" i="0">
                <a:solidFill>
                  <a:srgbClr val="374151"/>
                </a:solidFill>
                <a:effectLst/>
                <a:latin typeface="Söhne"/>
              </a:rPr>
              <a:t>Documentation and Communication</a:t>
            </a:r>
            <a:r>
              <a:rPr lang="en-US" b="0" i="0">
                <a:solidFill>
                  <a:srgbClr val="374151"/>
                </a:solidFill>
                <a:effectLst/>
                <a:latin typeface="Söhne"/>
              </a:rPr>
              <a:t>:</a:t>
            </a:r>
          </a:p>
          <a:p>
            <a:pPr algn="l">
              <a:buFont typeface="Arial" panose="020B0604020202020204" pitchFamily="34" charset="0"/>
              <a:buNone/>
            </a:pPr>
            <a:r>
              <a:rPr lang="en-US" b="0" i="0">
                <a:solidFill>
                  <a:srgbClr val="374151"/>
                </a:solidFill>
                <a:effectLst/>
                <a:latin typeface="Söhne"/>
              </a:rPr>
              <a:t>It's crucial to maintain clear documentation of everything from data sources and preprocessing steps to model architecture and post-deployment monitoring. Communication tools can be used to alert practitioners of any issues or when models are retrained and deployed.</a:t>
            </a:r>
          </a:p>
          <a:p>
            <a:pPr algn="l">
              <a:buFont typeface="Arial" panose="020B0604020202020204" pitchFamily="34" charset="0"/>
              <a:buNone/>
            </a:pPr>
            <a:endParaRPr lang="en-US" b="0" i="0">
              <a:solidFill>
                <a:srgbClr val="374151"/>
              </a:solidFill>
              <a:effectLst/>
              <a:latin typeface="Söhne"/>
            </a:endParaRPr>
          </a:p>
          <a:p>
            <a:pPr algn="l"/>
            <a:r>
              <a:rPr lang="en-US" b="1" i="0">
                <a:solidFill>
                  <a:srgbClr val="374151"/>
                </a:solidFill>
                <a:effectLst/>
                <a:latin typeface="Söhne"/>
              </a:rPr>
              <a:t>12</a:t>
            </a:r>
            <a:r>
              <a:rPr lang="en-US" b="0" i="0">
                <a:solidFill>
                  <a:srgbClr val="374151"/>
                </a:solidFill>
                <a:effectLst/>
                <a:latin typeface="Söhne"/>
              </a:rPr>
              <a:t>. </a:t>
            </a:r>
            <a:r>
              <a:rPr lang="en-US" b="1" i="0">
                <a:solidFill>
                  <a:srgbClr val="374151"/>
                </a:solidFill>
                <a:effectLst/>
                <a:latin typeface="Söhne"/>
              </a:rPr>
              <a:t>Compliance and Legal Considerations</a:t>
            </a:r>
            <a:r>
              <a:rPr lang="en-US" b="0" i="0">
                <a:solidFill>
                  <a:srgbClr val="374151"/>
                </a:solidFill>
                <a:effectLst/>
                <a:latin typeface="Söhne"/>
              </a:rPr>
              <a:t>:</a:t>
            </a:r>
          </a:p>
          <a:p>
            <a:pPr algn="l">
              <a:buFont typeface="Arial" panose="020B0604020202020204" pitchFamily="34" charset="0"/>
              <a:buNone/>
            </a:pPr>
            <a:r>
              <a:rPr lang="en-US" b="0" i="0">
                <a:solidFill>
                  <a:srgbClr val="374151"/>
                </a:solidFill>
                <a:effectLst/>
                <a:latin typeface="Söhne"/>
              </a:rPr>
              <a:t>Especially in sectors like finance and healthcare, there are stringent regulations around data and model usage. Ensuring that models comply with all relevant laws is paramount, not just for legal reasons but also to maintain user trust.</a:t>
            </a:r>
          </a:p>
          <a:p>
            <a:pPr algn="l">
              <a:buFont typeface="Arial" panose="020B0604020202020204" pitchFamily="34" charset="0"/>
              <a:buNone/>
            </a:pPr>
            <a:endParaRPr lang="en-US" b="0" i="0">
              <a:solidFill>
                <a:srgbClr val="374151"/>
              </a:solidFill>
              <a:effectLst/>
              <a:latin typeface="Söhne"/>
            </a:endParaRPr>
          </a:p>
          <a:p>
            <a:br>
              <a:rPr lang="en-US"/>
            </a:br>
            <a:endParaRPr lang="en-US" b="0" i="0">
              <a:solidFill>
                <a:srgbClr val="374151"/>
              </a:solidFill>
              <a:effectLst/>
              <a:latin typeface="Söhne"/>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52</a:t>
            </a:fld>
            <a:endParaRPr lang="en-US"/>
          </a:p>
        </p:txBody>
      </p:sp>
    </p:spTree>
    <p:extLst>
      <p:ext uri="{BB962C8B-B14F-4D97-AF65-F5344CB8AC3E}">
        <p14:creationId xmlns:p14="http://schemas.microsoft.com/office/powerpoint/2010/main" val="40049948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7000"/>
              </a:lnSpc>
              <a:spcAft>
                <a:spcPts val="800"/>
              </a:spcAft>
              <a:buSzPts val="1000"/>
              <a:buFont typeface="Symbol" panose="05050102010706020507" pitchFamily="18" charset="2"/>
              <a:buNone/>
              <a:tabLst>
                <a:tab pos="457200" algn="l"/>
              </a:tabLst>
            </a:pP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Packaging ML models involves preparing them for deployment by organizing and structuring all the necessary components.</a:t>
            </a:r>
            <a:endParaRPr lang="en-IN" sz="1800" kern="10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SzPts val="1000"/>
              <a:buFont typeface="Symbol" panose="05050102010706020507" pitchFamily="18" charset="2"/>
              <a:buNone/>
              <a:tabLst>
                <a:tab pos="457200" algn="l"/>
              </a:tabLst>
            </a:pP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Effective packaging ensures </a:t>
            </a:r>
            <a:r>
              <a:rPr lang="en-US"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ML models' easy integration, portability, and maintainability </a:t>
            </a: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in various deployment environments.</a:t>
            </a:r>
            <a:endParaRPr lang="en-IN" sz="1800" kern="10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algn="l"/>
            <a:br>
              <a:rPr lang="en-US" b="0" i="0">
                <a:solidFill>
                  <a:srgbClr val="000000"/>
                </a:solidFill>
                <a:effectLst/>
                <a:latin typeface="Söhne"/>
              </a:rPr>
            </a:br>
            <a:r>
              <a:rPr lang="en-US" b="0" i="0">
                <a:solidFill>
                  <a:srgbClr val="000000"/>
                </a:solidFill>
                <a:effectLst/>
                <a:latin typeface="Söhne"/>
              </a:rPr>
              <a:t>Benefits of packaging</a:t>
            </a:r>
          </a:p>
          <a:p>
            <a:pPr algn="l">
              <a:buFont typeface="Arial" panose="020B0604020202020204" pitchFamily="34" charset="0"/>
              <a:buChar char="•"/>
            </a:pPr>
            <a:r>
              <a:rPr lang="en-US" b="0" i="0">
                <a:solidFill>
                  <a:srgbClr val="000000"/>
                </a:solidFill>
                <a:effectLst/>
                <a:latin typeface="Söhne"/>
              </a:rPr>
              <a:t>Packaging refers to the process of organizing and preparing a machine learning (ML) model for deployment in production environments.</a:t>
            </a:r>
          </a:p>
          <a:p>
            <a:pPr algn="l">
              <a:buFont typeface="Arial" panose="020B0604020202020204" pitchFamily="34" charset="0"/>
              <a:buNone/>
            </a:pPr>
            <a:r>
              <a:rPr lang="en-US" b="0" i="0">
                <a:solidFill>
                  <a:srgbClr val="000000"/>
                </a:solidFill>
                <a:effectLst/>
                <a:latin typeface="Söhne"/>
              </a:rPr>
              <a:t>Packaging is important for several reasons:</a:t>
            </a:r>
          </a:p>
          <a:p>
            <a:pPr algn="l">
              <a:buFont typeface="+mj-lt"/>
              <a:buAutoNum type="arabicPeriod"/>
            </a:pPr>
            <a:r>
              <a:rPr lang="en-US" b="0" i="0">
                <a:solidFill>
                  <a:srgbClr val="000000"/>
                </a:solidFill>
                <a:effectLst/>
                <a:latin typeface="Söhne"/>
              </a:rPr>
              <a:t>Efficient Distribution and Installation:</a:t>
            </a:r>
          </a:p>
          <a:p>
            <a:pPr marL="742950" lvl="1" indent="-285750" algn="l" defTabSz="914400" rtl="0" eaLnBrk="1" latinLnBrk="0" hangingPunct="1">
              <a:lnSpc>
                <a:spcPct val="115000"/>
              </a:lnSpc>
              <a:spcBef>
                <a:spcPts val="1000"/>
              </a:spcBef>
              <a:buSzPct val="100000"/>
              <a:buFont typeface="+mj-lt"/>
              <a:buChar char="•"/>
            </a:pPr>
            <a:r>
              <a:rPr lang="en-US" sz="2200" b="0" i="0">
                <a:solidFill>
                  <a:srgbClr val="404040"/>
                </a:solidFill>
                <a:effectLst/>
                <a:latin typeface="Open Sans" panose="020B0606030504020204" pitchFamily="34" charset="0"/>
              </a:rPr>
              <a:t>Proper packaging enables easy distribution of ML models to different deployment environments.</a:t>
            </a:r>
          </a:p>
          <a:p>
            <a:pPr marL="742950" lvl="1" indent="-285750" algn="l" defTabSz="914400" rtl="0" eaLnBrk="1" latinLnBrk="0" hangingPunct="1">
              <a:lnSpc>
                <a:spcPct val="115000"/>
              </a:lnSpc>
              <a:spcBef>
                <a:spcPts val="1000"/>
              </a:spcBef>
              <a:buSzPct val="100000"/>
              <a:buFont typeface="+mj-lt"/>
              <a:buChar char="•"/>
            </a:pPr>
            <a:r>
              <a:rPr lang="en-US" sz="2200" b="0" i="0">
                <a:solidFill>
                  <a:srgbClr val="404040"/>
                </a:solidFill>
                <a:effectLst/>
                <a:latin typeface="Open Sans" panose="020B0606030504020204" pitchFamily="34" charset="0"/>
              </a:rPr>
              <a:t>It ensures that all the necessary files and dependencies are bundled together for smooth installation.</a:t>
            </a:r>
          </a:p>
          <a:p>
            <a:pPr algn="l">
              <a:buFont typeface="+mj-lt"/>
              <a:buAutoNum type="arabicPeriod"/>
            </a:pPr>
            <a:r>
              <a:rPr lang="en-US" b="0" i="0">
                <a:solidFill>
                  <a:srgbClr val="000000"/>
                </a:solidFill>
                <a:effectLst/>
                <a:latin typeface="Söhne"/>
              </a:rPr>
              <a:t>Reproducibility and Consistency:</a:t>
            </a:r>
          </a:p>
          <a:p>
            <a:pPr marL="742950" lvl="1" indent="-285750" algn="l" defTabSz="914400" rtl="0" eaLnBrk="1" latinLnBrk="0" hangingPunct="1">
              <a:lnSpc>
                <a:spcPct val="115000"/>
              </a:lnSpc>
              <a:spcBef>
                <a:spcPts val="1000"/>
              </a:spcBef>
              <a:buSzPct val="100000"/>
              <a:buFont typeface="+mj-lt"/>
              <a:buChar char="•"/>
            </a:pPr>
            <a:r>
              <a:rPr lang="en-US" sz="2200" b="0" i="0">
                <a:solidFill>
                  <a:srgbClr val="404040"/>
                </a:solidFill>
                <a:effectLst/>
                <a:latin typeface="Open Sans" panose="020B0606030504020204" pitchFamily="34" charset="0"/>
              </a:rPr>
              <a:t>Packaging ensures that ML models can be reproduced and deployed consistently across different environments.</a:t>
            </a:r>
          </a:p>
          <a:p>
            <a:pPr marL="742950" lvl="1" indent="-285750" algn="l" defTabSz="914400" rtl="0" eaLnBrk="1" latinLnBrk="0" hangingPunct="1">
              <a:lnSpc>
                <a:spcPct val="115000"/>
              </a:lnSpc>
              <a:spcBef>
                <a:spcPts val="1000"/>
              </a:spcBef>
              <a:buSzPct val="100000"/>
              <a:buFont typeface="+mj-lt"/>
              <a:buChar char="•"/>
            </a:pPr>
            <a:r>
              <a:rPr lang="en-US" sz="2200" b="0" i="0">
                <a:solidFill>
                  <a:srgbClr val="404040"/>
                </a:solidFill>
                <a:effectLst/>
                <a:latin typeface="Open Sans" panose="020B0606030504020204" pitchFamily="34" charset="0"/>
              </a:rPr>
              <a:t>packaging avoids compatibility issues arising from variations in software versions or configurations by encapsulating the model and its dependencies.</a:t>
            </a:r>
          </a:p>
          <a:p>
            <a:pPr algn="l">
              <a:buFont typeface="+mj-lt"/>
              <a:buAutoNum type="arabicPeriod"/>
            </a:pPr>
            <a:r>
              <a:rPr lang="en-US" b="0" i="0">
                <a:solidFill>
                  <a:srgbClr val="000000"/>
                </a:solidFill>
                <a:effectLst/>
                <a:latin typeface="Söhne"/>
              </a:rPr>
              <a:t>Model Updates and Maintenance:</a:t>
            </a:r>
          </a:p>
          <a:p>
            <a:pPr marL="742950" lvl="1" indent="-285750" algn="l" defTabSz="914400" rtl="0" eaLnBrk="1" latinLnBrk="0" hangingPunct="1">
              <a:lnSpc>
                <a:spcPct val="115000"/>
              </a:lnSpc>
              <a:spcBef>
                <a:spcPts val="1000"/>
              </a:spcBef>
              <a:buSzPct val="100000"/>
              <a:buFont typeface="+mj-lt"/>
              <a:buChar char="•"/>
            </a:pPr>
            <a:r>
              <a:rPr lang="en-US" sz="2200" b="0" i="0">
                <a:solidFill>
                  <a:srgbClr val="404040"/>
                </a:solidFill>
                <a:effectLst/>
                <a:latin typeface="Open Sans" panose="020B0606030504020204" pitchFamily="34" charset="0"/>
              </a:rPr>
              <a:t>Packaging facilitates the process of updating and maintaining ML models in production.</a:t>
            </a:r>
          </a:p>
          <a:p>
            <a:pPr marL="742950" lvl="1" indent="-285750" algn="l" defTabSz="914400" rtl="0" eaLnBrk="1" latinLnBrk="0" hangingPunct="1">
              <a:lnSpc>
                <a:spcPct val="115000"/>
              </a:lnSpc>
              <a:spcBef>
                <a:spcPts val="1000"/>
              </a:spcBef>
              <a:buSzPct val="100000"/>
              <a:buFont typeface="+mj-lt"/>
              <a:buChar char="•"/>
            </a:pPr>
            <a:r>
              <a:rPr lang="en-US" sz="2200" b="0" i="0">
                <a:solidFill>
                  <a:srgbClr val="404040"/>
                </a:solidFill>
                <a:effectLst/>
                <a:latin typeface="Open Sans" panose="020B0606030504020204" pitchFamily="34" charset="0"/>
              </a:rPr>
              <a:t>It allows for easy swapping of models, version control, and rolling back to previous versions if necessary.</a:t>
            </a:r>
          </a:p>
          <a:p>
            <a:pPr marL="742950" lvl="1" indent="-285750" algn="l" defTabSz="914400" rtl="0" eaLnBrk="1" latinLnBrk="0" hangingPunct="1">
              <a:lnSpc>
                <a:spcPct val="115000"/>
              </a:lnSpc>
              <a:spcBef>
                <a:spcPts val="1000"/>
              </a:spcBef>
              <a:buSzPct val="100000"/>
              <a:buFont typeface="+mj-lt"/>
              <a:buChar char="•"/>
            </a:pPr>
            <a:r>
              <a:rPr lang="en-US" sz="2200" b="0" i="0">
                <a:solidFill>
                  <a:srgbClr val="404040"/>
                </a:solidFill>
                <a:effectLst/>
                <a:latin typeface="Open Sans" panose="020B0606030504020204" pitchFamily="34" charset="0"/>
              </a:rPr>
              <a:t>Proper packaging also simplifies the integration of bug fixes, performance enhancements, and new features.</a:t>
            </a:r>
          </a:p>
          <a:p>
            <a:pPr algn="l"/>
            <a:r>
              <a:rPr lang="en-US" b="0" i="0">
                <a:solidFill>
                  <a:srgbClr val="000000"/>
                </a:solidFill>
                <a:effectLst/>
                <a:latin typeface="Söhne"/>
              </a:rPr>
              <a:t>By considering these factors and adopting appropriate packaging techniques, organizations can ensure smoother and more efficient deployment of ML models, leading to better overall performance and easier maintenance.</a:t>
            </a:r>
          </a:p>
          <a:p>
            <a:br>
              <a:rPr lang="en-US" b="0" i="0">
                <a:solidFill>
                  <a:srgbClr val="000000"/>
                </a:solidFill>
                <a:effectLst/>
                <a:latin typeface="Söhne"/>
              </a:rPr>
            </a:br>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54</a:t>
            </a:fld>
            <a:endParaRPr lang="en-US"/>
          </a:p>
        </p:txBody>
      </p:sp>
    </p:spTree>
    <p:extLst>
      <p:ext uri="{BB962C8B-B14F-4D97-AF65-F5344CB8AC3E}">
        <p14:creationId xmlns:p14="http://schemas.microsoft.com/office/powerpoint/2010/main" val="35839247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404040"/>
                </a:solidFill>
                <a:effectLst/>
                <a:latin typeface="Open Sans" panose="020B0606030504020204" pitchFamily="34" charset="0"/>
              </a:rPr>
              <a:t>Few techniques to ensure seamless integration into production environments are: </a:t>
            </a:r>
            <a:endParaRPr lang="en-US" sz="1200">
              <a:solidFill>
                <a:srgbClr val="404040"/>
              </a:solidFill>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0">
                <a:solidFill>
                  <a:srgbClr val="404040"/>
                </a:solidFill>
                <a:effectLst/>
                <a:latin typeface="Open Sans" panose="020B0606030504020204" pitchFamily="34" charset="0"/>
                <a:ea typeface="Times New Roman" panose="02020603050405020304" pitchFamily="18" charset="0"/>
              </a:rPr>
              <a:t>Containerization</a:t>
            </a:r>
            <a:endParaRPr lang="en-US" sz="1200">
              <a:ln>
                <a:solidFill>
                  <a:schemeClr val="accent1">
                    <a:lumMod val="20000"/>
                    <a:lumOff val="80000"/>
                  </a:schemeClr>
                </a:solidFill>
              </a:ln>
              <a:solidFill>
                <a:srgbClr val="404040"/>
              </a:solidFill>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0">
                <a:solidFill>
                  <a:srgbClr val="404040"/>
                </a:solidFill>
                <a:effectLst/>
                <a:latin typeface="Open Sans" panose="020B0606030504020204" pitchFamily="34" charset="0"/>
                <a:ea typeface="Times New Roman" panose="02020603050405020304" pitchFamily="18" charset="0"/>
              </a:rPr>
              <a:t>Model </a:t>
            </a:r>
            <a:r>
              <a:rPr lang="en-IN" sz="1200" kern="0">
                <a:solidFill>
                  <a:srgbClr val="404040"/>
                </a:solidFill>
                <a:latin typeface="Open Sans" panose="020B0606030504020204" pitchFamily="34" charset="0"/>
                <a:ea typeface="Times New Roman" panose="02020603050405020304" pitchFamily="18" charset="0"/>
              </a:rPr>
              <a:t>s</a:t>
            </a:r>
            <a:r>
              <a:rPr lang="en-IN" sz="1200" kern="0">
                <a:solidFill>
                  <a:srgbClr val="404040"/>
                </a:solidFill>
                <a:effectLst/>
                <a:latin typeface="Open Sans" panose="020B0606030504020204" pitchFamily="34" charset="0"/>
                <a:ea typeface="Times New Roman" panose="02020603050405020304" pitchFamily="18" charset="0"/>
              </a:rPr>
              <a:t>erialization</a:t>
            </a:r>
            <a:endParaRPr lang="en-US" sz="1200">
              <a:ln>
                <a:solidFill>
                  <a:schemeClr val="accent1">
                    <a:lumMod val="20000"/>
                    <a:lumOff val="80000"/>
                  </a:schemeClr>
                </a:solidFill>
              </a:ln>
              <a:solidFill>
                <a:srgbClr val="404040"/>
              </a:solidFill>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0">
                <a:solidFill>
                  <a:srgbClr val="404040"/>
                </a:solidFill>
                <a:effectLst/>
                <a:latin typeface="Open Sans" panose="020B0606030504020204" pitchFamily="34" charset="0"/>
                <a:ea typeface="Times New Roman" panose="02020603050405020304" pitchFamily="18" charset="0"/>
              </a:rPr>
              <a:t>Model versioning</a:t>
            </a:r>
            <a:endParaRPr lang="en-US" sz="1200">
              <a:ln>
                <a:solidFill>
                  <a:schemeClr val="accent1">
                    <a:lumMod val="20000"/>
                    <a:lumOff val="80000"/>
                  </a:schemeClr>
                </a:solidFill>
              </a:ln>
              <a:solidFill>
                <a:srgbClr val="404040"/>
              </a:solidFill>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0">
                <a:solidFill>
                  <a:srgbClr val="404040"/>
                </a:solidFill>
                <a:effectLst/>
                <a:latin typeface="Open Sans" panose="020B0606030504020204" pitchFamily="34" charset="0"/>
                <a:ea typeface="Times New Roman" panose="02020603050405020304" pitchFamily="18" charset="0"/>
              </a:rPr>
              <a:t>Model metadata</a:t>
            </a:r>
            <a:endParaRPr lang="en-US" sz="1200">
              <a:ln>
                <a:solidFill>
                  <a:schemeClr val="accent1">
                    <a:lumMod val="20000"/>
                    <a:lumOff val="80000"/>
                  </a:schemeClr>
                </a:solidFill>
              </a:ln>
              <a:solidFill>
                <a:srgbClr val="404040"/>
              </a:solidFill>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0">
                <a:solidFill>
                  <a:srgbClr val="404040"/>
                </a:solidFill>
                <a:effectLst/>
                <a:latin typeface="Open Sans" panose="020B0606030504020204" pitchFamily="34" charset="0"/>
                <a:ea typeface="Times New Roman" panose="02020603050405020304" pitchFamily="18" charset="0"/>
              </a:rPr>
              <a:t>Dependency management</a:t>
            </a:r>
            <a:endParaRPr lang="en-US" sz="1200">
              <a:ln>
                <a:solidFill>
                  <a:schemeClr val="accent1">
                    <a:lumMod val="20000"/>
                    <a:lumOff val="80000"/>
                  </a:schemeClr>
                </a:solidFill>
              </a:ln>
              <a:solidFill>
                <a:srgbClr val="404040"/>
              </a:solidFill>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0">
                <a:solidFill>
                  <a:srgbClr val="404040"/>
                </a:solidFill>
                <a:effectLst/>
                <a:latin typeface="Open Sans" panose="020B0606030504020204" pitchFamily="34" charset="0"/>
                <a:ea typeface="Times New Roman" panose="02020603050405020304" pitchFamily="18" charset="0"/>
              </a:rPr>
              <a:t>Model monitoring and logging</a:t>
            </a:r>
            <a:endParaRPr lang="en-US" sz="1200">
              <a:ln>
                <a:solidFill>
                  <a:schemeClr val="accent1">
                    <a:lumMod val="20000"/>
                    <a:lumOff val="80000"/>
                  </a:schemeClr>
                </a:solidFill>
              </a:ln>
              <a:solidFill>
                <a:srgbClr val="404040"/>
              </a:solidFill>
              <a:latin typeface="Open Sans" panose="020B0606030504020204" pitchFamily="34" charset="0"/>
            </a:endParaRPr>
          </a:p>
          <a:p>
            <a:r>
              <a:rPr lang="en-IN" sz="1200" kern="0">
                <a:solidFill>
                  <a:srgbClr val="404040"/>
                </a:solidFill>
                <a:effectLst/>
                <a:latin typeface="Open Sans" panose="020B0606030504020204" pitchFamily="34" charset="0"/>
                <a:ea typeface="Times New Roman" panose="02020603050405020304" pitchFamily="18" charset="0"/>
              </a:rPr>
              <a:t>Documentation and model APIs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0">
                <a:solidFill>
                  <a:srgbClr val="404040"/>
                </a:solidFill>
                <a:effectLst/>
                <a:latin typeface="Open Sans" panose="020B0606030504020204" pitchFamily="34" charset="0"/>
                <a:ea typeface="Times New Roman" panose="02020603050405020304" pitchFamily="18" charset="0"/>
              </a:rPr>
              <a:t>Testing and continuous </a:t>
            </a:r>
            <a:r>
              <a:rPr lang="en-IN" sz="1200" kern="0">
                <a:solidFill>
                  <a:srgbClr val="404040"/>
                </a:solidFill>
                <a:latin typeface="Open Sans" panose="020B0606030504020204" pitchFamily="34" charset="0"/>
                <a:ea typeface="Times New Roman" panose="02020603050405020304" pitchFamily="18" charset="0"/>
              </a:rPr>
              <a:t>i</a:t>
            </a:r>
            <a:r>
              <a:rPr lang="en-IN" sz="1200" kern="0">
                <a:solidFill>
                  <a:srgbClr val="404040"/>
                </a:solidFill>
                <a:effectLst/>
                <a:latin typeface="Open Sans" panose="020B0606030504020204" pitchFamily="34" charset="0"/>
                <a:ea typeface="Times New Roman" panose="02020603050405020304" pitchFamily="18" charset="0"/>
              </a:rPr>
              <a:t>ntegration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374151"/>
                </a:solidFill>
                <a:effectLst/>
                <a:latin typeface="Söhne"/>
              </a:rPr>
              <a:t>By adopting proper packaging techniques, organizations can ensure smoother deployment of ML models, improving performance, and maintenance.</a:t>
            </a:r>
            <a:endParaRPr lang="en-US" sz="1200">
              <a:solidFill>
                <a:srgbClr val="404040"/>
              </a:solidFill>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n>
                <a:solidFill>
                  <a:schemeClr val="accent1">
                    <a:lumMod val="20000"/>
                    <a:lumOff val="80000"/>
                  </a:schemeClr>
                </a:solidFill>
              </a:ln>
              <a:solidFill>
                <a:srgbClr val="404040"/>
              </a:solidFill>
              <a:latin typeface="Open Sans" panose="020B0606030504020204" pitchFamily="34" charset="0"/>
            </a:endParaRPr>
          </a:p>
          <a:p>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55</a:t>
            </a:fld>
            <a:endParaRPr lang="en-US"/>
          </a:p>
        </p:txBody>
      </p:sp>
    </p:spTree>
    <p:extLst>
      <p:ext uri="{BB962C8B-B14F-4D97-AF65-F5344CB8AC3E}">
        <p14:creationId xmlns:p14="http://schemas.microsoft.com/office/powerpoint/2010/main" val="17336974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tabLst>
                <a:tab pos="457200" algn="l"/>
              </a:tabLs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Containerization</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Containerization enables packaging ML models along with their dependencies and configurations</a:t>
            </a:r>
            <a:endParaRPr lang="en-IN" sz="18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Docker is a popular containerization platform used for packaging ML models</a:t>
            </a:r>
            <a:endParaRPr lang="en-IN" sz="18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Example: Docker allows you to create a container with the necessary libraries, frameworks, and runtime environment for your ML model, ensuring consistent execution across different environments</a:t>
            </a:r>
            <a:endParaRPr lang="en-IN" sz="1800" kern="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r>
              <a:rPr lang="en-US"/>
              <a:t>Note: Docker will be taught in detail in further lessons</a:t>
            </a:r>
          </a:p>
          <a:p>
            <a:endParaRPr lang="en-US"/>
          </a:p>
          <a:p>
            <a:r>
              <a:rPr lang="en-US"/>
              <a:t>Benefits: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Consistency:</a:t>
            </a: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Ensures that the software runs the same way, whether it's on a developer's laptop or in a production environment.</a:t>
            </a:r>
            <a:endParaRPr lang="en-IN" sz="1800" kern="10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Isolation:</a:t>
            </a: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Containers are isolated from each other and the host system, improving security and reducing conflicts between dependencies.</a:t>
            </a:r>
            <a:endParaRPr lang="en-IN" sz="1800" kern="10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Portability:</a:t>
            </a: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Containers can run anywhere, whether on-premises, in a public cloud, or in a hybrid environment.</a:t>
            </a:r>
            <a:endParaRPr lang="en-IN" sz="1800" kern="10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Scalability:</a:t>
            </a: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Containers can be easily scaled up or down to handle changes in load.</a:t>
            </a:r>
            <a:endParaRPr lang="en-IN" sz="1800" kern="10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Resource Efficiency:</a:t>
            </a: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Containers share the host system's kernel, making them lighter weight than traditional virtual machines.</a:t>
            </a:r>
            <a:endParaRPr lang="en-IN" sz="1800" kern="10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56</a:t>
            </a:fld>
            <a:endParaRPr lang="en-US"/>
          </a:p>
        </p:txBody>
      </p:sp>
    </p:spTree>
    <p:extLst>
      <p:ext uri="{BB962C8B-B14F-4D97-AF65-F5344CB8AC3E}">
        <p14:creationId xmlns:p14="http://schemas.microsoft.com/office/powerpoint/2010/main" val="35603023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7000"/>
              </a:lnSpc>
              <a:spcAft>
                <a:spcPts val="800"/>
              </a:spcAft>
              <a:buSzPts val="1000"/>
              <a:buFont typeface="Symbol" panose="05050102010706020507" pitchFamily="18" charset="2"/>
              <a:buNone/>
              <a:tabLst>
                <a:tab pos="457200" algn="l"/>
              </a:tabLs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Model Serialization</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Model serialization involves converting trained ML models into a format that can be stored or transmitted</a:t>
            </a:r>
            <a:endParaRPr lang="en-IN" sz="18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Common serialization formats include JSON, Pickle, and ONNX (Open Neural Network Exchange)</a:t>
            </a:r>
            <a:endParaRPr lang="en-IN" sz="18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Example: Using the Pickle library in Python, you can serialize a trained scikit-learn model and save it to a file. Later, you can deserialize it to make predictions without retraining.</a:t>
            </a:r>
          </a:p>
          <a:p>
            <a:pPr>
              <a:lnSpc>
                <a:spcPct val="107000"/>
              </a:lnSpc>
              <a:spcAft>
                <a:spcPts val="800"/>
              </a:spcAf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Benefits of Model Serialization:</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Portability:</a:t>
            </a: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Trained models can be shared between different systems and environments.</a:t>
            </a:r>
            <a:endParaRPr lang="en-IN" sz="1800" kern="10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Efficiency:</a:t>
            </a: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Saves time by allowing trained models to be saved and reloaded, rather than retraining from scratch.</a:t>
            </a:r>
            <a:endParaRPr lang="en-IN" sz="1800" kern="10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Collaboration:</a:t>
            </a: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Enables collaboration between different members of a team or even different organizations.</a:t>
            </a:r>
            <a:endParaRPr lang="en-IN" sz="1800" kern="10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Version Control:</a:t>
            </a: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Facilitates tracking changes and updates to a model.</a:t>
            </a:r>
            <a:endParaRPr lang="en-IN" sz="1800" kern="10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endParaRPr lang="en-IN" sz="1800" kern="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57</a:t>
            </a:fld>
            <a:endParaRPr lang="en-US"/>
          </a:p>
        </p:txBody>
      </p:sp>
    </p:spTree>
    <p:extLst>
      <p:ext uri="{BB962C8B-B14F-4D97-AF65-F5344CB8AC3E}">
        <p14:creationId xmlns:p14="http://schemas.microsoft.com/office/powerpoint/2010/main" val="3561718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Trainer Notes:</a:t>
            </a:r>
          </a:p>
          <a:p>
            <a:endParaRPr lang="en-US" u="sng" dirty="0"/>
          </a:p>
          <a:p>
            <a:r>
              <a:rPr lang="en-US" u="sng" dirty="0"/>
              <a:t>Real-life example:</a:t>
            </a:r>
          </a:p>
          <a:p>
            <a:r>
              <a:rPr lang="en-US" u="none" dirty="0"/>
              <a:t>Let's consider a healthcare organization developing a machine learning model for diagnosing diseases based on medical images.</a:t>
            </a:r>
          </a:p>
          <a:p>
            <a:r>
              <a:rPr lang="en-US" u="none" dirty="0"/>
              <a:t>The organization follows MLOps practices by meticulously documenting each step involved in model development, including data collection, data preprocessing techniques, model selection, and hyperparameter tuning.</a:t>
            </a:r>
          </a:p>
          <a:p>
            <a:r>
              <a:rPr lang="en-US" u="none" dirty="0"/>
              <a:t>If a new team member joins or the organization wants to update the model, they can refer to the detailed documentation and reproduce the model development process, ensuring consistency and reproducibility.</a:t>
            </a:r>
          </a:p>
          <a:p>
            <a:endParaRPr lang="en-US" u="sng" dirty="0"/>
          </a:p>
          <a:p>
            <a:endParaRPr lang="en-IN" u="sng" dirty="0"/>
          </a:p>
        </p:txBody>
      </p:sp>
      <p:sp>
        <p:nvSpPr>
          <p:cNvPr id="4" name="Slide Number Placeholder 3"/>
          <p:cNvSpPr>
            <a:spLocks noGrp="1"/>
          </p:cNvSpPr>
          <p:nvPr>
            <p:ph type="sldNum" sz="quarter" idx="5"/>
          </p:nvPr>
        </p:nvSpPr>
        <p:spPr/>
        <p:txBody>
          <a:bodyPr/>
          <a:lstStyle/>
          <a:p>
            <a:fld id="{0AC900C1-7326-4B4D-9C4E-22E7230B62CC}" type="slidenum">
              <a:rPr lang="en-US" smtClean="0"/>
              <a:t>10</a:t>
            </a:fld>
            <a:endParaRPr lang="en-US"/>
          </a:p>
        </p:txBody>
      </p:sp>
    </p:spTree>
    <p:extLst>
      <p:ext uri="{BB962C8B-B14F-4D97-AF65-F5344CB8AC3E}">
        <p14:creationId xmlns:p14="http://schemas.microsoft.com/office/powerpoint/2010/main" val="11798970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7000"/>
              </a:lnSpc>
              <a:spcAft>
                <a:spcPts val="800"/>
              </a:spcAft>
              <a:buSzPts val="1000"/>
              <a:buFont typeface="Symbol" panose="05050102010706020507" pitchFamily="18" charset="2"/>
              <a:buNone/>
              <a:tabLst>
                <a:tab pos="457200" algn="l"/>
              </a:tabLst>
            </a:pPr>
            <a:r>
              <a:rPr lang="en-IN" sz="12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Model Versioning</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2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Model versioning helps manage different iterations of a model and track changes over time</a:t>
            </a:r>
            <a:endParaRPr lang="en-IN" sz="12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2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Assign a version number to each model to easily identify and compare them</a:t>
            </a:r>
            <a:endParaRPr lang="en-IN" sz="12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2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Example: By adopting version control systems like Git, you can maintain a history of your ML models, track changes, and collaborate with other team members effectively.</a:t>
            </a:r>
          </a:p>
          <a:p>
            <a:pPr marL="0" lvl="0" indent="0">
              <a:lnSpc>
                <a:spcPct val="107000"/>
              </a:lnSpc>
              <a:spcAft>
                <a:spcPts val="800"/>
              </a:spcAft>
              <a:buSzPts val="1000"/>
              <a:buFont typeface="Symbol" panose="05050102010706020507" pitchFamily="18" charset="2"/>
              <a:buNone/>
              <a:tabLst>
                <a:tab pos="457200" algn="l"/>
              </a:tabLst>
            </a:pPr>
            <a:r>
              <a:rPr lang="en-IN" sz="12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Benefits: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Collaboration:</a:t>
            </a: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Allows team members to work on parallel developments without conflict.</a:t>
            </a:r>
            <a:endParaRPr lang="en-IN" sz="1800" kern="10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Reproducibility:</a:t>
            </a: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Ensures that the exact state of a model can be retrieved at any point in time.</a:t>
            </a:r>
            <a:endParaRPr lang="en-IN" sz="1800" kern="10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Experimentation:</a:t>
            </a: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Facilitates the comparison of different versions of a model to determine which one performs best.</a:t>
            </a:r>
            <a:endParaRPr lang="en-IN" sz="1800" kern="10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Compliance:</a:t>
            </a: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Helps meet regulatory requirements by maintaining a historical record of changes.</a:t>
            </a:r>
            <a:endParaRPr lang="en-IN" sz="1800" kern="10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SzPts val="1000"/>
              <a:buFont typeface="Symbol" panose="05050102010706020507" pitchFamily="18" charset="2"/>
              <a:buNone/>
              <a:tabLst>
                <a:tab pos="457200" algn="l"/>
              </a:tabLst>
            </a:pPr>
            <a:endParaRPr lang="en-IN" sz="12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58</a:t>
            </a:fld>
            <a:endParaRPr lang="en-US"/>
          </a:p>
        </p:txBody>
      </p:sp>
    </p:spTree>
    <p:extLst>
      <p:ext uri="{BB962C8B-B14F-4D97-AF65-F5344CB8AC3E}">
        <p14:creationId xmlns:p14="http://schemas.microsoft.com/office/powerpoint/2010/main" val="26927936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1500"/>
              </a:spcBef>
              <a:spcAft>
                <a:spcPts val="1500"/>
              </a:spcAf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Model Metadata</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Include metadata to provide additional information about your ML model</a:t>
            </a:r>
            <a:endParaRPr lang="en-IN" sz="18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Metadata may include the model name, author, description, version, and relevant hyperparameters</a:t>
            </a:r>
            <a:endParaRPr lang="en-IN" sz="18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Example: Adding metadata to your ML model facilitates documentation and aids in understanding the model's purpose and characteristics.</a:t>
            </a:r>
          </a:p>
          <a:p>
            <a:pPr marL="0" lvl="0" indent="0">
              <a:lnSpc>
                <a:spcPct val="107000"/>
              </a:lnSpc>
              <a:spcAft>
                <a:spcPts val="800"/>
              </a:spcAft>
              <a:buSzPts val="1000"/>
              <a:buFont typeface="Symbol" panose="05050102010706020507" pitchFamily="18" charset="2"/>
              <a:buNone/>
              <a:tabLst>
                <a:tab pos="457200" algn="l"/>
              </a:tabLst>
            </a:pPr>
            <a:r>
              <a:rPr lang="en-IN" sz="1800" kern="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Benefits:</a:t>
            </a:r>
          </a:p>
          <a:p>
            <a:pPr algn="l">
              <a:buFont typeface="Arial" panose="020B0604020202020204" pitchFamily="34" charset="0"/>
              <a:buChar char="•"/>
            </a:pPr>
            <a:r>
              <a:rPr lang="en-US" sz="2800" b="1" i="0">
                <a:solidFill>
                  <a:srgbClr val="374151"/>
                </a:solidFill>
                <a:effectLst/>
                <a:latin typeface="Söhne"/>
              </a:rPr>
              <a:t>Reproducibility:</a:t>
            </a:r>
            <a:r>
              <a:rPr lang="en-US" sz="2800" b="0" i="0">
                <a:solidFill>
                  <a:srgbClr val="374151"/>
                </a:solidFill>
                <a:effectLst/>
                <a:latin typeface="Söhne"/>
              </a:rPr>
              <a:t> Helps in reproducing the model's results by providing all necessary context.</a:t>
            </a:r>
          </a:p>
          <a:p>
            <a:pPr algn="l">
              <a:buFont typeface="Arial" panose="020B0604020202020204" pitchFamily="34" charset="0"/>
              <a:buChar char="•"/>
            </a:pPr>
            <a:r>
              <a:rPr lang="en-US" sz="2800" b="1" i="0">
                <a:solidFill>
                  <a:srgbClr val="374151"/>
                </a:solidFill>
                <a:effectLst/>
                <a:latin typeface="Söhne"/>
              </a:rPr>
              <a:t>Collaboration:</a:t>
            </a:r>
            <a:r>
              <a:rPr lang="en-US" sz="2800" b="0" i="0">
                <a:solidFill>
                  <a:srgbClr val="374151"/>
                </a:solidFill>
                <a:effectLst/>
                <a:latin typeface="Söhne"/>
              </a:rPr>
              <a:t> Enhances collaboration among team members by documenting the model's development process.</a:t>
            </a:r>
          </a:p>
          <a:p>
            <a:pPr algn="l">
              <a:buFont typeface="Arial" panose="020B0604020202020204" pitchFamily="34" charset="0"/>
              <a:buChar char="•"/>
            </a:pPr>
            <a:r>
              <a:rPr lang="en-US" sz="2800" b="1" i="0">
                <a:solidFill>
                  <a:srgbClr val="374151"/>
                </a:solidFill>
                <a:effectLst/>
                <a:latin typeface="Söhne"/>
              </a:rPr>
              <a:t>Maintenance &amp; Troubleshooting:</a:t>
            </a:r>
            <a:r>
              <a:rPr lang="en-US" sz="2800" b="0" i="0">
                <a:solidFill>
                  <a:srgbClr val="374151"/>
                </a:solidFill>
                <a:effectLst/>
                <a:latin typeface="Söhne"/>
              </a:rPr>
              <a:t> Assists in maintaining and troubleshooting the model, especially when deployed in production.</a:t>
            </a:r>
          </a:p>
          <a:p>
            <a:pPr algn="l">
              <a:buFont typeface="Arial" panose="020B0604020202020204" pitchFamily="34" charset="0"/>
              <a:buChar char="•"/>
            </a:pPr>
            <a:r>
              <a:rPr lang="en-US" sz="2800" b="1" i="0">
                <a:solidFill>
                  <a:srgbClr val="374151"/>
                </a:solidFill>
                <a:effectLst/>
                <a:latin typeface="Söhne"/>
              </a:rPr>
              <a:t>Compliance &amp; Auditing:</a:t>
            </a:r>
            <a:r>
              <a:rPr lang="en-US" sz="2800" b="0" i="0">
                <a:solidFill>
                  <a:srgbClr val="374151"/>
                </a:solidFill>
                <a:effectLst/>
                <a:latin typeface="Söhne"/>
              </a:rPr>
              <a:t> May be required for regulatory compliance, providing a detailed audit trail.</a:t>
            </a:r>
          </a:p>
          <a:p>
            <a:pPr marL="342900" lvl="0" indent="-342900">
              <a:lnSpc>
                <a:spcPct val="107000"/>
              </a:lnSpc>
              <a:spcAft>
                <a:spcPts val="800"/>
              </a:spcAft>
              <a:buSzPts val="1000"/>
              <a:buFont typeface="Symbol" panose="05050102010706020507" pitchFamily="18" charset="2"/>
              <a:buChar char=""/>
              <a:tabLst>
                <a:tab pos="457200" algn="l"/>
              </a:tabLst>
            </a:pPr>
            <a:endParaRPr lang="en-IN" sz="18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SzPts val="1000"/>
              <a:buFont typeface="Symbol" panose="05050102010706020507" pitchFamily="18" charset="2"/>
              <a:buNone/>
              <a:tabLst>
                <a:tab pos="457200" algn="l"/>
              </a:tabLst>
            </a:pPr>
            <a:endParaRPr lang="en-IN" sz="12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59</a:t>
            </a:fld>
            <a:endParaRPr lang="en-US"/>
          </a:p>
        </p:txBody>
      </p:sp>
    </p:spTree>
    <p:extLst>
      <p:ext uri="{BB962C8B-B14F-4D97-AF65-F5344CB8AC3E}">
        <p14:creationId xmlns:p14="http://schemas.microsoft.com/office/powerpoint/2010/main" val="10767577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1500"/>
              </a:spcBef>
              <a:spcAft>
                <a:spcPts val="1500"/>
              </a:spcAf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Dependency Management</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Efficiently manage dependencies to ensure consistent model execution</a:t>
            </a:r>
            <a:endParaRPr lang="en-IN" sz="18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Utilize package managers like pip or </a:t>
            </a:r>
            <a:r>
              <a:rPr lang="en-IN" sz="1800" kern="0" err="1">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conda</a:t>
            </a: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to specify the required libraries and versions</a:t>
            </a:r>
            <a:endParaRPr lang="en-IN" sz="18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Example: Create a </a:t>
            </a:r>
            <a:r>
              <a:rPr lang="en-IN" sz="1800" b="1" kern="0">
                <a:solidFill>
                  <a:srgbClr val="000000"/>
                </a:solidFill>
                <a:effectLst/>
                <a:latin typeface="Ubuntu Mono" panose="020F0502020204030204" pitchFamily="49" charset="0"/>
                <a:ea typeface="Times New Roman" panose="02020603050405020304" pitchFamily="18" charset="0"/>
                <a:cs typeface="Courier New" panose="02070309020205020404" pitchFamily="49" charset="0"/>
              </a:rPr>
              <a:t>requirements.txt</a:t>
            </a: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file listing all the dependencies needed to run your ML model. This file can be used to install the required packages automatically.</a:t>
            </a:r>
          </a:p>
          <a:p>
            <a:pPr marL="0" lvl="0" indent="0">
              <a:lnSpc>
                <a:spcPct val="107000"/>
              </a:lnSpc>
              <a:spcAft>
                <a:spcPts val="800"/>
              </a:spcAft>
              <a:buSzPts val="1000"/>
              <a:buFont typeface="Symbol" panose="05050102010706020507" pitchFamily="18" charset="2"/>
              <a:buNone/>
              <a:tabLst>
                <a:tab pos="457200" algn="l"/>
              </a:tabLst>
            </a:pPr>
            <a:r>
              <a:rPr lang="en-IN" sz="1800" kern="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Benefits:</a:t>
            </a:r>
          </a:p>
          <a:p>
            <a:pPr algn="l">
              <a:buFont typeface="Arial" panose="020B0604020202020204" pitchFamily="34" charset="0"/>
              <a:buChar char="•"/>
            </a:pPr>
            <a:r>
              <a:rPr lang="en-US" sz="2800" b="1" i="0">
                <a:solidFill>
                  <a:srgbClr val="374151"/>
                </a:solidFill>
                <a:effectLst/>
                <a:latin typeface="Söhne"/>
              </a:rPr>
              <a:t>Consistency:</a:t>
            </a:r>
            <a:r>
              <a:rPr lang="en-US" sz="2800" b="0" i="0">
                <a:solidFill>
                  <a:srgbClr val="374151"/>
                </a:solidFill>
                <a:effectLst/>
                <a:latin typeface="Söhne"/>
              </a:rPr>
              <a:t> Ensures that the same environment is maintained across development, testing, and production stages.</a:t>
            </a:r>
          </a:p>
          <a:p>
            <a:pPr algn="l">
              <a:buFont typeface="Arial" panose="020B0604020202020204" pitchFamily="34" charset="0"/>
              <a:buChar char="•"/>
            </a:pPr>
            <a:r>
              <a:rPr lang="en-US" sz="2800" b="1" i="0">
                <a:solidFill>
                  <a:srgbClr val="374151"/>
                </a:solidFill>
                <a:effectLst/>
                <a:latin typeface="Söhne"/>
              </a:rPr>
              <a:t>Collaboration:</a:t>
            </a:r>
            <a:r>
              <a:rPr lang="en-US" sz="2800" b="0" i="0">
                <a:solidFill>
                  <a:srgbClr val="374151"/>
                </a:solidFill>
                <a:effectLst/>
                <a:latin typeface="Söhne"/>
              </a:rPr>
              <a:t> Facilitates collaboration by defining a standard set of dependencies for all team members.</a:t>
            </a:r>
          </a:p>
          <a:p>
            <a:pPr algn="l">
              <a:buFont typeface="Arial" panose="020B0604020202020204" pitchFamily="34" charset="0"/>
              <a:buChar char="•"/>
            </a:pPr>
            <a:r>
              <a:rPr lang="en-US" sz="2800" b="1" i="0">
                <a:solidFill>
                  <a:srgbClr val="374151"/>
                </a:solidFill>
                <a:effectLst/>
                <a:latin typeface="Söhne"/>
              </a:rPr>
              <a:t>Security:</a:t>
            </a:r>
            <a:r>
              <a:rPr lang="en-US" sz="2800" b="0" i="0">
                <a:solidFill>
                  <a:srgbClr val="374151"/>
                </a:solidFill>
                <a:effectLst/>
                <a:latin typeface="Söhne"/>
              </a:rPr>
              <a:t> Keeps dependencies up-to-date, minimizing vulnerabilities from outdated or compromised packages.</a:t>
            </a:r>
          </a:p>
          <a:p>
            <a:pPr algn="l">
              <a:buFont typeface="Arial" panose="020B0604020202020204" pitchFamily="34" charset="0"/>
              <a:buChar char="•"/>
            </a:pPr>
            <a:r>
              <a:rPr lang="en-US" sz="2800" b="1" i="0">
                <a:solidFill>
                  <a:srgbClr val="374151"/>
                </a:solidFill>
                <a:effectLst/>
                <a:latin typeface="Söhne"/>
              </a:rPr>
              <a:t>Scalability:</a:t>
            </a:r>
            <a:r>
              <a:rPr lang="en-US" sz="2800" b="0" i="0">
                <a:solidFill>
                  <a:srgbClr val="374151"/>
                </a:solidFill>
                <a:effectLst/>
                <a:latin typeface="Söhne"/>
              </a:rPr>
              <a:t> Makes it easier to scale an application by ensuring all parts are using compatible dependencies.</a:t>
            </a:r>
          </a:p>
          <a:p>
            <a:pPr marL="0" lvl="0" indent="0">
              <a:lnSpc>
                <a:spcPct val="107000"/>
              </a:lnSpc>
              <a:spcAft>
                <a:spcPts val="800"/>
              </a:spcAft>
              <a:buSzPts val="1000"/>
              <a:buFont typeface="Symbol" panose="05050102010706020507" pitchFamily="18" charset="2"/>
              <a:buNone/>
              <a:tabLst>
                <a:tab pos="457200" algn="l"/>
              </a:tabLst>
            </a:pPr>
            <a:endParaRPr lang="en-IN" sz="18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60</a:t>
            </a:fld>
            <a:endParaRPr lang="en-US"/>
          </a:p>
        </p:txBody>
      </p:sp>
    </p:spTree>
    <p:extLst>
      <p:ext uri="{BB962C8B-B14F-4D97-AF65-F5344CB8AC3E}">
        <p14:creationId xmlns:p14="http://schemas.microsoft.com/office/powerpoint/2010/main" val="35736469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1500"/>
              </a:spcBef>
              <a:spcAft>
                <a:spcPts val="1500"/>
              </a:spcAf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Model Monitoring and Logging</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Monitoring and logging enable tracking model performance and capturing important events</a:t>
            </a:r>
            <a:endParaRPr lang="en-IN" sz="18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Log critical information during model training, inference, and deployment</a:t>
            </a:r>
            <a:endParaRPr lang="en-IN" sz="18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Example: Use logging frameworks like Python's </a:t>
            </a:r>
            <a:r>
              <a:rPr lang="en-IN" sz="1800" b="1" kern="0">
                <a:solidFill>
                  <a:srgbClr val="000000"/>
                </a:solidFill>
                <a:effectLst/>
                <a:latin typeface="Ubuntu Mono" panose="020F0502020204030204" pitchFamily="49" charset="0"/>
                <a:ea typeface="Times New Roman" panose="02020603050405020304" pitchFamily="18" charset="0"/>
                <a:cs typeface="Courier New" panose="02070309020205020404" pitchFamily="49" charset="0"/>
              </a:rPr>
              <a:t>logging</a:t>
            </a: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module or specialized tools like Prometheus to record model metrics, errors, and other relevant information.</a:t>
            </a:r>
          </a:p>
          <a:p>
            <a:pPr marL="342900" lvl="0" indent="-342900">
              <a:lnSpc>
                <a:spcPct val="107000"/>
              </a:lnSpc>
              <a:spcAft>
                <a:spcPts val="800"/>
              </a:spcAft>
              <a:buSzPts val="1000"/>
              <a:buFont typeface="Symbol" panose="05050102010706020507" pitchFamily="18" charset="2"/>
              <a:buChar char=""/>
              <a:tabLst>
                <a:tab pos="457200" algn="l"/>
              </a:tabLst>
            </a:pPr>
            <a:endParaRPr lang="en-IN" sz="1800" kern="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SzPts val="1000"/>
              <a:buFont typeface="Symbol" panose="05050102010706020507" pitchFamily="18" charset="2"/>
              <a:buNone/>
              <a:tabLst>
                <a:tab pos="457200" algn="l"/>
              </a:tabLst>
            </a:pPr>
            <a:r>
              <a:rPr lang="en-IN" sz="1800" kern="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Benefits:</a:t>
            </a:r>
          </a:p>
          <a:p>
            <a:pPr algn="l">
              <a:buFont typeface="Arial" panose="020B0604020202020204" pitchFamily="34" charset="0"/>
              <a:buChar char="•"/>
            </a:pPr>
            <a:r>
              <a:rPr lang="en-US" sz="2800" b="1" i="0">
                <a:solidFill>
                  <a:srgbClr val="374151"/>
                </a:solidFill>
                <a:effectLst/>
                <a:latin typeface="Söhne"/>
              </a:rPr>
              <a:t>Performance Tracking:</a:t>
            </a:r>
            <a:r>
              <a:rPr lang="en-US" sz="2800" b="0" i="0">
                <a:solidFill>
                  <a:srgbClr val="374151"/>
                </a:solidFill>
                <a:effectLst/>
                <a:latin typeface="Söhne"/>
              </a:rPr>
              <a:t> Keeping track of key metrics to ensure the model is meeting desired performance goals.</a:t>
            </a:r>
          </a:p>
          <a:p>
            <a:pPr algn="l">
              <a:buFont typeface="Arial" panose="020B0604020202020204" pitchFamily="34" charset="0"/>
              <a:buChar char="•"/>
            </a:pPr>
            <a:r>
              <a:rPr lang="en-US" sz="2800" b="1" i="0">
                <a:solidFill>
                  <a:srgbClr val="374151"/>
                </a:solidFill>
                <a:effectLst/>
                <a:latin typeface="Söhne"/>
              </a:rPr>
              <a:t>Anomaly Detection:</a:t>
            </a:r>
            <a:r>
              <a:rPr lang="en-US" sz="2800" b="0" i="0">
                <a:solidFill>
                  <a:srgbClr val="374151"/>
                </a:solidFill>
                <a:effectLst/>
                <a:latin typeface="Söhne"/>
              </a:rPr>
              <a:t> Identifying unexpected behaviors or deviations that may indicate problems.</a:t>
            </a:r>
          </a:p>
          <a:p>
            <a:pPr algn="l">
              <a:buFont typeface="Arial" panose="020B0604020202020204" pitchFamily="34" charset="0"/>
              <a:buChar char="•"/>
            </a:pPr>
            <a:r>
              <a:rPr lang="en-US" sz="2800" b="1" i="0">
                <a:solidFill>
                  <a:srgbClr val="374151"/>
                </a:solidFill>
                <a:effectLst/>
                <a:latin typeface="Söhne"/>
              </a:rPr>
              <a:t>Debugging &amp; Diagnostics:</a:t>
            </a:r>
            <a:r>
              <a:rPr lang="en-US" sz="2800" b="0" i="0">
                <a:solidFill>
                  <a:srgbClr val="374151"/>
                </a:solidFill>
                <a:effectLst/>
                <a:latin typeface="Söhne"/>
              </a:rPr>
              <a:t> Assisting in troubleshooting and understanding how the model is functioning in the production environment.</a:t>
            </a:r>
          </a:p>
          <a:p>
            <a:pPr algn="l">
              <a:buFont typeface="Arial" panose="020B0604020202020204" pitchFamily="34" charset="0"/>
              <a:buChar char="•"/>
            </a:pPr>
            <a:r>
              <a:rPr lang="en-US" sz="2800" b="1" i="0">
                <a:solidFill>
                  <a:srgbClr val="374151"/>
                </a:solidFill>
                <a:effectLst/>
                <a:latin typeface="Söhne"/>
              </a:rPr>
              <a:t>Compliance &amp; Audit:</a:t>
            </a:r>
            <a:r>
              <a:rPr lang="en-US" sz="2800" b="0" i="0">
                <a:solidFill>
                  <a:srgbClr val="374151"/>
                </a:solidFill>
                <a:effectLst/>
                <a:latin typeface="Söhne"/>
              </a:rPr>
              <a:t> Maintaining detailed logs for regulatory compliance or audit purposes.</a:t>
            </a:r>
          </a:p>
          <a:p>
            <a:pPr marL="342900" lvl="0" indent="-342900">
              <a:lnSpc>
                <a:spcPct val="107000"/>
              </a:lnSpc>
              <a:spcAft>
                <a:spcPts val="800"/>
              </a:spcAft>
              <a:buSzPts val="1000"/>
              <a:buFont typeface="Symbol" panose="05050102010706020507" pitchFamily="18" charset="2"/>
              <a:buChar char=""/>
              <a:tabLst>
                <a:tab pos="457200" algn="l"/>
              </a:tabLst>
            </a:pPr>
            <a:endParaRPr lang="en-IN" sz="18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61</a:t>
            </a:fld>
            <a:endParaRPr lang="en-US"/>
          </a:p>
        </p:txBody>
      </p:sp>
    </p:spTree>
    <p:extLst>
      <p:ext uri="{BB962C8B-B14F-4D97-AF65-F5344CB8AC3E}">
        <p14:creationId xmlns:p14="http://schemas.microsoft.com/office/powerpoint/2010/main" val="21323241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1500"/>
              </a:spcBef>
              <a:spcAft>
                <a:spcPts val="1500"/>
              </a:spcAf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Documentation and Model APIs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Documenting your ML model and providing APIs enhances usability and collaboration</a:t>
            </a:r>
            <a:endParaRPr lang="en-IN" sz="18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Include usage examples, input/output specifications, and any required pre-processing steps</a:t>
            </a:r>
            <a:endParaRPr lang="en-IN" sz="18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Example: Create a user-friendly README file or interactive documentation using tools like Sphinx or Swagger to guide users in using your ML model effectively.</a:t>
            </a:r>
            <a:endParaRPr lang="en-IN" sz="18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a:p>
          <a:p>
            <a:pPr algn="l"/>
            <a:r>
              <a:rPr lang="en-US" b="0" i="0">
                <a:effectLst/>
                <a:latin typeface="Söhne"/>
              </a:rPr>
              <a:t>Benefits:</a:t>
            </a:r>
          </a:p>
          <a:p>
            <a:pPr algn="l">
              <a:buFont typeface="Arial" panose="020B0604020202020204" pitchFamily="34" charset="0"/>
              <a:buChar char="•"/>
            </a:pPr>
            <a:r>
              <a:rPr lang="en-US" b="1" i="0">
                <a:solidFill>
                  <a:srgbClr val="374151"/>
                </a:solidFill>
                <a:effectLst/>
                <a:latin typeface="Söhne"/>
              </a:rPr>
              <a:t>Clarity &amp; Understanding:</a:t>
            </a:r>
            <a:r>
              <a:rPr lang="en-US" b="0" i="0">
                <a:solidFill>
                  <a:srgbClr val="374151"/>
                </a:solidFill>
                <a:effectLst/>
                <a:latin typeface="Söhne"/>
              </a:rPr>
              <a:t> Helps developers, users, and stakeholders understand the model's purpose and functionality.</a:t>
            </a:r>
          </a:p>
          <a:p>
            <a:pPr algn="l">
              <a:buFont typeface="Arial" panose="020B0604020202020204" pitchFamily="34" charset="0"/>
              <a:buChar char="•"/>
            </a:pPr>
            <a:r>
              <a:rPr lang="en-US" b="1" i="0">
                <a:solidFill>
                  <a:srgbClr val="374151"/>
                </a:solidFill>
                <a:effectLst/>
                <a:latin typeface="Söhne"/>
              </a:rPr>
              <a:t>Collaboration &amp; Onboarding:</a:t>
            </a:r>
            <a:r>
              <a:rPr lang="en-US" b="0" i="0">
                <a:solidFill>
                  <a:srgbClr val="374151"/>
                </a:solidFill>
                <a:effectLst/>
                <a:latin typeface="Söhne"/>
              </a:rPr>
              <a:t> Assists in team collaboration and the onboarding of new team members.</a:t>
            </a:r>
          </a:p>
          <a:p>
            <a:pPr algn="l">
              <a:buFont typeface="Arial" panose="020B0604020202020204" pitchFamily="34" charset="0"/>
              <a:buChar char="•"/>
            </a:pPr>
            <a:r>
              <a:rPr lang="en-US" b="1" i="0">
                <a:solidFill>
                  <a:srgbClr val="374151"/>
                </a:solidFill>
                <a:effectLst/>
                <a:latin typeface="Söhne"/>
              </a:rPr>
              <a:t>Maintenance &amp; Scalability:</a:t>
            </a:r>
            <a:r>
              <a:rPr lang="en-US" b="0" i="0">
                <a:solidFill>
                  <a:srgbClr val="374151"/>
                </a:solidFill>
                <a:effectLst/>
                <a:latin typeface="Söhne"/>
              </a:rPr>
              <a:t> Facilitates future updates, scaling, and troubleshooting.</a:t>
            </a:r>
          </a:p>
          <a:p>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62</a:t>
            </a:fld>
            <a:endParaRPr lang="en-US"/>
          </a:p>
        </p:txBody>
      </p:sp>
    </p:spTree>
    <p:extLst>
      <p:ext uri="{BB962C8B-B14F-4D97-AF65-F5344CB8AC3E}">
        <p14:creationId xmlns:p14="http://schemas.microsoft.com/office/powerpoint/2010/main" val="28541007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1500"/>
              </a:spcBef>
              <a:spcAft>
                <a:spcPts val="1500"/>
              </a:spcAf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Testing and Continuous Integration</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Testing ML models ensures their correctness and reliability</a:t>
            </a:r>
            <a:endParaRPr lang="en-IN" sz="18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Incorporate unit tests, integration tests, and performance tests into your model packaging process</a:t>
            </a:r>
            <a:endParaRPr lang="en-IN" sz="18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Example: Automate the testing process using tools like </a:t>
            </a:r>
            <a:r>
              <a:rPr lang="en-IN" sz="1800" kern="0" err="1">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pytest</a:t>
            </a:r>
            <a:r>
              <a:rPr lang="en-IN" sz="1800" kern="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ensuring the model behaves as expected and produces accurate results.</a:t>
            </a:r>
            <a:endParaRPr lang="en-IN" sz="18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a:p>
          <a:p>
            <a:pPr algn="l">
              <a:buFont typeface="Arial" panose="020B0604020202020204" pitchFamily="34" charset="0"/>
              <a:buNone/>
            </a:pPr>
            <a:r>
              <a:rPr lang="en-US" b="1" i="0">
                <a:solidFill>
                  <a:srgbClr val="374151"/>
                </a:solidFill>
                <a:effectLst/>
                <a:latin typeface="Söhne"/>
              </a:rPr>
              <a:t>Benefits:</a:t>
            </a:r>
          </a:p>
          <a:p>
            <a:pPr algn="l">
              <a:buFont typeface="Arial" panose="020B0604020202020204" pitchFamily="34" charset="0"/>
              <a:buChar char="•"/>
            </a:pPr>
            <a:r>
              <a:rPr lang="en-US" b="1" i="0">
                <a:solidFill>
                  <a:srgbClr val="374151"/>
                </a:solidFill>
                <a:effectLst/>
                <a:latin typeface="Söhne"/>
              </a:rPr>
              <a:t>Validation:</a:t>
            </a:r>
            <a:r>
              <a:rPr lang="en-US" b="0" i="0">
                <a:solidFill>
                  <a:srgbClr val="374151"/>
                </a:solidFill>
                <a:effectLst/>
                <a:latin typeface="Söhne"/>
              </a:rPr>
              <a:t> Ensures that the model is learning the right patterns from the data.</a:t>
            </a:r>
          </a:p>
          <a:p>
            <a:pPr algn="l">
              <a:buFont typeface="Arial" panose="020B0604020202020204" pitchFamily="34" charset="0"/>
              <a:buChar char="•"/>
            </a:pPr>
            <a:r>
              <a:rPr lang="en-US" b="1" i="0">
                <a:solidFill>
                  <a:srgbClr val="374151"/>
                </a:solidFill>
                <a:effectLst/>
                <a:latin typeface="Söhne"/>
              </a:rPr>
              <a:t>Performance Evaluation:</a:t>
            </a:r>
            <a:r>
              <a:rPr lang="en-US" b="0" i="0">
                <a:solidFill>
                  <a:srgbClr val="374151"/>
                </a:solidFill>
                <a:effectLst/>
                <a:latin typeface="Söhne"/>
              </a:rPr>
              <a:t> Measures how well the model performs against predefined metrics.</a:t>
            </a:r>
          </a:p>
          <a:p>
            <a:pPr algn="l">
              <a:buFont typeface="Arial" panose="020B0604020202020204" pitchFamily="34" charset="0"/>
              <a:buChar char="•"/>
            </a:pPr>
            <a:r>
              <a:rPr lang="en-US" b="1" i="0">
                <a:solidFill>
                  <a:srgbClr val="374151"/>
                </a:solidFill>
                <a:effectLst/>
                <a:latin typeface="Söhne"/>
              </a:rPr>
              <a:t>Robustness Assessment:</a:t>
            </a:r>
            <a:r>
              <a:rPr lang="en-US" b="0" i="0">
                <a:solidFill>
                  <a:srgbClr val="374151"/>
                </a:solidFill>
                <a:effectLst/>
                <a:latin typeface="Söhne"/>
              </a:rPr>
              <a:t> Tests the model against edge cases and unexpected inputs.</a:t>
            </a:r>
          </a:p>
          <a:p>
            <a:pPr algn="l">
              <a:buFont typeface="Arial" panose="020B0604020202020204" pitchFamily="34" charset="0"/>
              <a:buChar char="•"/>
            </a:pPr>
            <a:r>
              <a:rPr lang="en-US" b="1" i="0">
                <a:solidFill>
                  <a:srgbClr val="374151"/>
                </a:solidFill>
                <a:effectLst/>
                <a:latin typeface="Söhne"/>
              </a:rPr>
              <a:t>Compliance:</a:t>
            </a:r>
            <a:r>
              <a:rPr lang="en-US" b="0" i="0">
                <a:solidFill>
                  <a:srgbClr val="374151"/>
                </a:solidFill>
                <a:effectLst/>
                <a:latin typeface="Söhne"/>
              </a:rPr>
              <a:t> Ensures adherence to regulatory and ethical standards.</a:t>
            </a:r>
          </a:p>
          <a:p>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63</a:t>
            </a:fld>
            <a:endParaRPr lang="en-US"/>
          </a:p>
        </p:txBody>
      </p:sp>
    </p:spTree>
    <p:extLst>
      <p:ext uri="{BB962C8B-B14F-4D97-AF65-F5344CB8AC3E}">
        <p14:creationId xmlns:p14="http://schemas.microsoft.com/office/powerpoint/2010/main" val="34244883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500"/>
              </a:spcBef>
              <a:spcAft>
                <a:spcPts val="1500"/>
              </a:spcAft>
            </a:pPr>
            <a:r>
              <a:rPr lang="en-IN" sz="1800">
                <a:solidFill>
                  <a:srgbClr val="374151"/>
                </a:solidFill>
                <a:effectLst/>
                <a:latin typeface="Segoe UI" panose="020B0502040204020203" pitchFamily="34" charset="0"/>
                <a:ea typeface="Times New Roman" panose="02020603050405020304" pitchFamily="18" charset="0"/>
              </a:rPr>
              <a:t>Deployment platforms are cloud-based environments that allow you to host and manage your machine-learning applications and models.</a:t>
            </a:r>
          </a:p>
          <a:p>
            <a:pPr>
              <a:spcBef>
                <a:spcPts val="1500"/>
              </a:spcBef>
              <a:spcAft>
                <a:spcPts val="1500"/>
              </a:spcAft>
            </a:pPr>
            <a:r>
              <a:rPr lang="en-IN" sz="1800">
                <a:solidFill>
                  <a:srgbClr val="374151"/>
                </a:solidFill>
                <a:effectLst/>
                <a:latin typeface="Segoe UI" panose="020B0502040204020203" pitchFamily="34" charset="0"/>
                <a:ea typeface="Times New Roman" panose="02020603050405020304" pitchFamily="18" charset="0"/>
              </a:rPr>
              <a:t>These platforms provide scalable, reliable, and secure infrastructures that can handle the complexities of deploying machine learning solutions.</a:t>
            </a:r>
          </a:p>
          <a:p>
            <a:pPr>
              <a:spcBef>
                <a:spcPts val="1500"/>
              </a:spcBef>
              <a:spcAft>
                <a:spcPts val="1500"/>
              </a:spcAft>
            </a:pPr>
            <a:r>
              <a:rPr lang="en-IN" sz="1800">
                <a:solidFill>
                  <a:srgbClr val="374151"/>
                </a:solidFill>
                <a:effectLst/>
                <a:latin typeface="Segoe UI" panose="020B0502040204020203" pitchFamily="34" charset="0"/>
                <a:ea typeface="Times New Roman" panose="02020603050405020304" pitchFamily="18" charset="0"/>
              </a:rPr>
              <a:t>Examples of popular deployment platforms include:</a:t>
            </a:r>
            <a:endParaRPr lang="en-IN" sz="180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IN" sz="1800">
                <a:solidFill>
                  <a:srgbClr val="374151"/>
                </a:solidFill>
                <a:effectLst/>
                <a:latin typeface="Segoe UI" panose="020B0502040204020203" pitchFamily="34" charset="0"/>
                <a:ea typeface="Times New Roman" panose="02020603050405020304" pitchFamily="18" charset="0"/>
              </a:rPr>
              <a:t>Amazon Web Services (AWS): AWS offers a wide range of services like Amazon SageMaker, which simplifies the deployment of machine learning models and provides</a:t>
            </a:r>
          </a:p>
          <a:p>
            <a:pPr marL="342900" lvl="0" indent="-342900">
              <a:tabLst>
                <a:tab pos="457200" algn="l"/>
              </a:tabLst>
            </a:pPr>
            <a:r>
              <a:rPr lang="en-IN" sz="1800">
                <a:solidFill>
                  <a:srgbClr val="374151"/>
                </a:solidFill>
                <a:effectLst/>
                <a:latin typeface="Segoe UI" panose="020B0502040204020203" pitchFamily="34" charset="0"/>
                <a:ea typeface="Times New Roman" panose="02020603050405020304" pitchFamily="18" charset="0"/>
              </a:rPr>
              <a:t>built-in integration with other AWS services.</a:t>
            </a:r>
            <a:endParaRPr lang="en-IN" sz="180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IN" sz="1800">
                <a:solidFill>
                  <a:srgbClr val="374151"/>
                </a:solidFill>
                <a:effectLst/>
                <a:latin typeface="Segoe UI" panose="020B0502040204020203" pitchFamily="34" charset="0"/>
                <a:ea typeface="Times New Roman" panose="02020603050405020304" pitchFamily="18" charset="0"/>
              </a:rPr>
              <a:t>Microsoft Azure: Azure Machine Learning allows you to deploy, manage, and monitor machine learning models efficiently.</a:t>
            </a:r>
            <a:endParaRPr lang="en-IN" sz="180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IN" sz="1800">
                <a:solidFill>
                  <a:srgbClr val="374151"/>
                </a:solidFill>
                <a:effectLst/>
                <a:latin typeface="Segoe UI" panose="020B0502040204020203" pitchFamily="34" charset="0"/>
                <a:ea typeface="Times New Roman" panose="02020603050405020304" pitchFamily="18" charset="0"/>
              </a:rPr>
              <a:t>Google Cloud Platform (GCP): GCP offers services like AI Platform, enabling you to deploy machine learning models with ease.</a:t>
            </a:r>
            <a:endParaRPr lang="en-IN" sz="1800">
              <a:effectLst/>
              <a:latin typeface="Times New Roman" panose="02020603050405020304" pitchFamily="18" charset="0"/>
              <a:ea typeface="Times New Roman" panose="02020603050405020304" pitchFamily="18" charset="0"/>
            </a:endParaRPr>
          </a:p>
          <a:p>
            <a:pPr>
              <a:spcBef>
                <a:spcPts val="1500"/>
              </a:spcBef>
              <a:spcAft>
                <a:spcPts val="1500"/>
              </a:spcAft>
            </a:pPr>
            <a:endParaRPr lang="en-IN" sz="1800">
              <a:effectLst/>
              <a:latin typeface="Times New Roman" panose="02020603050405020304" pitchFamily="18" charset="0"/>
              <a:ea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65</a:t>
            </a:fld>
            <a:endParaRPr lang="en-US"/>
          </a:p>
        </p:txBody>
      </p:sp>
    </p:spTree>
    <p:extLst>
      <p:ext uri="{BB962C8B-B14F-4D97-AF65-F5344CB8AC3E}">
        <p14:creationId xmlns:p14="http://schemas.microsoft.com/office/powerpoint/2010/main" val="20050778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500"/>
              </a:spcBef>
              <a:spcAft>
                <a:spcPts val="1500"/>
              </a:spcAft>
            </a:pPr>
            <a:r>
              <a:rPr lang="en-IN" sz="1800">
                <a:solidFill>
                  <a:srgbClr val="374151"/>
                </a:solidFill>
                <a:effectLst/>
                <a:latin typeface="Segoe UI" panose="020B0502040204020203" pitchFamily="34" charset="0"/>
                <a:ea typeface="Times New Roman" panose="02020603050405020304" pitchFamily="18" charset="0"/>
              </a:rPr>
              <a:t>Key Features of Deployment Platforms</a:t>
            </a:r>
            <a:endParaRPr lang="en-IN" sz="180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IN" sz="1800">
                <a:solidFill>
                  <a:srgbClr val="374151"/>
                </a:solidFill>
                <a:effectLst/>
                <a:latin typeface="Segoe UI" panose="020B0502040204020203" pitchFamily="34" charset="0"/>
                <a:ea typeface="Times New Roman" panose="02020603050405020304" pitchFamily="18" charset="0"/>
              </a:rPr>
              <a:t>Scalability: The platform should handle varying workloads and scale resources up or down as needed to meet demand.</a:t>
            </a:r>
            <a:endParaRPr lang="en-IN" sz="180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IN" sz="1800">
                <a:solidFill>
                  <a:srgbClr val="374151"/>
                </a:solidFill>
                <a:effectLst/>
                <a:latin typeface="Segoe UI" panose="020B0502040204020203" pitchFamily="34" charset="0"/>
                <a:ea typeface="Times New Roman" panose="02020603050405020304" pitchFamily="18" charset="0"/>
              </a:rPr>
              <a:t>Security: Robust security measures, such as data encryption and identity management, are vital to protect sensitive data and prevent unauthorized access.</a:t>
            </a:r>
            <a:endParaRPr lang="en-IN" sz="180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IN" sz="1800">
                <a:solidFill>
                  <a:srgbClr val="374151"/>
                </a:solidFill>
                <a:effectLst/>
                <a:latin typeface="Segoe UI" panose="020B0502040204020203" pitchFamily="34" charset="0"/>
                <a:ea typeface="Times New Roman" panose="02020603050405020304" pitchFamily="18" charset="0"/>
              </a:rPr>
              <a:t>Monitoring and Logging: Effective monitoring tools allow you to track the performance of your deployed models and identify potential issues in real-time.</a:t>
            </a:r>
            <a:endParaRPr lang="en-IN" sz="180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IN" sz="1800">
                <a:solidFill>
                  <a:srgbClr val="374151"/>
                </a:solidFill>
                <a:effectLst/>
                <a:latin typeface="Segoe UI" panose="020B0502040204020203" pitchFamily="34" charset="0"/>
                <a:ea typeface="Times New Roman" panose="02020603050405020304" pitchFamily="18" charset="0"/>
              </a:rPr>
              <a:t>Integration: Seamless integration with other services and tools facilitates the development and deployment workflow.</a:t>
            </a:r>
            <a:endParaRPr lang="en-IN" sz="1800">
              <a:effectLst/>
              <a:latin typeface="Times New Roman" panose="02020603050405020304" pitchFamily="18" charset="0"/>
              <a:ea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66</a:t>
            </a:fld>
            <a:endParaRPr lang="en-US"/>
          </a:p>
        </p:txBody>
      </p:sp>
    </p:spTree>
    <p:extLst>
      <p:ext uri="{BB962C8B-B14F-4D97-AF65-F5344CB8AC3E}">
        <p14:creationId xmlns:p14="http://schemas.microsoft.com/office/powerpoint/2010/main" val="33847070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500"/>
              </a:spcBef>
              <a:spcAft>
                <a:spcPts val="1500"/>
              </a:spcAft>
            </a:pPr>
            <a:r>
              <a:rPr lang="en-IN" sz="1800">
                <a:solidFill>
                  <a:srgbClr val="374151"/>
                </a:solidFill>
                <a:effectLst/>
                <a:latin typeface="Segoe UI" panose="020B0502040204020203" pitchFamily="34" charset="0"/>
                <a:ea typeface="Times New Roman" panose="02020603050405020304" pitchFamily="18" charset="0"/>
              </a:rPr>
              <a:t>Deployment frameworks are tools or platforms that assist in managing the deployment process of machine learning models. They provide a structured approach to deploying and serving models, making it easier for data scientists and developers to collaborate efficiently.</a:t>
            </a:r>
            <a:endParaRPr lang="en-IN" sz="1800">
              <a:effectLst/>
              <a:latin typeface="Times New Roman" panose="02020603050405020304" pitchFamily="18" charset="0"/>
              <a:ea typeface="Times New Roman" panose="02020603050405020304" pitchFamily="18" charset="0"/>
            </a:endParaRPr>
          </a:p>
          <a:p>
            <a:pPr>
              <a:spcBef>
                <a:spcPts val="1500"/>
              </a:spcBef>
              <a:spcAft>
                <a:spcPts val="1500"/>
              </a:spcAft>
            </a:pPr>
            <a:endParaRPr lang="en-IN" sz="1800">
              <a:effectLst/>
              <a:latin typeface="Times New Roman" panose="02020603050405020304" pitchFamily="18" charset="0"/>
              <a:ea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67</a:t>
            </a:fld>
            <a:endParaRPr lang="en-US"/>
          </a:p>
        </p:txBody>
      </p:sp>
    </p:spTree>
    <p:extLst>
      <p:ext uri="{BB962C8B-B14F-4D97-AF65-F5344CB8AC3E}">
        <p14:creationId xmlns:p14="http://schemas.microsoft.com/office/powerpoint/2010/main" val="39689102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500"/>
              </a:spcBef>
              <a:spcAft>
                <a:spcPts val="1500"/>
              </a:spcAft>
            </a:pPr>
            <a:r>
              <a:rPr lang="en-IN" sz="1800">
                <a:solidFill>
                  <a:srgbClr val="374151"/>
                </a:solidFill>
                <a:effectLst/>
                <a:latin typeface="Segoe UI" panose="020B0502040204020203" pitchFamily="34" charset="0"/>
                <a:ea typeface="Times New Roman" panose="02020603050405020304" pitchFamily="18" charset="0"/>
              </a:rPr>
              <a:t> Features Deployment Frameworks: </a:t>
            </a:r>
            <a:endParaRPr lang="en-IN" sz="180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IN" sz="1800">
                <a:solidFill>
                  <a:srgbClr val="374151"/>
                </a:solidFill>
                <a:effectLst/>
                <a:latin typeface="Segoe UI" panose="020B0502040204020203" pitchFamily="34" charset="0"/>
                <a:ea typeface="Times New Roman" panose="02020603050405020304" pitchFamily="18" charset="0"/>
              </a:rPr>
              <a:t>Efficiency: Deployment frameworks simplify the deployment process, reducing the time and effort required to serve machine learning models.</a:t>
            </a:r>
            <a:endParaRPr lang="en-IN" sz="180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IN" sz="1800">
                <a:solidFill>
                  <a:srgbClr val="374151"/>
                </a:solidFill>
                <a:effectLst/>
                <a:latin typeface="Segoe UI" panose="020B0502040204020203" pitchFamily="34" charset="0"/>
                <a:ea typeface="Times New Roman" panose="02020603050405020304" pitchFamily="18" charset="0"/>
              </a:rPr>
              <a:t>Reproducibility: With frameworks, it becomes easier to reproduce and share models consistently across different environments.</a:t>
            </a:r>
            <a:endParaRPr lang="en-IN" sz="180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IN" sz="1800">
                <a:solidFill>
                  <a:srgbClr val="374151"/>
                </a:solidFill>
                <a:effectLst/>
                <a:latin typeface="Segoe UI" panose="020B0502040204020203" pitchFamily="34" charset="0"/>
                <a:ea typeface="Times New Roman" panose="02020603050405020304" pitchFamily="18" charset="0"/>
              </a:rPr>
              <a:t>Versioning: Deployment frameworks often support version control, enabling you to manage different model versions effectively.</a:t>
            </a:r>
            <a:endParaRPr lang="en-IN" sz="1800">
              <a:effectLst/>
              <a:latin typeface="Times New Roman" panose="02020603050405020304" pitchFamily="18" charset="0"/>
              <a:ea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68</a:t>
            </a:fld>
            <a:endParaRPr lang="en-US"/>
          </a:p>
        </p:txBody>
      </p:sp>
    </p:spTree>
    <p:extLst>
      <p:ext uri="{BB962C8B-B14F-4D97-AF65-F5344CB8AC3E}">
        <p14:creationId xmlns:p14="http://schemas.microsoft.com/office/powerpoint/2010/main" val="2731480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Trainer Notes:</a:t>
            </a:r>
          </a:p>
          <a:p>
            <a:r>
              <a:rPr lang="en-US" u="none" dirty="0"/>
              <a:t>Scalability in MLOps focuses on ensuring that ML models can handle increasing volumes of data and workloads efficiently.</a:t>
            </a:r>
          </a:p>
          <a:p>
            <a:r>
              <a:rPr lang="en-US" u="none" dirty="0"/>
              <a:t>This involves implementing techniques such as parallel processing, distributed computing, and efficient data pipelines to support large-scale deployments.</a:t>
            </a:r>
          </a:p>
          <a:p>
            <a:r>
              <a:rPr lang="en-US" u="none" dirty="0"/>
              <a:t>Scalability enables organizations to handle growing datasets, serve a larger user base, and process real-time data streams effectively.</a:t>
            </a:r>
          </a:p>
          <a:p>
            <a:endParaRPr lang="en-IN" u="sng" dirty="0"/>
          </a:p>
        </p:txBody>
      </p:sp>
      <p:sp>
        <p:nvSpPr>
          <p:cNvPr id="4" name="Slide Number Placeholder 3"/>
          <p:cNvSpPr>
            <a:spLocks noGrp="1"/>
          </p:cNvSpPr>
          <p:nvPr>
            <p:ph type="sldNum" sz="quarter" idx="5"/>
          </p:nvPr>
        </p:nvSpPr>
        <p:spPr/>
        <p:txBody>
          <a:bodyPr/>
          <a:lstStyle/>
          <a:p>
            <a:fld id="{0AC900C1-7326-4B4D-9C4E-22E7230B62CC}" type="slidenum">
              <a:rPr lang="en-US" smtClean="0"/>
              <a:t>11</a:t>
            </a:fld>
            <a:endParaRPr lang="en-US"/>
          </a:p>
        </p:txBody>
      </p:sp>
    </p:spTree>
    <p:extLst>
      <p:ext uri="{BB962C8B-B14F-4D97-AF65-F5344CB8AC3E}">
        <p14:creationId xmlns:p14="http://schemas.microsoft.com/office/powerpoint/2010/main" val="13634400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1500"/>
              </a:spcBef>
              <a:spcAft>
                <a:spcPts val="1500"/>
              </a:spcAft>
            </a:pP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Ensuring the smooth functioning of deployed ML models is vital to providing accurate and reliable predictions. Regular maintenance guarantees that the model continues to deliver valuable insights and remains up-to-date with changing data patterns.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70</a:t>
            </a:fld>
            <a:endParaRPr lang="en-US"/>
          </a:p>
        </p:txBody>
      </p:sp>
    </p:spTree>
    <p:extLst>
      <p:ext uri="{BB962C8B-B14F-4D97-AF65-F5344CB8AC3E}">
        <p14:creationId xmlns:p14="http://schemas.microsoft.com/office/powerpoint/2010/main" val="8975532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1500"/>
              </a:spcBef>
              <a:spcAft>
                <a:spcPts val="1500"/>
              </a:spcAft>
            </a:pP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Monitoring Performance Metrics: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500"/>
              </a:spcBef>
              <a:spcAft>
                <a:spcPts val="1500"/>
              </a:spcAft>
            </a:pP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Regularly monitoring performance metrics is essential to detect any deviations or performance degradation in your deployed models. This practice enables timely interventions and improvements.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500"/>
              </a:spcBef>
              <a:spcAft>
                <a:spcPts val="1500"/>
              </a:spcAft>
            </a:pP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Version Control:</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500"/>
              </a:spcBef>
              <a:spcAft>
                <a:spcPts val="1500"/>
              </a:spcAft>
            </a:pP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Maintaining version control of your ML models is critical to managing updates and keeping track of model changes over time.</a:t>
            </a:r>
          </a:p>
          <a:p>
            <a:pPr>
              <a:lnSpc>
                <a:spcPct val="107000"/>
              </a:lnSpc>
              <a:spcBef>
                <a:spcPts val="1500"/>
              </a:spcBef>
              <a:spcAft>
                <a:spcPts val="1500"/>
              </a:spcAft>
            </a:pP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A/B Testing:</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500"/>
              </a:spcBef>
              <a:spcAft>
                <a:spcPts val="1500"/>
              </a:spcAft>
            </a:pP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Utilizing A/B testing techniques is an effective way to assess model changes before fully deploying them. This approach helps minimize the risk of negative impacts on end-users and aids in making data-driven decisions.</a:t>
            </a:r>
          </a:p>
          <a:p>
            <a:pPr>
              <a:lnSpc>
                <a:spcPct val="107000"/>
              </a:lnSpc>
              <a:spcBef>
                <a:spcPts val="1500"/>
              </a:spcBef>
              <a:spcAft>
                <a:spcPts val="1500"/>
              </a:spcAft>
            </a:pP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Continuous Integration and Deployment (CI/CD):</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500"/>
              </a:spcBef>
              <a:spcAft>
                <a:spcPts val="1500"/>
              </a:spcAft>
            </a:pP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Implementing CI/CD practices streamlines the process of pushing updates to deployed models automatically. This ensures that the most recent version is always accessible to end-users.</a:t>
            </a:r>
          </a:p>
          <a:p>
            <a:pPr>
              <a:lnSpc>
                <a:spcPct val="107000"/>
              </a:lnSpc>
              <a:spcBef>
                <a:spcPts val="1500"/>
              </a:spcBef>
              <a:spcAft>
                <a:spcPts val="1500"/>
              </a:spcAft>
            </a:pP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500"/>
              </a:spcBef>
              <a:spcAft>
                <a:spcPts val="1500"/>
              </a:spcAft>
            </a:pP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500"/>
              </a:spcBef>
              <a:spcAft>
                <a:spcPts val="1500"/>
              </a:spcAft>
            </a:pP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71</a:t>
            </a:fld>
            <a:endParaRPr lang="en-US"/>
          </a:p>
        </p:txBody>
      </p:sp>
    </p:spTree>
    <p:extLst>
      <p:ext uri="{BB962C8B-B14F-4D97-AF65-F5344CB8AC3E}">
        <p14:creationId xmlns:p14="http://schemas.microsoft.com/office/powerpoint/2010/main" val="8537302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1500"/>
              </a:spcBef>
              <a:spcAft>
                <a:spcPts val="1500"/>
              </a:spcAft>
            </a:pP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Data Quality and Drift Monitoring:</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500"/>
              </a:spcBef>
              <a:spcAft>
                <a:spcPts val="1500"/>
              </a:spcAft>
            </a:pP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Maintaining the quality of data used to train and update models is crucial for sustained accuracy. Additionally, monitoring data drift ensures that the model adapts to changing patterns in the input data.</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500"/>
              </a:spcBef>
              <a:spcAft>
                <a:spcPts val="1500"/>
              </a:spcAft>
            </a:pP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Regular Model Retraining:</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IN" sz="1800" kern="0">
                <a:solidFill>
                  <a:srgbClr val="374151"/>
                </a:solidFill>
                <a:effectLst/>
                <a:latin typeface="Segoe UI" panose="020B0502040204020203" pitchFamily="34" charset="0"/>
                <a:ea typeface="Times New Roman" panose="02020603050405020304" pitchFamily="18" charset="0"/>
              </a:rPr>
              <a:t>ML models are designed to learn from new data, and periodic retraining is essential to keep them updated and accurate</a:t>
            </a:r>
          </a:p>
          <a:p>
            <a:pPr>
              <a:lnSpc>
                <a:spcPct val="107000"/>
              </a:lnSpc>
              <a:spcBef>
                <a:spcPts val="1500"/>
              </a:spcBef>
              <a:spcAft>
                <a:spcPts val="1500"/>
              </a:spcAft>
            </a:pP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Collaboration between Data Scientists and DevOps Teams: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500"/>
              </a:spcBef>
              <a:spcAft>
                <a:spcPts val="1500"/>
              </a:spcAft>
            </a:pPr>
            <a:r>
              <a:rPr lang="en-IN" sz="18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Establishing a collaborative environment between data scientists and DevOps teams is essential for successful model maintenance and updates.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500"/>
              </a:spcBef>
              <a:spcAft>
                <a:spcPts val="1500"/>
              </a:spcAft>
            </a:pP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500"/>
              </a:spcBef>
              <a:spcAft>
                <a:spcPts val="1500"/>
              </a:spcAft>
            </a:pP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72</a:t>
            </a:fld>
            <a:endParaRPr lang="en-US"/>
          </a:p>
        </p:txBody>
      </p:sp>
    </p:spTree>
    <p:extLst>
      <p:ext uri="{BB962C8B-B14F-4D97-AF65-F5344CB8AC3E}">
        <p14:creationId xmlns:p14="http://schemas.microsoft.com/office/powerpoint/2010/main" val="21356125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73</a:t>
            </a:fld>
            <a:endParaRPr lang="en-US"/>
          </a:p>
        </p:txBody>
      </p:sp>
    </p:spTree>
    <p:extLst>
      <p:ext uri="{BB962C8B-B14F-4D97-AF65-F5344CB8AC3E}">
        <p14:creationId xmlns:p14="http://schemas.microsoft.com/office/powerpoint/2010/main" val="21127887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74</a:t>
            </a:fld>
            <a:endParaRPr lang="en-US"/>
          </a:p>
        </p:txBody>
      </p:sp>
    </p:spTree>
    <p:extLst>
      <p:ext uri="{BB962C8B-B14F-4D97-AF65-F5344CB8AC3E}">
        <p14:creationId xmlns:p14="http://schemas.microsoft.com/office/powerpoint/2010/main" val="707240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Trainer Notes:</a:t>
            </a:r>
          </a:p>
          <a:p>
            <a:endParaRPr lang="en-US" u="sng" dirty="0"/>
          </a:p>
          <a:p>
            <a:r>
              <a:rPr lang="en-US" u="sng" dirty="0"/>
              <a:t>Real-life example:</a:t>
            </a:r>
          </a:p>
          <a:p>
            <a:r>
              <a:rPr lang="en-US" u="none" dirty="0"/>
              <a:t>Consider an e-commerce company that uses a machine learning model for personalized product recommendations.</a:t>
            </a:r>
          </a:p>
          <a:p>
            <a:r>
              <a:rPr lang="en-US" u="none" dirty="0"/>
              <a:t>As the company grows and attracts more customers, the volume of data increases exponentially.</a:t>
            </a:r>
          </a:p>
          <a:p>
            <a:r>
              <a:rPr lang="en-US" u="none" dirty="0"/>
              <a:t>By adopting MLOps and building a scalable ML system, the company can efficiently process large amounts of customer data, make real-time recommendations, and handle increased user traffic without sacrificing performance.</a:t>
            </a:r>
          </a:p>
          <a:p>
            <a:r>
              <a:rPr lang="en-US" u="none" dirty="0"/>
              <a:t>This scalability ensures that the ML model can handle the growing demands of the business.</a:t>
            </a:r>
            <a:endParaRPr lang="en-US" u="sng" dirty="0"/>
          </a:p>
          <a:p>
            <a:endParaRPr lang="en-IN" u="sng" dirty="0"/>
          </a:p>
        </p:txBody>
      </p:sp>
      <p:sp>
        <p:nvSpPr>
          <p:cNvPr id="4" name="Slide Number Placeholder 3"/>
          <p:cNvSpPr>
            <a:spLocks noGrp="1"/>
          </p:cNvSpPr>
          <p:nvPr>
            <p:ph type="sldNum" sz="quarter" idx="5"/>
          </p:nvPr>
        </p:nvSpPr>
        <p:spPr/>
        <p:txBody>
          <a:bodyPr/>
          <a:lstStyle/>
          <a:p>
            <a:fld id="{0AC900C1-7326-4B4D-9C4E-22E7230B62CC}" type="slidenum">
              <a:rPr lang="en-US" smtClean="0"/>
              <a:t>12</a:t>
            </a:fld>
            <a:endParaRPr lang="en-US"/>
          </a:p>
        </p:txBody>
      </p:sp>
    </p:spTree>
    <p:extLst>
      <p:ext uri="{BB962C8B-B14F-4D97-AF65-F5344CB8AC3E}">
        <p14:creationId xmlns:p14="http://schemas.microsoft.com/office/powerpoint/2010/main" val="281439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Trainer Notes:</a:t>
            </a:r>
          </a:p>
          <a:p>
            <a:endParaRPr lang="en-US" u="sng" dirty="0"/>
          </a:p>
          <a:p>
            <a:r>
              <a:rPr lang="en-US" u="sng" dirty="0"/>
              <a:t>Versioning and Model Governance:</a:t>
            </a:r>
          </a:p>
          <a:p>
            <a:r>
              <a:rPr lang="en-US" u="none" dirty="0"/>
              <a:t>Versioning and model governance are essential components of MLOps frameworks.</a:t>
            </a:r>
          </a:p>
          <a:p>
            <a:r>
              <a:rPr lang="en-US" u="none" dirty="0"/>
              <a:t>Versioning involves tracking different versions of ML models, allowing teams to understand the evolution of models over time.</a:t>
            </a:r>
          </a:p>
          <a:p>
            <a:r>
              <a:rPr lang="en-US" u="none" dirty="0"/>
              <a:t>Model governance focuses on managing the lifecycle of models, including tracking model dependencies, ensuring compliance with regulations, and managing access controls.</a:t>
            </a:r>
          </a:p>
          <a:p>
            <a:endParaRPr lang="en-IN" u="sng" dirty="0"/>
          </a:p>
        </p:txBody>
      </p:sp>
      <p:sp>
        <p:nvSpPr>
          <p:cNvPr id="4" name="Slide Number Placeholder 3"/>
          <p:cNvSpPr>
            <a:spLocks noGrp="1"/>
          </p:cNvSpPr>
          <p:nvPr>
            <p:ph type="sldNum" sz="quarter" idx="5"/>
          </p:nvPr>
        </p:nvSpPr>
        <p:spPr/>
        <p:txBody>
          <a:bodyPr/>
          <a:lstStyle/>
          <a:p>
            <a:fld id="{0AC900C1-7326-4B4D-9C4E-22E7230B62CC}" type="slidenum">
              <a:rPr lang="en-US" smtClean="0"/>
              <a:t>13</a:t>
            </a:fld>
            <a:endParaRPr lang="en-US"/>
          </a:p>
        </p:txBody>
      </p:sp>
    </p:spTree>
    <p:extLst>
      <p:ext uri="{BB962C8B-B14F-4D97-AF65-F5344CB8AC3E}">
        <p14:creationId xmlns:p14="http://schemas.microsoft.com/office/powerpoint/2010/main" val="739905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Trainer Notes:</a:t>
            </a:r>
          </a:p>
          <a:p>
            <a:endParaRPr lang="en-US" u="sng" dirty="0"/>
          </a:p>
          <a:p>
            <a:r>
              <a:rPr lang="en-US" u="sng" dirty="0"/>
              <a:t>Real-life example:</a:t>
            </a:r>
          </a:p>
          <a:p>
            <a:r>
              <a:rPr lang="en-US" u="none" dirty="0"/>
              <a:t>Imagine a financial institution that uses machine learning models for credit risk assessment. To comply with regulatory requirements, the institution must track and document changes made to the models over time. By adopting MLOps practices, the institution can version control its models, maintain a historical record of changes, and ensure transparency in the decision-making process. Model governance allows the institution to manage and govern the use of models, ensuring accountability, compliance, and reproducibility.</a:t>
            </a:r>
            <a:endParaRPr lang="en-IN" u="none" dirty="0"/>
          </a:p>
        </p:txBody>
      </p:sp>
      <p:sp>
        <p:nvSpPr>
          <p:cNvPr id="4" name="Slide Number Placeholder 3"/>
          <p:cNvSpPr>
            <a:spLocks noGrp="1"/>
          </p:cNvSpPr>
          <p:nvPr>
            <p:ph type="sldNum" sz="quarter" idx="5"/>
          </p:nvPr>
        </p:nvSpPr>
        <p:spPr/>
        <p:txBody>
          <a:bodyPr/>
          <a:lstStyle/>
          <a:p>
            <a:fld id="{0AC900C1-7326-4B4D-9C4E-22E7230B62CC}" type="slidenum">
              <a:rPr lang="en-US" smtClean="0"/>
              <a:t>14</a:t>
            </a:fld>
            <a:endParaRPr lang="en-US"/>
          </a:p>
        </p:txBody>
      </p:sp>
    </p:spTree>
    <p:extLst>
      <p:ext uri="{BB962C8B-B14F-4D97-AF65-F5344CB8AC3E}">
        <p14:creationId xmlns:p14="http://schemas.microsoft.com/office/powerpoint/2010/main" val="20144028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pic>
        <p:nvPicPr>
          <p:cNvPr id="2" name="Google Shape;18;p22">
            <a:extLst>
              <a:ext uri="{FF2B5EF4-FFF2-40B4-BE49-F238E27FC236}">
                <a16:creationId xmlns:a16="http://schemas.microsoft.com/office/drawing/2014/main" id="{AEEF3156-19A3-C62E-8A2F-829A5B8B3539}"/>
              </a:ext>
            </a:extLst>
          </p:cNvPr>
          <p:cNvPicPr preferRelativeResize="0"/>
          <p:nvPr userDrawn="1"/>
        </p:nvPicPr>
        <p:blipFill>
          <a:blip r:embed="rId2">
            <a:extLst>
              <a:ext uri="{28A0092B-C50C-407E-A947-70E740481C1C}">
                <a14:useLocalDpi xmlns:a14="http://schemas.microsoft.com/office/drawing/2010/main" val="0"/>
              </a:ext>
            </a:extLst>
          </a:blip>
          <a:srcRect/>
          <a:stretch/>
        </p:blipFill>
        <p:spPr>
          <a:xfrm>
            <a:off x="1" y="1"/>
            <a:ext cx="16255998" cy="9143998"/>
          </a:xfrm>
          <a:prstGeom prst="rect">
            <a:avLst/>
          </a:prstGeom>
          <a:noFill/>
          <a:ln>
            <a:noFill/>
          </a:ln>
        </p:spPr>
      </p:pic>
      <p:sp>
        <p:nvSpPr>
          <p:cNvPr id="3" name="Google Shape;24;p23">
            <a:extLst>
              <a:ext uri="{FF2B5EF4-FFF2-40B4-BE49-F238E27FC236}">
                <a16:creationId xmlns:a16="http://schemas.microsoft.com/office/drawing/2014/main" id="{72E790A3-5232-C11C-1FCE-C61057C6671C}"/>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Tree>
    <p:extLst>
      <p:ext uri="{BB962C8B-B14F-4D97-AF65-F5344CB8AC3E}">
        <p14:creationId xmlns:p14="http://schemas.microsoft.com/office/powerpoint/2010/main" val="219162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p:nvPr/>
        </p:nvPicPr>
        <p:blipFill>
          <a:blip r:embed="rId2"/>
          <a:srcRect/>
          <a:stretch/>
        </p:blipFill>
        <p:spPr>
          <a:xfrm>
            <a:off x="0" y="0"/>
            <a:ext cx="16255999" cy="9143999"/>
          </a:xfrm>
          <a:prstGeom prst="rect">
            <a:avLst/>
          </a:prstGeom>
          <a:noFill/>
          <a:ln>
            <a:noFill/>
          </a:ln>
        </p:spPr>
      </p:pic>
      <p:sp>
        <p:nvSpPr>
          <p:cNvPr id="2" name="Google Shape;29;p24">
            <a:extLst>
              <a:ext uri="{FF2B5EF4-FFF2-40B4-BE49-F238E27FC236}">
                <a16:creationId xmlns:a16="http://schemas.microsoft.com/office/drawing/2014/main" id="{9DE67C09-DDD5-F518-3695-E699DFE5CC4F}"/>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endParaRPr/>
          </a:p>
        </p:txBody>
      </p:sp>
      <p:sp>
        <p:nvSpPr>
          <p:cNvPr id="3" name="Google Shape;73;p29">
            <a:extLst>
              <a:ext uri="{FF2B5EF4-FFF2-40B4-BE49-F238E27FC236}">
                <a16:creationId xmlns:a16="http://schemas.microsoft.com/office/drawing/2014/main" id="{38354FE8-D9C0-5D1E-6102-5F329424ACA2}"/>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62;p29">
            <a:extLst>
              <a:ext uri="{FF2B5EF4-FFF2-40B4-BE49-F238E27FC236}">
                <a16:creationId xmlns:a16="http://schemas.microsoft.com/office/drawing/2014/main" id="{AB337D6E-8449-CC57-E216-03FFF7FCAE69}"/>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972632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_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F32A8D92-D03F-CBD0-6218-23FF67B0B49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15" name="Google Shape;73;p29">
            <a:extLst>
              <a:ext uri="{FF2B5EF4-FFF2-40B4-BE49-F238E27FC236}">
                <a16:creationId xmlns:a16="http://schemas.microsoft.com/office/drawing/2014/main" id="{E6FEAC37-04A1-A80A-3380-E02111EDE62B}"/>
              </a:ext>
            </a:extLst>
          </p:cNvPr>
          <p:cNvSpPr txBox="1">
            <a:spLocks noGrp="1"/>
          </p:cNvSpPr>
          <p:nvPr>
            <p:ph type="body" idx="10"/>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pic>
        <p:nvPicPr>
          <p:cNvPr id="2" name="Picture 1" descr="A picture containing colorfulness, pattern, rectangle, screenshot&#10;&#10;Description automatically generated">
            <a:extLst>
              <a:ext uri="{FF2B5EF4-FFF2-40B4-BE49-F238E27FC236}">
                <a16:creationId xmlns:a16="http://schemas.microsoft.com/office/drawing/2014/main" id="{CE904573-2F71-0E73-120D-C3CFB365EE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897196"/>
            <a:ext cx="1219478" cy="7291461"/>
          </a:xfrm>
          <a:prstGeom prst="rect">
            <a:avLst/>
          </a:prstGeom>
        </p:spPr>
      </p:pic>
      <p:sp>
        <p:nvSpPr>
          <p:cNvPr id="6" name="Text Placeholder 4">
            <a:extLst>
              <a:ext uri="{FF2B5EF4-FFF2-40B4-BE49-F238E27FC236}">
                <a16:creationId xmlns:a16="http://schemas.microsoft.com/office/drawing/2014/main" id="{F3E84CA6-4EC8-7CAF-7B14-1E891A95D9DF}"/>
              </a:ext>
            </a:extLst>
          </p:cNvPr>
          <p:cNvSpPr>
            <a:spLocks noGrp="1"/>
          </p:cNvSpPr>
          <p:nvPr>
            <p:ph type="body" sz="quarter" idx="13"/>
          </p:nvPr>
        </p:nvSpPr>
        <p:spPr>
          <a:xfrm>
            <a:off x="1285825" y="2612636"/>
            <a:ext cx="13697000" cy="5517901"/>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
        <p:nvSpPr>
          <p:cNvPr id="7" name="Google Shape;62;p29">
            <a:extLst>
              <a:ext uri="{FF2B5EF4-FFF2-40B4-BE49-F238E27FC236}">
                <a16:creationId xmlns:a16="http://schemas.microsoft.com/office/drawing/2014/main" id="{AC975B08-1151-8CCE-4012-72257845E88A}"/>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47637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nowledge Check " preserve="1">
  <p:cSld name="Knowledge Check ">
    <p:spTree>
      <p:nvGrpSpPr>
        <p:cNvPr id="1" name="Shape 74"/>
        <p:cNvGrpSpPr/>
        <p:nvPr/>
      </p:nvGrpSpPr>
      <p:grpSpPr>
        <a:xfrm>
          <a:off x="0" y="0"/>
          <a:ext cx="0" cy="0"/>
          <a:chOff x="0" y="0"/>
          <a:chExt cx="0" cy="0"/>
        </a:xfrm>
      </p:grpSpPr>
      <p:pic>
        <p:nvPicPr>
          <p:cNvPr id="2" name="Google Shape;75;p30">
            <a:extLst>
              <a:ext uri="{FF2B5EF4-FFF2-40B4-BE49-F238E27FC236}">
                <a16:creationId xmlns:a16="http://schemas.microsoft.com/office/drawing/2014/main" id="{DBF002C0-AEB4-C534-B92D-91D67E6C1306}"/>
              </a:ext>
            </a:extLst>
          </p:cNvPr>
          <p:cNvPicPr preferRelativeResize="0"/>
          <p:nvPr userDrawn="1"/>
        </p:nvPicPr>
        <p:blipFill>
          <a:blip r:embed="rId2"/>
          <a:srcRect/>
          <a:stretch/>
        </p:blipFill>
        <p:spPr>
          <a:xfrm>
            <a:off x="0" y="0"/>
            <a:ext cx="16255998" cy="9143998"/>
          </a:xfrm>
          <a:prstGeom prst="rect">
            <a:avLst/>
          </a:prstGeom>
          <a:noFill/>
          <a:ln>
            <a:noFill/>
          </a:ln>
        </p:spPr>
      </p:pic>
      <p:pic>
        <p:nvPicPr>
          <p:cNvPr id="4" name="Picture 3" descr="A picture containing arrow&#10;&#10;Description automatically generated">
            <a:extLst>
              <a:ext uri="{FF2B5EF4-FFF2-40B4-BE49-F238E27FC236}">
                <a16:creationId xmlns:a16="http://schemas.microsoft.com/office/drawing/2014/main" id="{72D68FFF-4E46-2E6B-67FA-3692374CF001}"/>
              </a:ext>
            </a:extLst>
          </p:cNvPr>
          <p:cNvPicPr>
            <a:picLocks noChangeAspect="1"/>
          </p:cNvPicPr>
          <p:nvPr userDrawn="1"/>
        </p:nvPicPr>
        <p:blipFill>
          <a:blip r:embed="rId3"/>
          <a:stretch>
            <a:fillRect/>
          </a:stretch>
        </p:blipFill>
        <p:spPr>
          <a:xfrm>
            <a:off x="0" y="0"/>
            <a:ext cx="16256000" cy="9144000"/>
          </a:xfrm>
          <a:prstGeom prst="rect">
            <a:avLst/>
          </a:prstGeom>
        </p:spPr>
      </p:pic>
      <p:sp>
        <p:nvSpPr>
          <p:cNvPr id="3" name="Google Shape;77;p30">
            <a:extLst>
              <a:ext uri="{FF2B5EF4-FFF2-40B4-BE49-F238E27FC236}">
                <a16:creationId xmlns:a16="http://schemas.microsoft.com/office/drawing/2014/main" id="{6A084776-D363-88F2-5A8F-FF2A63DFFD9D}"/>
              </a:ext>
            </a:extLst>
          </p:cNvPr>
          <p:cNvSpPr/>
          <p:nvPr userDrawn="1"/>
        </p:nvSpPr>
        <p:spPr>
          <a:xfrm>
            <a:off x="8955907"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panose="020B0604020202020204" pitchFamily="34" charset="0"/>
              <a:buNone/>
            </a:pPr>
            <a:r>
              <a:rPr lang="en-US" sz="2800" b="1" i="0" u="none" strike="noStrike" cap="none">
                <a:solidFill>
                  <a:srgbClr val="404040"/>
                </a:solidFill>
                <a:latin typeface="Open Sans"/>
                <a:ea typeface="Open Sans"/>
                <a:cs typeface="Open Sans"/>
                <a:sym typeface="Open Sans"/>
              </a:rPr>
              <a:t>Knowledge Check</a:t>
            </a:r>
            <a:endParaRPr sz="1400" b="0" i="0" u="none" strike="noStrike" cap="none">
              <a:solidFill>
                <a:srgbClr val="404040"/>
              </a:solidFill>
              <a:latin typeface="Arial"/>
              <a:ea typeface="Arial"/>
              <a:cs typeface="Arial"/>
              <a:sym typeface="Arial"/>
            </a:endParaRPr>
          </a:p>
        </p:txBody>
      </p:sp>
    </p:spTree>
    <p:extLst>
      <p:ext uri="{BB962C8B-B14F-4D97-AF65-F5344CB8AC3E}">
        <p14:creationId xmlns:p14="http://schemas.microsoft.com/office/powerpoint/2010/main" val="1057809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CCF119B-BE71-CB96-2E2D-4D70E3379D0F}"/>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Box">
            <a:extLst>
              <a:ext uri="{FF2B5EF4-FFF2-40B4-BE49-F238E27FC236}">
                <a16:creationId xmlns:a16="http://schemas.microsoft.com/office/drawing/2014/main" id="{E7B51B66-9EEF-5EF8-EAC3-1AA2FA35C688}"/>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KT_Text">
            <a:extLst>
              <a:ext uri="{FF2B5EF4-FFF2-40B4-BE49-F238E27FC236}">
                <a16:creationId xmlns:a16="http://schemas.microsoft.com/office/drawing/2014/main" id="{9E09D2CD-8815-6873-76A0-750613A9B008}"/>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 name="Rec_Box">
            <a:extLst>
              <a:ext uri="{FF2B5EF4-FFF2-40B4-BE49-F238E27FC236}">
                <a16:creationId xmlns:a16="http://schemas.microsoft.com/office/drawing/2014/main" id="{0E9A9157-9B5D-B020-50FD-5C124440F36A}"/>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
            <a:extLst>
              <a:ext uri="{FF2B5EF4-FFF2-40B4-BE49-F238E27FC236}">
                <a16:creationId xmlns:a16="http://schemas.microsoft.com/office/drawing/2014/main" id="{FDF40B25-39B3-30ED-29BE-9F1AD527FCE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A.</a:t>
            </a:r>
          </a:p>
        </p:txBody>
      </p:sp>
      <p:sp>
        <p:nvSpPr>
          <p:cNvPr id="8" name="Opt_A">
            <a:extLst>
              <a:ext uri="{FF2B5EF4-FFF2-40B4-BE49-F238E27FC236}">
                <a16:creationId xmlns:a16="http://schemas.microsoft.com/office/drawing/2014/main" id="{2FFD20E1-904E-7B1C-E7A2-1A99877EE0D7}"/>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
            <a:extLst>
              <a:ext uri="{FF2B5EF4-FFF2-40B4-BE49-F238E27FC236}">
                <a16:creationId xmlns:a16="http://schemas.microsoft.com/office/drawing/2014/main" id="{DB253624-90B8-4C2B-CA21-11904E51AA4D}"/>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B.</a:t>
            </a:r>
          </a:p>
        </p:txBody>
      </p:sp>
      <p:sp>
        <p:nvSpPr>
          <p:cNvPr id="10" name="Opt_B">
            <a:extLst>
              <a:ext uri="{FF2B5EF4-FFF2-40B4-BE49-F238E27FC236}">
                <a16:creationId xmlns:a16="http://schemas.microsoft.com/office/drawing/2014/main" id="{497E5D63-1C02-9A8F-6921-B4CF2B94E4A1}"/>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1" name="C">
            <a:extLst>
              <a:ext uri="{FF2B5EF4-FFF2-40B4-BE49-F238E27FC236}">
                <a16:creationId xmlns:a16="http://schemas.microsoft.com/office/drawing/2014/main" id="{92E01BA2-8854-8B22-5E3B-BD48CB6419FD}"/>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C.</a:t>
            </a:r>
          </a:p>
        </p:txBody>
      </p:sp>
      <p:sp>
        <p:nvSpPr>
          <p:cNvPr id="12" name="Opt_C">
            <a:extLst>
              <a:ext uri="{FF2B5EF4-FFF2-40B4-BE49-F238E27FC236}">
                <a16:creationId xmlns:a16="http://schemas.microsoft.com/office/drawing/2014/main" id="{231483CE-CEF9-6644-5D62-34D212C6AC67}"/>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D">
            <a:extLst>
              <a:ext uri="{FF2B5EF4-FFF2-40B4-BE49-F238E27FC236}">
                <a16:creationId xmlns:a16="http://schemas.microsoft.com/office/drawing/2014/main" id="{29F7EC89-820C-671D-8F62-46D0543D5E13}"/>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D.</a:t>
            </a:r>
          </a:p>
        </p:txBody>
      </p:sp>
      <p:sp>
        <p:nvSpPr>
          <p:cNvPr id="14" name="Opt_D">
            <a:extLst>
              <a:ext uri="{FF2B5EF4-FFF2-40B4-BE49-F238E27FC236}">
                <a16:creationId xmlns:a16="http://schemas.microsoft.com/office/drawing/2014/main" id="{D10DFBE0-864B-7031-13FD-BF42F6452ABB}"/>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Q">
            <a:extLst>
              <a:ext uri="{FF2B5EF4-FFF2-40B4-BE49-F238E27FC236}">
                <a16:creationId xmlns:a16="http://schemas.microsoft.com/office/drawing/2014/main" id="{48CDC350-FF9D-82C7-1731-756BBBD2CE0D}"/>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lvl1pPr>
          </a:lstStyle>
          <a:p>
            <a:pPr lvl="0"/>
            <a:r>
              <a:rPr lang="en-GB"/>
              <a:t>Click to add text</a:t>
            </a:r>
            <a:endParaRPr lang="en-US"/>
          </a:p>
        </p:txBody>
      </p:sp>
      <p:sp>
        <p:nvSpPr>
          <p:cNvPr id="2" name="Q_No">
            <a:extLst>
              <a:ext uri="{FF2B5EF4-FFF2-40B4-BE49-F238E27FC236}">
                <a16:creationId xmlns:a16="http://schemas.microsoft.com/office/drawing/2014/main" id="{60E48CF6-ADFB-CA4C-5E8B-AE3CD5F217B1}"/>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1585081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es_Ans_IS">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EF08981F-95F3-6867-209A-E2A49BEB7AC3}"/>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C5585E79-E8D7-0597-1980-9449B5FE0292}"/>
              </a:ext>
            </a:extLst>
          </p:cNvPr>
          <p:cNvSpPr txBox="1"/>
          <p:nvPr userDrawn="1"/>
        </p:nvSpPr>
        <p:spPr>
          <a:xfrm>
            <a:off x="670034" y="7369706"/>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55D1669A-D9BB-F86C-6916-C74581CEC093}"/>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25B26E89-236B-925D-2F8A-FDAD4518B1D0}"/>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FE57084E-D5CD-4D1D-AD6B-B0A29FBA4D52}"/>
              </a:ext>
            </a:extLst>
          </p:cNvPr>
          <p:cNvSpPr>
            <a:spLocks noGrp="1"/>
          </p:cNvSpPr>
          <p:nvPr>
            <p:ph type="body" sz="quarter" idx="18" hasCustomPrompt="1"/>
          </p:nvPr>
        </p:nvSpPr>
        <p:spPr>
          <a:xfrm>
            <a:off x="3251201" y="7277661"/>
            <a:ext cx="8834438"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7CBBC3EA-7B88-E6C6-BE6B-D41D2C647AAB}"/>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CDEDD483-9F61-36CD-8536-63FB8C1D1DC9}"/>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KT_Text">
            <a:extLst>
              <a:ext uri="{FF2B5EF4-FFF2-40B4-BE49-F238E27FC236}">
                <a16:creationId xmlns:a16="http://schemas.microsoft.com/office/drawing/2014/main" id="{BA405B45-EFAB-0D57-ADA9-DD1F4FD2F9B7}"/>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C6D60610-3ED0-B3DE-F0C6-1E2E0C6FC1CE}"/>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
            <a:extLst>
              <a:ext uri="{FF2B5EF4-FFF2-40B4-BE49-F238E27FC236}">
                <a16:creationId xmlns:a16="http://schemas.microsoft.com/office/drawing/2014/main" id="{C6A04807-31DA-6E4E-AAB1-C5EB073355C4}"/>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D.</a:t>
            </a:r>
          </a:p>
        </p:txBody>
      </p:sp>
      <p:sp>
        <p:nvSpPr>
          <p:cNvPr id="16" name="C">
            <a:extLst>
              <a:ext uri="{FF2B5EF4-FFF2-40B4-BE49-F238E27FC236}">
                <a16:creationId xmlns:a16="http://schemas.microsoft.com/office/drawing/2014/main" id="{19EED400-005F-8BFC-0381-17F5410E8424}"/>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C.</a:t>
            </a:r>
          </a:p>
        </p:txBody>
      </p:sp>
      <p:sp>
        <p:nvSpPr>
          <p:cNvPr id="14" name="B">
            <a:extLst>
              <a:ext uri="{FF2B5EF4-FFF2-40B4-BE49-F238E27FC236}">
                <a16:creationId xmlns:a16="http://schemas.microsoft.com/office/drawing/2014/main" id="{21CD75C6-F639-739D-B089-020EF5CBFA3A}"/>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B.</a:t>
            </a:r>
          </a:p>
        </p:txBody>
      </p:sp>
      <p:sp>
        <p:nvSpPr>
          <p:cNvPr id="12" name="A">
            <a:extLst>
              <a:ext uri="{FF2B5EF4-FFF2-40B4-BE49-F238E27FC236}">
                <a16:creationId xmlns:a16="http://schemas.microsoft.com/office/drawing/2014/main" id="{76DB4DA8-CC10-506C-D27B-9B1CE227D9B0}"/>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A.</a:t>
            </a:r>
          </a:p>
        </p:txBody>
      </p:sp>
      <p:sp>
        <p:nvSpPr>
          <p:cNvPr id="19" name="Opt_D">
            <a:extLst>
              <a:ext uri="{FF2B5EF4-FFF2-40B4-BE49-F238E27FC236}">
                <a16:creationId xmlns:a16="http://schemas.microsoft.com/office/drawing/2014/main" id="{F320B7DB-043B-B1AC-2976-FCB6609BE238}"/>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7" name="Opt_C">
            <a:extLst>
              <a:ext uri="{FF2B5EF4-FFF2-40B4-BE49-F238E27FC236}">
                <a16:creationId xmlns:a16="http://schemas.microsoft.com/office/drawing/2014/main" id="{DF544E43-096D-AD15-9CFA-70A320AE0272}"/>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Opt_B">
            <a:extLst>
              <a:ext uri="{FF2B5EF4-FFF2-40B4-BE49-F238E27FC236}">
                <a16:creationId xmlns:a16="http://schemas.microsoft.com/office/drawing/2014/main" id="{0969321A-3DCC-F52F-8C1B-6E04397531A7}"/>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Opt_A">
            <a:extLst>
              <a:ext uri="{FF2B5EF4-FFF2-40B4-BE49-F238E27FC236}">
                <a16:creationId xmlns:a16="http://schemas.microsoft.com/office/drawing/2014/main" id="{5A890064-C69C-0664-8FC1-9D4423FC9A3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0" name="Q">
            <a:extLst>
              <a:ext uri="{FF2B5EF4-FFF2-40B4-BE49-F238E27FC236}">
                <a16:creationId xmlns:a16="http://schemas.microsoft.com/office/drawing/2014/main" id="{F963B27F-8F18-67BB-B561-399E9B718B77}"/>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lvl1pPr>
          </a:lstStyle>
          <a:p>
            <a:pPr lvl="0"/>
            <a:r>
              <a:rPr lang="en-GB"/>
              <a:t>Click to add text</a:t>
            </a:r>
            <a:endParaRPr lang="en-US"/>
          </a:p>
        </p:txBody>
      </p:sp>
      <p:sp>
        <p:nvSpPr>
          <p:cNvPr id="22" name="Q_No">
            <a:extLst>
              <a:ext uri="{FF2B5EF4-FFF2-40B4-BE49-F238E27FC236}">
                <a16:creationId xmlns:a16="http://schemas.microsoft.com/office/drawing/2014/main" id="{56C84790-83B0-039F-DB11-90A54FCA41D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43145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es_Ans_Are">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F8347C9-CC7D-0DF8-C02A-47B5723D8572}"/>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06DF12F7-7FC3-A6A0-1F9D-2B31AAB76C62}"/>
              </a:ext>
            </a:extLst>
          </p:cNvPr>
          <p:cNvSpPr txBox="1"/>
          <p:nvPr userDrawn="1"/>
        </p:nvSpPr>
        <p:spPr>
          <a:xfrm>
            <a:off x="670034" y="7369706"/>
            <a:ext cx="291342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are</a:t>
            </a:r>
            <a:endParaRPr sz="1400" b="0" i="0" u="none" strike="noStrike" cap="none">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B75A6E75-5672-578C-B075-BA07AABDEC08}"/>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B67B1844-0936-2346-DC2D-072812F8FF82}"/>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505D6B31-CF67-8AE8-6D6C-1AE10E434FE3}"/>
              </a:ext>
            </a:extLst>
          </p:cNvPr>
          <p:cNvSpPr>
            <a:spLocks noGrp="1"/>
          </p:cNvSpPr>
          <p:nvPr>
            <p:ph type="body" sz="quarter" idx="18" hasCustomPrompt="1"/>
          </p:nvPr>
        </p:nvSpPr>
        <p:spPr>
          <a:xfrm>
            <a:off x="3484605" y="7277661"/>
            <a:ext cx="8601033"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2AA669A4-854E-BC52-A6EB-CEC258CCD135}"/>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4ADF7E3A-81A0-2B00-A3DE-320BBA3EAADC}"/>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KT_Text">
            <a:extLst>
              <a:ext uri="{FF2B5EF4-FFF2-40B4-BE49-F238E27FC236}">
                <a16:creationId xmlns:a16="http://schemas.microsoft.com/office/drawing/2014/main" id="{65E260BD-9AEB-3002-A10D-0ED784F237CC}"/>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667E1C0D-1A8F-3FEE-62D2-1CF59B597F36}"/>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
            <a:extLst>
              <a:ext uri="{FF2B5EF4-FFF2-40B4-BE49-F238E27FC236}">
                <a16:creationId xmlns:a16="http://schemas.microsoft.com/office/drawing/2014/main" id="{A40B7AF7-3696-C4FB-D945-5436FC8398C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A.</a:t>
            </a:r>
          </a:p>
        </p:txBody>
      </p:sp>
      <p:sp>
        <p:nvSpPr>
          <p:cNvPr id="13" name="Opt_A">
            <a:extLst>
              <a:ext uri="{FF2B5EF4-FFF2-40B4-BE49-F238E27FC236}">
                <a16:creationId xmlns:a16="http://schemas.microsoft.com/office/drawing/2014/main" id="{1494EC36-DEF5-5104-F8EA-E3D4B2BBD8E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4" name="B">
            <a:extLst>
              <a:ext uri="{FF2B5EF4-FFF2-40B4-BE49-F238E27FC236}">
                <a16:creationId xmlns:a16="http://schemas.microsoft.com/office/drawing/2014/main" id="{9AFF282F-7CD2-660E-F6FB-6A6841171D6F}"/>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B.</a:t>
            </a:r>
          </a:p>
        </p:txBody>
      </p:sp>
      <p:sp>
        <p:nvSpPr>
          <p:cNvPr id="15" name="Opt_B">
            <a:extLst>
              <a:ext uri="{FF2B5EF4-FFF2-40B4-BE49-F238E27FC236}">
                <a16:creationId xmlns:a16="http://schemas.microsoft.com/office/drawing/2014/main" id="{01ADAF17-D7DF-669F-96A4-A5A66652F7E4}"/>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6" name="C">
            <a:extLst>
              <a:ext uri="{FF2B5EF4-FFF2-40B4-BE49-F238E27FC236}">
                <a16:creationId xmlns:a16="http://schemas.microsoft.com/office/drawing/2014/main" id="{E0054334-AE0D-D3F5-C186-9EAB001CEBAA}"/>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C.</a:t>
            </a:r>
          </a:p>
        </p:txBody>
      </p:sp>
      <p:sp>
        <p:nvSpPr>
          <p:cNvPr id="17" name="Opt_C">
            <a:extLst>
              <a:ext uri="{FF2B5EF4-FFF2-40B4-BE49-F238E27FC236}">
                <a16:creationId xmlns:a16="http://schemas.microsoft.com/office/drawing/2014/main" id="{98DDCBFB-B945-8ADF-F3B2-02F8E9E10B08}"/>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8" name="D">
            <a:extLst>
              <a:ext uri="{FF2B5EF4-FFF2-40B4-BE49-F238E27FC236}">
                <a16:creationId xmlns:a16="http://schemas.microsoft.com/office/drawing/2014/main" id="{A5C29CAE-D65C-162C-E28E-5C00B6BF49E6}"/>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D.</a:t>
            </a:r>
          </a:p>
        </p:txBody>
      </p:sp>
      <p:sp>
        <p:nvSpPr>
          <p:cNvPr id="19" name="Opt_D">
            <a:extLst>
              <a:ext uri="{FF2B5EF4-FFF2-40B4-BE49-F238E27FC236}">
                <a16:creationId xmlns:a16="http://schemas.microsoft.com/office/drawing/2014/main" id="{787DB315-5654-6FF4-4775-BE435BA1CC23}"/>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1" name="Q">
            <a:extLst>
              <a:ext uri="{FF2B5EF4-FFF2-40B4-BE49-F238E27FC236}">
                <a16:creationId xmlns:a16="http://schemas.microsoft.com/office/drawing/2014/main" id="{32B26A31-7ADA-92C4-0EC9-7FBCC4B0F2B6}"/>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lvl1pPr>
          </a:lstStyle>
          <a:p>
            <a:pPr lvl="0"/>
            <a:r>
              <a:rPr lang="en-GB"/>
              <a:t>Click to add text</a:t>
            </a:r>
            <a:endParaRPr lang="en-US"/>
          </a:p>
        </p:txBody>
      </p:sp>
      <p:sp>
        <p:nvSpPr>
          <p:cNvPr id="22" name="Q_No">
            <a:extLst>
              <a:ext uri="{FF2B5EF4-FFF2-40B4-BE49-F238E27FC236}">
                <a16:creationId xmlns:a16="http://schemas.microsoft.com/office/drawing/2014/main" id="{6AEFDC33-934D-D32C-A2F5-91C510E8C69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2106155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130" name="Google Shape;130;p33"/>
          <p:cNvPicPr preferRelativeResize="0"/>
          <p:nvPr/>
        </p:nvPicPr>
        <p:blipFill>
          <a:blip r:embed="rId2"/>
          <a:srcRect/>
          <a:stretch/>
        </p:blipFill>
        <p:spPr>
          <a:xfrm>
            <a:off x="0" y="0"/>
            <a:ext cx="16255999" cy="9143999"/>
          </a:xfrm>
          <a:prstGeom prst="rect">
            <a:avLst/>
          </a:prstGeom>
          <a:noFill/>
          <a:ln>
            <a:noFill/>
          </a:ln>
        </p:spPr>
      </p:pic>
      <p:sp>
        <p:nvSpPr>
          <p:cNvPr id="2" name="Google Shape;47;p27">
            <a:extLst>
              <a:ext uri="{FF2B5EF4-FFF2-40B4-BE49-F238E27FC236}">
                <a16:creationId xmlns:a16="http://schemas.microsoft.com/office/drawing/2014/main" id="{DFADBA2E-0E91-C8B8-3A16-37E16A8024BC}"/>
              </a:ext>
            </a:extLst>
          </p:cNvPr>
          <p:cNvSpPr/>
          <p:nvPr userDrawn="1"/>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Key Takeaways</a:t>
            </a:r>
            <a:endParaRPr lang="en-US" sz="1400" b="0" i="0" u="none" strike="noStrike" cap="none">
              <a:solidFill>
                <a:schemeClr val="tx1">
                  <a:lumMod val="75000"/>
                  <a:lumOff val="25000"/>
                </a:schemeClr>
              </a:solidFill>
              <a:latin typeface="Arial"/>
              <a:ea typeface="Arial"/>
              <a:cs typeface="Arial"/>
              <a:sym typeface="Arial"/>
            </a:endParaRPr>
          </a:p>
        </p:txBody>
      </p:sp>
      <p:sp>
        <p:nvSpPr>
          <p:cNvPr id="4" name="Brandline_LVC">
            <a:extLst>
              <a:ext uri="{FF2B5EF4-FFF2-40B4-BE49-F238E27FC236}">
                <a16:creationId xmlns:a16="http://schemas.microsoft.com/office/drawing/2014/main" id="{F274DB65-9471-8FF1-5F67-3A8B02FBF3BD}"/>
              </a:ext>
            </a:extLst>
          </p:cNvPr>
          <p:cNvSpPr/>
          <p:nvPr userDrawn="1"/>
        </p:nvSpPr>
        <p:spPr>
          <a:xfrm>
            <a:off x="3468553" y="8376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 name="Text Placeholder 4">
            <a:extLst>
              <a:ext uri="{FF2B5EF4-FFF2-40B4-BE49-F238E27FC236}">
                <a16:creationId xmlns:a16="http://schemas.microsoft.com/office/drawing/2014/main" id="{96AF3B2F-06F8-C0B9-F594-763BF82CAEE1}"/>
              </a:ext>
            </a:extLst>
          </p:cNvPr>
          <p:cNvSpPr>
            <a:spLocks noGrp="1"/>
          </p:cNvSpPr>
          <p:nvPr>
            <p:ph type="body" sz="quarter" idx="15" hasCustomPrompt="1"/>
          </p:nvPr>
        </p:nvSpPr>
        <p:spPr>
          <a:xfrm>
            <a:off x="1332875" y="1967907"/>
            <a:ext cx="9036000" cy="1011600"/>
          </a:xfrm>
        </p:spPr>
        <p:txBody>
          <a:bodyPr vert="horz" lIns="91440" tIns="45720" rIns="91440" bIns="45720" rtlCol="0" anchor="t">
            <a:normAutofit/>
          </a:bodyPr>
          <a:lstStyle>
            <a:lvl1pPr marL="0" indent="0">
              <a:buNone/>
              <a:defRPr lang="en-GB" dirty="0">
                <a:solidFill>
                  <a:schemeClr val="tx1">
                    <a:lumMod val="75000"/>
                    <a:lumOff val="25000"/>
                  </a:schemeClr>
                </a:solidFill>
              </a:defRPr>
            </a:lvl1pPr>
          </a:lstStyle>
          <a:p>
            <a:pPr marL="228600" lvl="0" indent="-228600">
              <a:spcBef>
                <a:spcPts val="0"/>
              </a:spcBef>
            </a:pPr>
            <a:r>
              <a:rPr lang="en-GB"/>
              <a:t>Click to add text</a:t>
            </a:r>
          </a:p>
        </p:txBody>
      </p:sp>
      <p:sp>
        <p:nvSpPr>
          <p:cNvPr id="5" name="Text Placeholder 4">
            <a:extLst>
              <a:ext uri="{FF2B5EF4-FFF2-40B4-BE49-F238E27FC236}">
                <a16:creationId xmlns:a16="http://schemas.microsoft.com/office/drawing/2014/main" id="{887B16BD-1678-AAEB-705C-ACC6F4E638BB}"/>
              </a:ext>
            </a:extLst>
          </p:cNvPr>
          <p:cNvSpPr>
            <a:spLocks noGrp="1"/>
          </p:cNvSpPr>
          <p:nvPr>
            <p:ph type="body" sz="quarter" idx="16" hasCustomPrompt="1"/>
          </p:nvPr>
        </p:nvSpPr>
        <p:spPr>
          <a:xfrm>
            <a:off x="1332356" y="2755555"/>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6" name="Text Placeholder 4">
            <a:extLst>
              <a:ext uri="{FF2B5EF4-FFF2-40B4-BE49-F238E27FC236}">
                <a16:creationId xmlns:a16="http://schemas.microsoft.com/office/drawing/2014/main" id="{9DA0B994-BAF5-3871-1AE2-2955090941D6}"/>
              </a:ext>
            </a:extLst>
          </p:cNvPr>
          <p:cNvSpPr>
            <a:spLocks noGrp="1"/>
          </p:cNvSpPr>
          <p:nvPr>
            <p:ph type="body" sz="quarter" idx="17" hasCustomPrompt="1"/>
          </p:nvPr>
        </p:nvSpPr>
        <p:spPr>
          <a:xfrm>
            <a:off x="1331837" y="3567917"/>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7" name="Text Placeholder 4">
            <a:extLst>
              <a:ext uri="{FF2B5EF4-FFF2-40B4-BE49-F238E27FC236}">
                <a16:creationId xmlns:a16="http://schemas.microsoft.com/office/drawing/2014/main" id="{9153C8D8-C81D-C688-AD6D-054C831ED8FF}"/>
              </a:ext>
            </a:extLst>
          </p:cNvPr>
          <p:cNvSpPr>
            <a:spLocks noGrp="1"/>
          </p:cNvSpPr>
          <p:nvPr>
            <p:ph type="body" sz="quarter" idx="18" hasCustomPrompt="1"/>
          </p:nvPr>
        </p:nvSpPr>
        <p:spPr>
          <a:xfrm>
            <a:off x="1332873" y="4392637"/>
            <a:ext cx="9034445" cy="1010072"/>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grpSp>
        <p:nvGrpSpPr>
          <p:cNvPr id="23" name="Group 22" hidden="1">
            <a:extLst>
              <a:ext uri="{FF2B5EF4-FFF2-40B4-BE49-F238E27FC236}">
                <a16:creationId xmlns:a16="http://schemas.microsoft.com/office/drawing/2014/main" id="{7D3CB7FC-1EE6-F753-459E-16D565CC72D5}"/>
              </a:ext>
            </a:extLst>
          </p:cNvPr>
          <p:cNvGrpSpPr>
            <a:grpSpLocks noGrp="1" noUngrp="1" noRot="1" noMove="1" noResize="1"/>
          </p:cNvGrpSpPr>
          <p:nvPr userDrawn="1"/>
        </p:nvGrpSpPr>
        <p:grpSpPr>
          <a:xfrm>
            <a:off x="1239953" y="642551"/>
            <a:ext cx="4011669" cy="4670397"/>
            <a:chOff x="1239953" y="642551"/>
            <a:chExt cx="4011669" cy="4670397"/>
          </a:xfrm>
        </p:grpSpPr>
        <p:sp>
          <p:nvSpPr>
            <p:cNvPr id="24" name="Rectangle 23">
              <a:extLst>
                <a:ext uri="{FF2B5EF4-FFF2-40B4-BE49-F238E27FC236}">
                  <a16:creationId xmlns:a16="http://schemas.microsoft.com/office/drawing/2014/main" id="{7938B2B5-F7D2-93C4-4B9B-2A8705CFBB0D}"/>
                </a:ext>
              </a:extLst>
            </p:cNvPr>
            <p:cNvSpPr>
              <a:spLocks noGrp="1" noRot="1" noMove="1" noResize="1" noEditPoints="1" noAdjustHandles="1" noChangeArrowheads="1" noChangeShapeType="1"/>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C60516D-1A86-E05D-CDB5-234F5B190421}"/>
                </a:ext>
              </a:extLst>
            </p:cNvPr>
            <p:cNvSpPr>
              <a:spLocks noGrp="1" noRot="1" noMove="1" noResize="1" noEditPoints="1" noAdjustHandles="1" noChangeArrowheads="1" noChangeShapeType="1"/>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1049D24-171C-A4CE-5C84-362BCAE9D2EF}"/>
                </a:ext>
              </a:extLst>
            </p:cNvPr>
            <p:cNvSpPr>
              <a:spLocks noGrp="1" noRot="1" noMove="1" noResize="1" noEditPoints="1" noAdjustHandles="1" noChangeArrowheads="1" noChangeShapeType="1"/>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B4E1D9-0180-437B-334A-07F7823362C0}"/>
                </a:ext>
              </a:extLst>
            </p:cNvPr>
            <p:cNvSpPr>
              <a:spLocks noGrp="1" noRot="1" noMove="1" noResize="1" noEditPoints="1" noAdjustHandles="1" noChangeArrowheads="1" noChangeShapeType="1"/>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0CFBF9F-0A86-F779-0E1B-EE628909727A}"/>
                </a:ext>
              </a:extLst>
            </p:cNvPr>
            <p:cNvSpPr>
              <a:spLocks noGrp="1" noRot="1" noMove="1" noResize="1" noEditPoints="1" noAdjustHandles="1" noChangeArrowheads="1" noChangeShapeType="1"/>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5036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ssisted Practice">
    <p:spTree>
      <p:nvGrpSpPr>
        <p:cNvPr id="1" name=""/>
        <p:cNvGrpSpPr/>
        <p:nvPr/>
      </p:nvGrpSpPr>
      <p:grpSpPr>
        <a:xfrm>
          <a:off x="0" y="0"/>
          <a:ext cx="0" cy="0"/>
          <a:chOff x="0" y="0"/>
          <a:chExt cx="0" cy="0"/>
        </a:xfrm>
      </p:grpSpPr>
      <p:pic>
        <p:nvPicPr>
          <p:cNvPr id="3" name="Google Shape;145;p35">
            <a:extLst>
              <a:ext uri="{FF2B5EF4-FFF2-40B4-BE49-F238E27FC236}">
                <a16:creationId xmlns:a16="http://schemas.microsoft.com/office/drawing/2014/main" id="{3DE6C980-51B8-EAB6-D92E-2C853D6EBC40}"/>
              </a:ext>
            </a:extLst>
          </p:cNvPr>
          <p:cNvPicPr preferRelativeResize="0"/>
          <p:nvPr userDrawn="1"/>
        </p:nvPicPr>
        <p:blipFill>
          <a:blip r:embed="rId2"/>
          <a:srcRect/>
          <a:stretch/>
        </p:blipFill>
        <p:spPr>
          <a:xfrm>
            <a:off x="0" y="0"/>
            <a:ext cx="16255998" cy="9143999"/>
          </a:xfrm>
          <a:prstGeom prst="rect">
            <a:avLst/>
          </a:prstGeom>
          <a:noFill/>
          <a:ln>
            <a:noFill/>
          </a:ln>
        </p:spPr>
      </p:pic>
      <p:pic>
        <p:nvPicPr>
          <p:cNvPr id="4" name="Google Shape;113;p27">
            <a:extLst>
              <a:ext uri="{FF2B5EF4-FFF2-40B4-BE49-F238E27FC236}">
                <a16:creationId xmlns:a16="http://schemas.microsoft.com/office/drawing/2014/main" id="{734849E0-7011-DCAE-0132-1322B2CB68DB}"/>
              </a:ext>
            </a:extLst>
          </p:cNvPr>
          <p:cNvPicPr preferRelativeResize="0"/>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 name="Text Placeholder 6">
            <a:extLst>
              <a:ext uri="{FF2B5EF4-FFF2-40B4-BE49-F238E27FC236}">
                <a16:creationId xmlns:a16="http://schemas.microsoft.com/office/drawing/2014/main" id="{D6E140C6-C70A-C947-7711-0BA4214D3E0D}"/>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7" name="Text Placeholder 6">
            <a:extLst>
              <a:ext uri="{FF2B5EF4-FFF2-40B4-BE49-F238E27FC236}">
                <a16:creationId xmlns:a16="http://schemas.microsoft.com/office/drawing/2014/main" id="{CB5683BC-C8F7-FCBC-E768-137F5B5152C9}"/>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15120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Unassisted Practice" preserve="1" userDrawn="1">
  <p:cSld name="Unassisted Practice">
    <p:spTree>
      <p:nvGrpSpPr>
        <p:cNvPr id="1" name="Shape 144"/>
        <p:cNvGrpSpPr/>
        <p:nvPr/>
      </p:nvGrpSpPr>
      <p:grpSpPr>
        <a:xfrm>
          <a:off x="0" y="0"/>
          <a:ext cx="0" cy="0"/>
          <a:chOff x="0" y="0"/>
          <a:chExt cx="0" cy="0"/>
        </a:xfrm>
      </p:grpSpPr>
      <p:pic>
        <p:nvPicPr>
          <p:cNvPr id="145" name="Google Shape;145;p35"/>
          <p:cNvPicPr preferRelativeResize="0"/>
          <p:nvPr/>
        </p:nvPicPr>
        <p:blipFill>
          <a:blip r:embed="rId2"/>
          <a:srcRect/>
          <a:stretch/>
        </p:blipFill>
        <p:spPr>
          <a:xfrm>
            <a:off x="0" y="0"/>
            <a:ext cx="16255998" cy="9143999"/>
          </a:xfrm>
          <a:prstGeom prst="rect">
            <a:avLst/>
          </a:prstGeom>
          <a:noFill/>
          <a:ln>
            <a:noFill/>
          </a:ln>
        </p:spPr>
      </p:pic>
      <p:pic>
        <p:nvPicPr>
          <p:cNvPr id="147" name="Google Shape;147;p35"/>
          <p:cNvPicPr preferRelativeResize="0"/>
          <p:nvPr/>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149" name="Google Shape;149;p35"/>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 name="Text Placeholder 6">
            <a:extLst>
              <a:ext uri="{FF2B5EF4-FFF2-40B4-BE49-F238E27FC236}">
                <a16:creationId xmlns:a16="http://schemas.microsoft.com/office/drawing/2014/main" id="{4DC99CB9-B9F0-7414-1AF5-045EF855FDA1}"/>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5" name="Text Placeholder 6">
            <a:extLst>
              <a:ext uri="{FF2B5EF4-FFF2-40B4-BE49-F238E27FC236}">
                <a16:creationId xmlns:a16="http://schemas.microsoft.com/office/drawing/2014/main" id="{CF61395D-ECD0-5341-1B2E-8C1937098D4C}"/>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4533355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_for_Practise">
    <p:spTree>
      <p:nvGrpSpPr>
        <p:cNvPr id="1" name=""/>
        <p:cNvGrpSpPr/>
        <p:nvPr/>
      </p:nvGrpSpPr>
      <p:grpSpPr>
        <a:xfrm>
          <a:off x="0" y="0"/>
          <a:ext cx="0" cy="0"/>
          <a:chOff x="0" y="0"/>
          <a:chExt cx="0" cy="0"/>
        </a:xfrm>
      </p:grpSpPr>
      <p:sp>
        <p:nvSpPr>
          <p:cNvPr id="6" name="Google Shape;73;p29">
            <a:extLst>
              <a:ext uri="{FF2B5EF4-FFF2-40B4-BE49-F238E27FC236}">
                <a16:creationId xmlns:a16="http://schemas.microsoft.com/office/drawing/2014/main" id="{D1405CDE-CE1A-9CEE-B0C9-004F72CAF344}"/>
              </a:ext>
            </a:extLst>
          </p:cNvPr>
          <p:cNvSpPr txBox="1">
            <a:spLocks noGrp="1"/>
          </p:cNvSpPr>
          <p:nvPr>
            <p:ph type="body" idx="11"/>
          </p:nvPr>
        </p:nvSpPr>
        <p:spPr>
          <a:xfrm>
            <a:off x="1291857" y="1788696"/>
            <a:ext cx="13696999" cy="821615"/>
          </a:xfrm>
          <a:prstGeom prst="rect">
            <a:avLst/>
          </a:prstGeom>
          <a:noFill/>
          <a:ln>
            <a:noFill/>
          </a:ln>
        </p:spPr>
        <p:txBody>
          <a:bodyPr spcFirstLastPara="1" vert="horz" wrap="square" lIns="91425" tIns="0" rIns="91425" bIns="0" rtlCol="0" anchor="t" anchorCtr="0">
            <a:normAutofit/>
          </a:bodyPr>
          <a:lstStyle>
            <a:lvl1pPr marL="0" indent="0">
              <a:buNone/>
              <a:defRPr>
                <a:solidFill>
                  <a:schemeClr val="tx1">
                    <a:lumMod val="75000"/>
                    <a:lumOff val="25000"/>
                  </a:schemeClr>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sp>
        <p:nvSpPr>
          <p:cNvPr id="3" name="Text Placeholder 4">
            <a:extLst>
              <a:ext uri="{FF2B5EF4-FFF2-40B4-BE49-F238E27FC236}">
                <a16:creationId xmlns:a16="http://schemas.microsoft.com/office/drawing/2014/main" id="{6659D141-D5AB-CB0E-32C4-D683A6B3D762}"/>
              </a:ext>
            </a:extLst>
          </p:cNvPr>
          <p:cNvSpPr>
            <a:spLocks noGrp="1"/>
          </p:cNvSpPr>
          <p:nvPr>
            <p:ph type="body" sz="quarter" idx="13"/>
          </p:nvPr>
        </p:nvSpPr>
        <p:spPr>
          <a:xfrm>
            <a:off x="1285825" y="2872126"/>
            <a:ext cx="13697000" cy="5406695"/>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1251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reserve="1" userDrawn="1">
  <p:cSld name="Lesson Name">
    <p:spTree>
      <p:nvGrpSpPr>
        <p:cNvPr id="1" name="Shape 20"/>
        <p:cNvGrpSpPr/>
        <p:nvPr/>
      </p:nvGrpSpPr>
      <p:grpSpPr>
        <a:xfrm>
          <a:off x="0" y="0"/>
          <a:ext cx="0" cy="0"/>
          <a:chOff x="0" y="0"/>
          <a:chExt cx="0" cy="0"/>
        </a:xfrm>
      </p:grpSpPr>
      <p:pic>
        <p:nvPicPr>
          <p:cNvPr id="21" name="Google Shape;21;p23"/>
          <p:cNvPicPr preferRelativeResize="0"/>
          <p:nvPr/>
        </p:nvPicPr>
        <p:blipFill>
          <a:blip r:embed="rId2"/>
          <a:srcRect/>
          <a:stretch/>
        </p:blipFill>
        <p:spPr>
          <a:xfrm>
            <a:off x="0" y="-361950"/>
            <a:ext cx="16255999" cy="9143999"/>
          </a:xfrm>
          <a:prstGeom prst="rect">
            <a:avLst/>
          </a:prstGeom>
          <a:noFill/>
          <a:ln>
            <a:noFill/>
          </a:ln>
        </p:spPr>
      </p:pic>
      <p:sp>
        <p:nvSpPr>
          <p:cNvPr id="3" name="Google Shape;24;p23">
            <a:extLst>
              <a:ext uri="{FF2B5EF4-FFF2-40B4-BE49-F238E27FC236}">
                <a16:creationId xmlns:a16="http://schemas.microsoft.com/office/drawing/2014/main" id="{CA793231-C7FB-82AB-48D1-CE3B13B3C72C}"/>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Tree>
    <p:extLst>
      <p:ext uri="{BB962C8B-B14F-4D97-AF65-F5344CB8AC3E}">
        <p14:creationId xmlns:p14="http://schemas.microsoft.com/office/powerpoint/2010/main" val="210991897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End Project" preserve="1" userDrawn="1">
  <p:cSld name="Section-End Project">
    <p:spTree>
      <p:nvGrpSpPr>
        <p:cNvPr id="1" name="Shape 150"/>
        <p:cNvGrpSpPr/>
        <p:nvPr/>
      </p:nvGrpSpPr>
      <p:grpSpPr>
        <a:xfrm>
          <a:off x="0" y="0"/>
          <a:ext cx="0" cy="0"/>
          <a:chOff x="0" y="0"/>
          <a:chExt cx="0" cy="0"/>
        </a:xfrm>
      </p:grpSpPr>
      <p:pic>
        <p:nvPicPr>
          <p:cNvPr id="151" name="Google Shape;151;p53"/>
          <p:cNvPicPr preferRelativeResize="0"/>
          <p:nvPr/>
        </p:nvPicPr>
        <p:blipFill>
          <a:blip r:embed="rId2"/>
          <a:srcRect/>
          <a:stretch/>
        </p:blipFill>
        <p:spPr>
          <a:xfrm>
            <a:off x="0" y="0"/>
            <a:ext cx="16255998" cy="9143999"/>
          </a:xfrm>
          <a:prstGeom prst="rect">
            <a:avLst/>
          </a:prstGeom>
          <a:noFill/>
          <a:ln>
            <a:noFill/>
          </a:ln>
        </p:spPr>
      </p:pic>
      <p:sp>
        <p:nvSpPr>
          <p:cNvPr id="3" name="Google Shape;62;p29">
            <a:extLst>
              <a:ext uri="{FF2B5EF4-FFF2-40B4-BE49-F238E27FC236}">
                <a16:creationId xmlns:a16="http://schemas.microsoft.com/office/drawing/2014/main" id="{C8B862E1-9541-C73F-B4E1-7205F5F0B55E}"/>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114373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esson-end Project" preserve="1" userDrawn="1">
  <p:cSld name="Lesson-end Project">
    <p:spTree>
      <p:nvGrpSpPr>
        <p:cNvPr id="1" name="Shape 156"/>
        <p:cNvGrpSpPr/>
        <p:nvPr/>
      </p:nvGrpSpPr>
      <p:grpSpPr>
        <a:xfrm>
          <a:off x="0" y="0"/>
          <a:ext cx="0" cy="0"/>
          <a:chOff x="0" y="0"/>
          <a:chExt cx="0" cy="0"/>
        </a:xfrm>
      </p:grpSpPr>
      <p:pic>
        <p:nvPicPr>
          <p:cNvPr id="157" name="Google Shape;157;p36"/>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3E86479C-5EE1-09E2-3000-A2B690B93C3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 name="Text Placeholder 6">
            <a:extLst>
              <a:ext uri="{FF2B5EF4-FFF2-40B4-BE49-F238E27FC236}">
                <a16:creationId xmlns:a16="http://schemas.microsoft.com/office/drawing/2014/main" id="{012C144F-B154-93C1-CFA0-EFC58EC80E5A}"/>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01208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hase-End Project" preserve="1" userDrawn="1">
  <p:cSld name="Phase-End Project">
    <p:spTree>
      <p:nvGrpSpPr>
        <p:cNvPr id="1" name="Shape 162"/>
        <p:cNvGrpSpPr/>
        <p:nvPr/>
      </p:nvGrpSpPr>
      <p:grpSpPr>
        <a:xfrm>
          <a:off x="0" y="0"/>
          <a:ext cx="0" cy="0"/>
          <a:chOff x="0" y="0"/>
          <a:chExt cx="0" cy="0"/>
        </a:xfrm>
      </p:grpSpPr>
      <p:pic>
        <p:nvPicPr>
          <p:cNvPr id="163" name="Google Shape;163;p52"/>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A829CD2D-82CE-C005-D724-CC0A723196CF}"/>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809861E1-DB64-D3D1-CB74-AB30BEF481B3}"/>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896443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_for_project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E5D05C5A-9735-BDF2-45FB-ECA0E61F3FE0}"/>
              </a:ext>
            </a:extLst>
          </p:cNvPr>
          <p:cNvSpPr>
            <a:spLocks noGrp="1"/>
          </p:cNvSpPr>
          <p:nvPr>
            <p:ph type="body" sz="quarter" idx="13"/>
          </p:nvPr>
        </p:nvSpPr>
        <p:spPr>
          <a:xfrm>
            <a:off x="4834890" y="1377162"/>
            <a:ext cx="10314607" cy="6815160"/>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012447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136CAA0F-DD7B-0995-4200-59792701A9ED}"/>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9" name="Text Placeholder 3">
            <a:extLst>
              <a:ext uri="{FF2B5EF4-FFF2-40B4-BE49-F238E27FC236}">
                <a16:creationId xmlns:a16="http://schemas.microsoft.com/office/drawing/2014/main" id="{7FAA6052-B67C-D403-9614-DC0C0FDBAAB1}"/>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vert="horz" wrap="square" lIns="91425" tIns="91425" rIns="91425" bIns="91425" rtlCol="0" anchor="ctr" anchorCtr="0">
            <a:noAutofit/>
          </a:bodyPr>
          <a:lstStyle>
            <a:lvl1pPr>
              <a:defRPr lang="en-US" sz="2800" b="1">
                <a:solidFill>
                  <a:srgbClr val="404040"/>
                </a:solidFill>
                <a:latin typeface="Open Sans"/>
                <a:ea typeface="Open Sans"/>
                <a:cs typeface="Open Sans"/>
              </a:defRPr>
            </a:lvl1pPr>
          </a:lstStyle>
          <a:p>
            <a:pPr marL="0" lvl="0" indent="0" algn="ctr">
              <a:spcBef>
                <a:spcPts val="0"/>
              </a:spcBef>
              <a:spcAft>
                <a:spcPts val="0"/>
              </a:spcAft>
              <a:buSzPts val="2800"/>
              <a:buNone/>
            </a:pPr>
            <a:r>
              <a:rPr lang="en-US" dirty="0"/>
              <a:t>Topic Name</a:t>
            </a:r>
          </a:p>
        </p:txBody>
      </p:sp>
      <p:pic>
        <p:nvPicPr>
          <p:cNvPr id="4" name="Picture 3" descr="A picture containing child art, table, illustration, design&#10;&#10;Description automatically generated">
            <a:extLst>
              <a:ext uri="{FF2B5EF4-FFF2-40B4-BE49-F238E27FC236}">
                <a16:creationId xmlns:a16="http://schemas.microsoft.com/office/drawing/2014/main" id="{46A1F55C-8226-40C3-1D94-8C75609932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176" y="2171113"/>
            <a:ext cx="4823955" cy="4555588"/>
          </a:xfrm>
          <a:prstGeom prst="rect">
            <a:avLst/>
          </a:prstGeom>
        </p:spPr>
      </p:pic>
    </p:spTree>
    <p:extLst>
      <p:ext uri="{BB962C8B-B14F-4D97-AF65-F5344CB8AC3E}">
        <p14:creationId xmlns:p14="http://schemas.microsoft.com/office/powerpoint/2010/main" val="1564186606"/>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scussion" preserve="1" userDrawn="1">
  <p:cSld name="Discussion">
    <p:spTree>
      <p:nvGrpSpPr>
        <p:cNvPr id="1" name="Shape 168"/>
        <p:cNvGrpSpPr/>
        <p:nvPr/>
      </p:nvGrpSpPr>
      <p:grpSpPr>
        <a:xfrm>
          <a:off x="0" y="0"/>
          <a:ext cx="0" cy="0"/>
          <a:chOff x="0" y="0"/>
          <a:chExt cx="0" cy="0"/>
        </a:xfrm>
      </p:grpSpPr>
      <p:pic>
        <p:nvPicPr>
          <p:cNvPr id="169" name="Google Shape;169;p16"/>
          <p:cNvPicPr preferRelativeResize="0"/>
          <p:nvPr/>
        </p:nvPicPr>
        <p:blipFill>
          <a:blip r:embed="rId2"/>
          <a:srcRect/>
          <a:stretch/>
        </p:blipFill>
        <p:spPr>
          <a:xfrm>
            <a:off x="0" y="0"/>
            <a:ext cx="16255999" cy="9144000"/>
          </a:xfrm>
          <a:prstGeom prst="rect">
            <a:avLst/>
          </a:prstGeom>
          <a:noFill/>
          <a:ln>
            <a:noFill/>
          </a:ln>
        </p:spPr>
      </p:pic>
      <p:pic>
        <p:nvPicPr>
          <p:cNvPr id="2" name="Picture 1">
            <a:extLst>
              <a:ext uri="{FF2B5EF4-FFF2-40B4-BE49-F238E27FC236}">
                <a16:creationId xmlns:a16="http://schemas.microsoft.com/office/drawing/2014/main" id="{F4AA18AE-0804-BDBB-3D58-9BEC7C3955F3}"/>
              </a:ext>
            </a:extLst>
          </p:cNvPr>
          <p:cNvPicPr>
            <a:picLocks noChangeAspect="1"/>
          </p:cNvPicPr>
          <p:nvPr userDrawn="1"/>
        </p:nvPicPr>
        <p:blipFill>
          <a:blip r:embed="rId3"/>
          <a:srcRect/>
          <a:stretch/>
        </p:blipFill>
        <p:spPr>
          <a:xfrm>
            <a:off x="1303264" y="2051538"/>
            <a:ext cx="4661781" cy="4794738"/>
          </a:xfrm>
          <a:prstGeom prst="rect">
            <a:avLst/>
          </a:prstGeom>
        </p:spPr>
      </p:pic>
      <p:sp>
        <p:nvSpPr>
          <p:cNvPr id="4" name="Text Placeholder 3">
            <a:extLst>
              <a:ext uri="{FF2B5EF4-FFF2-40B4-BE49-F238E27FC236}">
                <a16:creationId xmlns:a16="http://schemas.microsoft.com/office/drawing/2014/main" id="{95138432-77B6-A0DB-E9D4-05C1ED62A6FF}"/>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vert="horz" wrap="square" lIns="91425" tIns="91425" rIns="91425" bIns="91425" rtlCol="0" anchor="ctr" anchorCtr="0">
            <a:noAutofit/>
          </a:bodyPr>
          <a:lstStyle>
            <a:lvl1pPr>
              <a:defRPr lang="en-US" sz="2800" b="1">
                <a:solidFill>
                  <a:srgbClr val="404040"/>
                </a:solidFill>
                <a:latin typeface="Open Sans"/>
                <a:ea typeface="Open Sans"/>
                <a:cs typeface="Open Sans"/>
              </a:defRPr>
            </a:lvl1pPr>
          </a:lstStyle>
          <a:p>
            <a:pPr marL="0" lvl="0" indent="0" algn="ctr">
              <a:spcBef>
                <a:spcPts val="0"/>
              </a:spcBef>
              <a:spcAft>
                <a:spcPts val="0"/>
              </a:spcAft>
              <a:buSzPts val="2800"/>
              <a:buNone/>
            </a:pPr>
            <a:r>
              <a:rPr lang="en-US" dirty="0"/>
              <a:t>Topic Name</a:t>
            </a:r>
          </a:p>
        </p:txBody>
      </p:sp>
    </p:spTree>
    <p:extLst>
      <p:ext uri="{BB962C8B-B14F-4D97-AF65-F5344CB8AC3E}">
        <p14:creationId xmlns:p14="http://schemas.microsoft.com/office/powerpoint/2010/main" val="145667771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scussion-Content" preserve="1" userDrawn="1">
  <p:cSld name="Discussion-Content">
    <p:spTree>
      <p:nvGrpSpPr>
        <p:cNvPr id="1" name="Shape 174"/>
        <p:cNvGrpSpPr/>
        <p:nvPr/>
      </p:nvGrpSpPr>
      <p:grpSpPr>
        <a:xfrm>
          <a:off x="0" y="0"/>
          <a:ext cx="0" cy="0"/>
          <a:chOff x="0" y="0"/>
          <a:chExt cx="0" cy="0"/>
        </a:xfrm>
      </p:grpSpPr>
      <p:pic>
        <p:nvPicPr>
          <p:cNvPr id="175" name="Google Shape;175;p17"/>
          <p:cNvPicPr preferRelativeResize="0"/>
          <p:nvPr/>
        </p:nvPicPr>
        <p:blipFill>
          <a:blip r:embed="rId2"/>
          <a:srcRect/>
          <a:stretch/>
        </p:blipFill>
        <p:spPr>
          <a:xfrm>
            <a:off x="0" y="0"/>
            <a:ext cx="16255999" cy="9144000"/>
          </a:xfrm>
          <a:prstGeom prst="rect">
            <a:avLst/>
          </a:prstGeom>
          <a:noFill/>
          <a:ln>
            <a:noFill/>
          </a:ln>
        </p:spPr>
      </p:pic>
      <p:sp>
        <p:nvSpPr>
          <p:cNvPr id="177" name="Google Shape;177;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9" name="Google Shape;189;p17"/>
          <p:cNvPicPr preferRelativeResize="0"/>
          <p:nvPr/>
        </p:nvPicPr>
        <p:blipFill rotWithShape="1">
          <a:blip r:embed="rId3">
            <a:alphaModFix/>
          </a:blip>
          <a:srcRect/>
          <a:stretch/>
        </p:blipFill>
        <p:spPr>
          <a:xfrm>
            <a:off x="752450" y="2249238"/>
            <a:ext cx="4290990" cy="4413372"/>
          </a:xfrm>
          <a:prstGeom prst="rect">
            <a:avLst/>
          </a:prstGeom>
          <a:noFill/>
          <a:ln>
            <a:noFill/>
          </a:ln>
        </p:spPr>
      </p:pic>
      <p:sp>
        <p:nvSpPr>
          <p:cNvPr id="2" name="Text Placeholder 6">
            <a:extLst>
              <a:ext uri="{FF2B5EF4-FFF2-40B4-BE49-F238E27FC236}">
                <a16:creationId xmlns:a16="http://schemas.microsoft.com/office/drawing/2014/main" id="{2190EDBE-42C7-8577-2262-B01D520296F0}"/>
              </a:ext>
            </a:extLst>
          </p:cNvPr>
          <p:cNvSpPr>
            <a:spLocks noGrp="1"/>
          </p:cNvSpPr>
          <p:nvPr>
            <p:ph type="body" sz="quarter" idx="10"/>
          </p:nvPr>
        </p:nvSpPr>
        <p:spPr>
          <a:xfrm>
            <a:off x="5394960" y="1761785"/>
            <a:ext cx="10346786" cy="6260127"/>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38589251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ole-Play Activities">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2444B81E-A7F2-DD03-1F7C-99ED49FAF882}"/>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2" name="Text Placeholder 3">
            <a:extLst>
              <a:ext uri="{FF2B5EF4-FFF2-40B4-BE49-F238E27FC236}">
                <a16:creationId xmlns:a16="http://schemas.microsoft.com/office/drawing/2014/main" id="{8C918EE9-73C7-114C-7405-846E29EB7AEA}"/>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vert="horz" wrap="square" lIns="91425" tIns="91425" rIns="91425" bIns="91425" rtlCol="0" anchor="ctr" anchorCtr="0">
            <a:noAutofit/>
          </a:bodyPr>
          <a:lstStyle>
            <a:lvl1pPr>
              <a:defRPr lang="en-US" sz="2800" b="1">
                <a:solidFill>
                  <a:srgbClr val="404040"/>
                </a:solidFill>
                <a:latin typeface="Open Sans"/>
                <a:ea typeface="Open Sans"/>
                <a:cs typeface="Open Sans"/>
              </a:defRPr>
            </a:lvl1pPr>
          </a:lstStyle>
          <a:p>
            <a:pPr marL="0" lvl="0" indent="0" algn="ctr">
              <a:spcBef>
                <a:spcPts val="0"/>
              </a:spcBef>
              <a:spcAft>
                <a:spcPts val="0"/>
              </a:spcAft>
              <a:buSzPts val="2800"/>
              <a:buNone/>
            </a:pPr>
            <a:r>
              <a:rPr lang="en-US" dirty="0"/>
              <a:t>Topic Name</a:t>
            </a:r>
          </a:p>
        </p:txBody>
      </p:sp>
      <p:pic>
        <p:nvPicPr>
          <p:cNvPr id="9" name="Picture 8" descr="A group of people reading books&#10;&#10;Description automatically generated with low confidence">
            <a:extLst>
              <a:ext uri="{FF2B5EF4-FFF2-40B4-BE49-F238E27FC236}">
                <a16:creationId xmlns:a16="http://schemas.microsoft.com/office/drawing/2014/main" id="{F1D10771-AD41-E153-2D96-91B7FA5508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7129" y="2323120"/>
            <a:ext cx="5664389" cy="4497760"/>
          </a:xfrm>
          <a:prstGeom prst="rect">
            <a:avLst/>
          </a:prstGeom>
        </p:spPr>
      </p:pic>
    </p:spTree>
    <p:extLst>
      <p:ext uri="{BB962C8B-B14F-4D97-AF65-F5344CB8AC3E}">
        <p14:creationId xmlns:p14="http://schemas.microsoft.com/office/powerpoint/2010/main" val="270298490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urse-end Project" preserve="1" userDrawn="1">
  <p:cSld name="Course-end Project">
    <p:spTree>
      <p:nvGrpSpPr>
        <p:cNvPr id="1" name="Shape 190"/>
        <p:cNvGrpSpPr/>
        <p:nvPr/>
      </p:nvGrpSpPr>
      <p:grpSpPr>
        <a:xfrm>
          <a:off x="0" y="0"/>
          <a:ext cx="0" cy="0"/>
          <a:chOff x="0" y="0"/>
          <a:chExt cx="0" cy="0"/>
        </a:xfrm>
      </p:grpSpPr>
      <p:pic>
        <p:nvPicPr>
          <p:cNvPr id="191" name="Google Shape;191;p37"/>
          <p:cNvPicPr preferRelativeResize="0"/>
          <p:nvPr/>
        </p:nvPicPr>
        <p:blipFill>
          <a:blip r:embed="rId2"/>
          <a:srcRect/>
          <a:stretch/>
        </p:blipFill>
        <p:spPr>
          <a:xfrm>
            <a:off x="2" y="0"/>
            <a:ext cx="16255996" cy="9143998"/>
          </a:xfrm>
          <a:prstGeom prst="rect">
            <a:avLst/>
          </a:prstGeom>
          <a:noFill/>
          <a:ln>
            <a:noFill/>
          </a:ln>
        </p:spPr>
      </p:pic>
      <p:sp>
        <p:nvSpPr>
          <p:cNvPr id="2" name="Google Shape;177;p17">
            <a:extLst>
              <a:ext uri="{FF2B5EF4-FFF2-40B4-BE49-F238E27FC236}">
                <a16:creationId xmlns:a16="http://schemas.microsoft.com/office/drawing/2014/main" id="{662DC3C5-12CB-1B7D-A0D6-88DA0A6525F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2F575C20-C035-6B61-875E-DFDF9C3950C5}"/>
              </a:ext>
            </a:extLst>
          </p:cNvPr>
          <p:cNvSpPr>
            <a:spLocks noGrp="1"/>
          </p:cNvSpPr>
          <p:nvPr>
            <p:ph type="body" sz="quarter" idx="10"/>
          </p:nvPr>
        </p:nvSpPr>
        <p:spPr>
          <a:xfrm>
            <a:off x="4845052" y="1364776"/>
            <a:ext cx="10303962" cy="6823881"/>
          </a:xfrm>
          <a:prstGeom prst="rect">
            <a:avLst/>
          </a:prstGeom>
        </p:spPr>
        <p:txBody>
          <a:bodyPr/>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7718878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efore the Next Class" preserve="1" userDrawn="1">
  <p:cSld name="Before the Next Class">
    <p:spTree>
      <p:nvGrpSpPr>
        <p:cNvPr id="1" name="Shape 196"/>
        <p:cNvGrpSpPr/>
        <p:nvPr/>
      </p:nvGrpSpPr>
      <p:grpSpPr>
        <a:xfrm>
          <a:off x="0" y="0"/>
          <a:ext cx="0" cy="0"/>
          <a:chOff x="0" y="0"/>
          <a:chExt cx="0" cy="0"/>
        </a:xfrm>
      </p:grpSpPr>
      <p:pic>
        <p:nvPicPr>
          <p:cNvPr id="197" name="Google Shape;197;p40"/>
          <p:cNvPicPr preferRelativeResize="0"/>
          <p:nvPr/>
        </p:nvPicPr>
        <p:blipFill>
          <a:blip r:embed="rId2"/>
          <a:srcRect/>
          <a:stretch/>
        </p:blipFill>
        <p:spPr>
          <a:xfrm>
            <a:off x="0" y="0"/>
            <a:ext cx="16255999" cy="9143999"/>
          </a:xfrm>
          <a:prstGeom prst="rect">
            <a:avLst/>
          </a:prstGeom>
          <a:noFill/>
          <a:ln>
            <a:noFill/>
          </a:ln>
        </p:spPr>
      </p:pic>
      <p:sp>
        <p:nvSpPr>
          <p:cNvPr id="201" name="Google Shape;201;p40"/>
          <p:cNvSpPr/>
          <p:nvPr userDrawn="1"/>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chemeClr val="tx1">
                    <a:lumMod val="75000"/>
                    <a:lumOff val="25000"/>
                  </a:schemeClr>
                </a:solidFill>
                <a:latin typeface="Open Sans"/>
                <a:ea typeface="Open Sans"/>
                <a:cs typeface="Open Sans"/>
                <a:sym typeface="Open Sans"/>
              </a:rPr>
              <a:t>Before the Next Class</a:t>
            </a:r>
            <a:endParaRPr sz="2800" b="1">
              <a:solidFill>
                <a:schemeClr val="tx1">
                  <a:lumMod val="75000"/>
                  <a:lumOff val="25000"/>
                </a:schemeClr>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9A8AA2E1-D889-F5D4-9C7E-C1EBB432455A}"/>
              </a:ext>
            </a:extLst>
          </p:cNvPr>
          <p:cNvSpPr>
            <a:spLocks noGrp="1"/>
          </p:cNvSpPr>
          <p:nvPr>
            <p:ph type="body" sz="quarter" idx="11"/>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1477371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You Already Know" preserve="1" userDrawn="1">
  <p:cSld name="You Already Know">
    <p:spTree>
      <p:nvGrpSpPr>
        <p:cNvPr id="1" name="Shape 25"/>
        <p:cNvGrpSpPr/>
        <p:nvPr/>
      </p:nvGrpSpPr>
      <p:grpSpPr>
        <a:xfrm>
          <a:off x="0" y="0"/>
          <a:ext cx="0" cy="0"/>
          <a:chOff x="0" y="0"/>
          <a:chExt cx="0" cy="0"/>
        </a:xfrm>
      </p:grpSpPr>
      <p:pic>
        <p:nvPicPr>
          <p:cNvPr id="26" name="Google Shape;26;p24"/>
          <p:cNvPicPr preferRelativeResize="0"/>
          <p:nvPr/>
        </p:nvPicPr>
        <p:blipFill>
          <a:blip r:embed="rId2"/>
          <a:srcRect/>
          <a:stretch/>
        </p:blipFill>
        <p:spPr>
          <a:xfrm>
            <a:off x="0" y="0"/>
            <a:ext cx="16255999" cy="9143999"/>
          </a:xfrm>
          <a:prstGeom prst="rect">
            <a:avLst/>
          </a:prstGeom>
          <a:noFill/>
          <a:ln>
            <a:noFill/>
          </a:ln>
        </p:spPr>
      </p:pic>
      <p:sp>
        <p:nvSpPr>
          <p:cNvPr id="30" name="Google Shape;30;p24"/>
          <p:cNvSpPr/>
          <p:nvPr/>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
        <p:nvSpPr>
          <p:cNvPr id="2" name="Google Shape;29;p24">
            <a:extLst>
              <a:ext uri="{FF2B5EF4-FFF2-40B4-BE49-F238E27FC236}">
                <a16:creationId xmlns:a16="http://schemas.microsoft.com/office/drawing/2014/main" id="{45805213-5148-C374-0B6A-FBC7DF66B880}"/>
              </a:ext>
            </a:extLst>
          </p:cNvPr>
          <p:cNvSpPr txBox="1">
            <a:spLocks noGrp="1"/>
          </p:cNvSpPr>
          <p:nvPr>
            <p:ph type="body" idx="1"/>
          </p:nvPr>
        </p:nvSpPr>
        <p:spPr>
          <a:xfrm>
            <a:off x="1291858" y="2603120"/>
            <a:ext cx="13696998"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lvl="0" algn="ctr">
              <a:lnSpc>
                <a:spcPct val="115000"/>
              </a:lnSpc>
              <a:spcBef>
                <a:spcPts val="0"/>
              </a:spcBef>
              <a:spcAft>
                <a:spcPts val="0"/>
              </a:spcAft>
              <a:buSzPts val="2800"/>
              <a:buFont typeface="Arial"/>
            </a:pPr>
            <a:endParaRPr/>
          </a:p>
        </p:txBody>
      </p:sp>
      <p:sp>
        <p:nvSpPr>
          <p:cNvPr id="5" name="Google Shape;73;p29">
            <a:extLst>
              <a:ext uri="{FF2B5EF4-FFF2-40B4-BE49-F238E27FC236}">
                <a16:creationId xmlns:a16="http://schemas.microsoft.com/office/drawing/2014/main" id="{A329659F-8931-D1BF-F644-B58CEC7A819F}"/>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999249254"/>
      </p:ext>
    </p:extLst>
  </p:cSld>
  <p:clrMapOvr>
    <a:masterClrMapping/>
  </p:clrMapOvr>
  <p:extLst>
    <p:ext uri="{DCECCB84-F9BA-43D5-87BE-67443E8EF086}">
      <p15:sldGuideLst xmlns:p15="http://schemas.microsoft.com/office/powerpoint/2012/main">
        <p15:guide id="2" pos="5120">
          <p15:clr>
            <a:srgbClr val="00000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p:nvPr/>
        </p:nvPicPr>
        <p:blipFill>
          <a:blip r:embed="rId2"/>
          <a:srcRect/>
          <a:stretch/>
        </p:blipFill>
        <p:spPr>
          <a:xfrm>
            <a:off x="0" y="0"/>
            <a:ext cx="16255999" cy="9143999"/>
          </a:xfrm>
          <a:prstGeom prst="rect">
            <a:avLst/>
          </a:prstGeom>
          <a:noFill/>
          <a:ln>
            <a:noFill/>
          </a:ln>
        </p:spPr>
      </p:pic>
      <p:sp>
        <p:nvSpPr>
          <p:cNvPr id="207" name="Google Shape;207;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rgbClr val="404040"/>
                </a:solidFill>
                <a:latin typeface="Open Sans"/>
                <a:ea typeface="Open Sans"/>
                <a:cs typeface="Open Sans"/>
                <a:sym typeface="Open Sans"/>
              </a:rPr>
              <a:t>What’s Next?</a:t>
            </a:r>
            <a:endParaRPr sz="2800" b="1">
              <a:solidFill>
                <a:srgbClr val="404040"/>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57DB387E-1A29-1EE9-8E02-0C57BA6B68C2}"/>
              </a:ext>
            </a:extLst>
          </p:cNvPr>
          <p:cNvSpPr>
            <a:spLocks noGrp="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1795630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s_for_whatnext_nextclas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FEACA45-46CE-3149-F1F8-368C0B35FE06}"/>
              </a:ext>
            </a:extLst>
          </p:cNvPr>
          <p:cNvSpPr>
            <a:spLocks noGrp="1"/>
          </p:cNvSpPr>
          <p:nvPr>
            <p:ph type="body" sz="quarter" idx="13"/>
          </p:nvPr>
        </p:nvSpPr>
        <p:spPr>
          <a:xfrm>
            <a:off x="670649" y="1377162"/>
            <a:ext cx="8439490" cy="6815160"/>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3279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You_already_know">
    <p:spTree>
      <p:nvGrpSpPr>
        <p:cNvPr id="1" name=""/>
        <p:cNvGrpSpPr/>
        <p:nvPr/>
      </p:nvGrpSpPr>
      <p:grpSpPr>
        <a:xfrm>
          <a:off x="0" y="0"/>
          <a:ext cx="0" cy="0"/>
          <a:chOff x="0" y="0"/>
          <a:chExt cx="0" cy="0"/>
        </a:xfrm>
      </p:grpSpPr>
      <p:pic>
        <p:nvPicPr>
          <p:cNvPr id="3" name="Google Shape;26;p24">
            <a:extLst>
              <a:ext uri="{FF2B5EF4-FFF2-40B4-BE49-F238E27FC236}">
                <a16:creationId xmlns:a16="http://schemas.microsoft.com/office/drawing/2014/main" id="{6F1C32AD-6E65-45D9-86A4-DCDE0D32768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4" name="Google Shape;30;p24">
            <a:extLst>
              <a:ext uri="{FF2B5EF4-FFF2-40B4-BE49-F238E27FC236}">
                <a16:creationId xmlns:a16="http://schemas.microsoft.com/office/drawing/2014/main" id="{26A301A2-0292-1A51-1C40-16AB99F30AB7}"/>
              </a:ext>
            </a:extLst>
          </p:cNvPr>
          <p:cNvSpPr/>
          <p:nvPr userDrawn="1"/>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
        <p:nvSpPr>
          <p:cNvPr id="2" name="Text Placeholder 4">
            <a:extLst>
              <a:ext uri="{FF2B5EF4-FFF2-40B4-BE49-F238E27FC236}">
                <a16:creationId xmlns:a16="http://schemas.microsoft.com/office/drawing/2014/main" id="{80BBD519-6780-E29A-51F9-BC84AACECBB8}"/>
              </a:ext>
            </a:extLst>
          </p:cNvPr>
          <p:cNvSpPr>
            <a:spLocks noGrp="1"/>
          </p:cNvSpPr>
          <p:nvPr>
            <p:ph type="body" sz="quarter" idx="13"/>
          </p:nvPr>
        </p:nvSpPr>
        <p:spPr>
          <a:xfrm>
            <a:off x="1250783" y="1512887"/>
            <a:ext cx="13732042" cy="6618287"/>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4312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cap" preserve="1" userDrawn="1">
  <p:cSld name="Recap">
    <p:spTree>
      <p:nvGrpSpPr>
        <p:cNvPr id="1" name="Shape 31"/>
        <p:cNvGrpSpPr/>
        <p:nvPr/>
      </p:nvGrpSpPr>
      <p:grpSpPr>
        <a:xfrm>
          <a:off x="0" y="0"/>
          <a:ext cx="0" cy="0"/>
          <a:chOff x="0" y="0"/>
          <a:chExt cx="0" cy="0"/>
        </a:xfrm>
      </p:grpSpPr>
      <p:pic>
        <p:nvPicPr>
          <p:cNvPr id="32" name="Google Shape;32;p25"/>
          <p:cNvPicPr preferRelativeResize="0"/>
          <p:nvPr/>
        </p:nvPicPr>
        <p:blipFill>
          <a:blip r:embed="rId2"/>
          <a:srcRect/>
          <a:stretch/>
        </p:blipFill>
        <p:spPr>
          <a:xfrm>
            <a:off x="0" y="0"/>
            <a:ext cx="16255999" cy="9143999"/>
          </a:xfrm>
          <a:prstGeom prst="rect">
            <a:avLst/>
          </a:prstGeom>
          <a:noFill/>
          <a:ln>
            <a:noFill/>
          </a:ln>
        </p:spPr>
      </p:pic>
      <p:pic>
        <p:nvPicPr>
          <p:cNvPr id="33" name="Google Shape;33;p25"/>
          <p:cNvPicPr preferRelativeResize="0"/>
          <p:nvPr/>
        </p:nvPicPr>
        <p:blipFill rotWithShape="1">
          <a:blip r:embed="rId3"/>
          <a:srcRect/>
          <a:stretch/>
        </p:blipFill>
        <p:spPr>
          <a:xfrm>
            <a:off x="0" y="0"/>
            <a:ext cx="16256000" cy="9144000"/>
          </a:xfrm>
          <a:prstGeom prst="rect">
            <a:avLst/>
          </a:prstGeom>
        </p:spPr>
      </p:pic>
      <p:sp>
        <p:nvSpPr>
          <p:cNvPr id="36" name="Google Shape;36;p25"/>
          <p:cNvSpPr/>
          <p:nvPr/>
        </p:nvSpPr>
        <p:spPr>
          <a:xfrm>
            <a:off x="352712" y="438867"/>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
        <p:nvSpPr>
          <p:cNvPr id="12" name="Google Shape;73;p29">
            <a:extLst>
              <a:ext uri="{FF2B5EF4-FFF2-40B4-BE49-F238E27FC236}">
                <a16:creationId xmlns:a16="http://schemas.microsoft.com/office/drawing/2014/main" id="{BA8E9C16-575E-F214-D660-349F8CD58800}"/>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13" name="Google Shape;29;p24">
            <a:extLst>
              <a:ext uri="{FF2B5EF4-FFF2-40B4-BE49-F238E27FC236}">
                <a16:creationId xmlns:a16="http://schemas.microsoft.com/office/drawing/2014/main" id="{A8352C58-E1B7-7AF5-20DA-4A18ECBF310C}"/>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Tree>
    <p:extLst>
      <p:ext uri="{BB962C8B-B14F-4D97-AF65-F5344CB8AC3E}">
        <p14:creationId xmlns:p14="http://schemas.microsoft.com/office/powerpoint/2010/main" val="18924309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 day in the life" preserve="1" userDrawn="1">
  <p:cSld name="A day in the life">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CB03379F-6615-3946-F3DC-84DD58EC0F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6255999" cy="9143999"/>
          </a:xfrm>
          <a:prstGeom prst="rect">
            <a:avLst/>
          </a:prstGeom>
        </p:spPr>
      </p:pic>
      <p:sp>
        <p:nvSpPr>
          <p:cNvPr id="6" name="Google Shape;73;p29">
            <a:extLst>
              <a:ext uri="{FF2B5EF4-FFF2-40B4-BE49-F238E27FC236}">
                <a16:creationId xmlns:a16="http://schemas.microsoft.com/office/drawing/2014/main" id="{47D8B3EC-6FC1-1D8C-89C7-6C535510F2DE}"/>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7" name="Google Shape;29;p24">
            <a:extLst>
              <a:ext uri="{FF2B5EF4-FFF2-40B4-BE49-F238E27FC236}">
                <a16:creationId xmlns:a16="http://schemas.microsoft.com/office/drawing/2014/main" id="{1D6B2300-6D1F-B115-8FF6-63B469079D08}"/>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2" name="Google Shape;62;p29">
            <a:extLst>
              <a:ext uri="{FF2B5EF4-FFF2-40B4-BE49-F238E27FC236}">
                <a16:creationId xmlns:a16="http://schemas.microsoft.com/office/drawing/2014/main" id="{A8ED1C70-09C3-3416-0187-C1611F8017B4}"/>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3281065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_for_Aday_Recap">
    <p:spTree>
      <p:nvGrpSpPr>
        <p:cNvPr id="1" name=""/>
        <p:cNvGrpSpPr/>
        <p:nvPr/>
      </p:nvGrpSpPr>
      <p:grpSpPr>
        <a:xfrm>
          <a:off x="0" y="0"/>
          <a:ext cx="0" cy="0"/>
          <a:chOff x="0" y="0"/>
          <a:chExt cx="0" cy="0"/>
        </a:xfrm>
      </p:grpSpPr>
      <p:sp>
        <p:nvSpPr>
          <p:cNvPr id="11" name="Google Shape;73;p29">
            <a:extLst>
              <a:ext uri="{FF2B5EF4-FFF2-40B4-BE49-F238E27FC236}">
                <a16:creationId xmlns:a16="http://schemas.microsoft.com/office/drawing/2014/main" id="{B3939B18-51C6-B760-9847-DBF969067996}"/>
              </a:ext>
            </a:extLst>
          </p:cNvPr>
          <p:cNvSpPr txBox="1">
            <a:spLocks noGrp="1"/>
          </p:cNvSpPr>
          <p:nvPr>
            <p:ph type="body" idx="10"/>
          </p:nvPr>
        </p:nvSpPr>
        <p:spPr>
          <a:xfrm>
            <a:off x="844889" y="1512833"/>
            <a:ext cx="10807533" cy="903776"/>
          </a:xfrm>
          <a:prstGeom prst="rect">
            <a:avLst/>
          </a:prstGeom>
        </p:spPr>
        <p:txBody>
          <a:bodyPr vert="horz" lIns="91440" tIns="45720" rIns="91440" bIns="45720" rtlCol="0">
            <a:normAutofit/>
          </a:bodyPr>
          <a:lstStyle>
            <a:lvl1pPr marL="0" indent="0">
              <a:buFont typeface="Arial" panose="020B0604020202020204" pitchFamily="34" charset="0"/>
              <a:buNone/>
              <a:defRPr dirty="0"/>
            </a:lvl1pPr>
          </a:lstStyle>
          <a:p>
            <a:pPr marL="228600" lvl="0" indent="-228600"/>
            <a:endParaRPr/>
          </a:p>
        </p:txBody>
      </p:sp>
      <p:sp>
        <p:nvSpPr>
          <p:cNvPr id="5" name="Text Placeholder 4">
            <a:extLst>
              <a:ext uri="{FF2B5EF4-FFF2-40B4-BE49-F238E27FC236}">
                <a16:creationId xmlns:a16="http://schemas.microsoft.com/office/drawing/2014/main" id="{964B5EF1-B91C-9C3A-2571-75C7A1B0B8AF}"/>
              </a:ext>
            </a:extLst>
          </p:cNvPr>
          <p:cNvSpPr>
            <a:spLocks noGrp="1"/>
          </p:cNvSpPr>
          <p:nvPr>
            <p:ph type="body" sz="quarter" idx="12"/>
          </p:nvPr>
        </p:nvSpPr>
        <p:spPr>
          <a:xfrm>
            <a:off x="844550" y="2603500"/>
            <a:ext cx="10807700" cy="5538468"/>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3180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arning Objectives" preserve="1" userDrawn="1">
  <p:cSld name="Learning Objectives">
    <p:spTree>
      <p:nvGrpSpPr>
        <p:cNvPr id="1" name="Shape 44"/>
        <p:cNvGrpSpPr/>
        <p:nvPr/>
      </p:nvGrpSpPr>
      <p:grpSpPr>
        <a:xfrm>
          <a:off x="0" y="0"/>
          <a:ext cx="0" cy="0"/>
          <a:chOff x="0" y="0"/>
          <a:chExt cx="0" cy="0"/>
        </a:xfrm>
      </p:grpSpPr>
      <p:pic>
        <p:nvPicPr>
          <p:cNvPr id="45" name="Google Shape;45;p27"/>
          <p:cNvPicPr preferRelativeResize="0">
            <a:picLocks noGrp="1" noRot="1" noMove="1" noResize="1" noEditPoints="1" noAdjustHandles="1" noChangeArrowheads="1" noChangeShapeType="1" noCrop="1"/>
          </p:cNvPicPr>
          <p:nvPr/>
        </p:nvPicPr>
        <p:blipFill>
          <a:blip r:embed="rId2"/>
          <a:srcRect/>
          <a:stretch/>
        </p:blipFill>
        <p:spPr>
          <a:xfrm>
            <a:off x="0" y="0"/>
            <a:ext cx="16255999" cy="9143999"/>
          </a:xfrm>
          <a:prstGeom prst="rect">
            <a:avLst/>
          </a:prstGeom>
        </p:spPr>
      </p:pic>
      <p:sp>
        <p:nvSpPr>
          <p:cNvPr id="47" name="Google Shape;47;p27"/>
          <p:cNvSpPr>
            <a:spLocks noGrp="1" noRot="1" noMove="1" noResize="1" noEditPoints="1" noAdjustHandles="1" noChangeArrowheads="1" noChangeShapeType="1"/>
          </p:cNvSpPr>
          <p:nvPr/>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53" name="Google Shape;53;p27"/>
          <p:cNvSpPr>
            <a:spLocks noGrp="1" noRot="1" noMove="1" noResize="1" noEditPoints="1" noAdjustHandles="1" noChangeArrowheads="1" noChangeShapeType="1"/>
          </p:cNvSpPr>
          <p:nvPr/>
        </p:nvSpPr>
        <p:spPr>
          <a:xfrm>
            <a:off x="718944" y="193364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a:p>
        </p:txBody>
      </p:sp>
      <p:sp>
        <p:nvSpPr>
          <p:cNvPr id="5" name="Brandline_LVC">
            <a:extLst>
              <a:ext uri="{FF2B5EF4-FFF2-40B4-BE49-F238E27FC236}">
                <a16:creationId xmlns:a16="http://schemas.microsoft.com/office/drawing/2014/main" id="{78567AD7-7BF8-45E8-DB3F-F2D6FE361A28}"/>
              </a:ext>
            </a:extLst>
          </p:cNvPr>
          <p:cNvSpPr>
            <a:spLocks noGrp="1" noRot="1" noMove="1" noResize="1" noEditPoints="1" noAdjustHandles="1" noChangeArrowheads="1" noChangeShapeType="1"/>
          </p:cNvSpPr>
          <p:nvPr userDrawn="1"/>
        </p:nvSpPr>
        <p:spPr>
          <a:xfrm>
            <a:off x="2967652" y="8376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6384E7AB-95CF-3870-72EE-80D1C6CB172C}"/>
              </a:ext>
            </a:extLst>
          </p:cNvPr>
          <p:cNvSpPr>
            <a:spLocks noGrp="1"/>
          </p:cNvSpPr>
          <p:nvPr>
            <p:ph type="body" sz="quarter" idx="11" hasCustomPrompt="1"/>
          </p:nvPr>
        </p:nvSpPr>
        <p:spPr>
          <a:xfrm>
            <a:off x="1332875" y="2758746"/>
            <a:ext cx="9036000" cy="1011600"/>
          </a:xfrm>
        </p:spPr>
        <p:txBody>
          <a:bodyPr vert="horz" lIns="91440" tIns="45720" rIns="91440" bIns="45720" rtlCol="0" anchor="t">
            <a:normAutofit/>
          </a:bodyPr>
          <a:lstStyle>
            <a:lvl1pPr marL="0" indent="0">
              <a:buNone/>
              <a:defRPr lang="en-GB" dirty="0"/>
            </a:lvl1pPr>
          </a:lstStyle>
          <a:p>
            <a:pPr marL="228600" lvl="0" indent="-228600">
              <a:spcBef>
                <a:spcPts val="0"/>
              </a:spcBef>
            </a:pPr>
            <a:r>
              <a:rPr lang="en-GB"/>
              <a:t>Click to add text</a:t>
            </a:r>
          </a:p>
        </p:txBody>
      </p:sp>
      <p:sp>
        <p:nvSpPr>
          <p:cNvPr id="7" name="Text Placeholder 4">
            <a:extLst>
              <a:ext uri="{FF2B5EF4-FFF2-40B4-BE49-F238E27FC236}">
                <a16:creationId xmlns:a16="http://schemas.microsoft.com/office/drawing/2014/main" id="{50792C23-1841-F349-D944-8E77CAED48FD}"/>
              </a:ext>
            </a:extLst>
          </p:cNvPr>
          <p:cNvSpPr>
            <a:spLocks noGrp="1"/>
          </p:cNvSpPr>
          <p:nvPr>
            <p:ph type="body" sz="quarter" idx="12" hasCustomPrompt="1"/>
          </p:nvPr>
        </p:nvSpPr>
        <p:spPr>
          <a:xfrm>
            <a:off x="1332356" y="3558751"/>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8" name="Text Placeholder 4">
            <a:extLst>
              <a:ext uri="{FF2B5EF4-FFF2-40B4-BE49-F238E27FC236}">
                <a16:creationId xmlns:a16="http://schemas.microsoft.com/office/drawing/2014/main" id="{7746234C-6D4D-7050-90E1-5A68C852394F}"/>
              </a:ext>
            </a:extLst>
          </p:cNvPr>
          <p:cNvSpPr>
            <a:spLocks noGrp="1"/>
          </p:cNvSpPr>
          <p:nvPr>
            <p:ph type="body" sz="quarter" idx="13" hasCustomPrompt="1"/>
          </p:nvPr>
        </p:nvSpPr>
        <p:spPr>
          <a:xfrm>
            <a:off x="1331837" y="4383470"/>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9" name="Text Placeholder 4">
            <a:extLst>
              <a:ext uri="{FF2B5EF4-FFF2-40B4-BE49-F238E27FC236}">
                <a16:creationId xmlns:a16="http://schemas.microsoft.com/office/drawing/2014/main" id="{DF9AB914-01CE-78D6-02EB-58EA39C5A159}"/>
              </a:ext>
            </a:extLst>
          </p:cNvPr>
          <p:cNvSpPr>
            <a:spLocks noGrp="1"/>
          </p:cNvSpPr>
          <p:nvPr>
            <p:ph type="body" sz="quarter" idx="14" hasCustomPrompt="1"/>
          </p:nvPr>
        </p:nvSpPr>
        <p:spPr>
          <a:xfrm>
            <a:off x="1332873" y="5195833"/>
            <a:ext cx="9034445" cy="1010072"/>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Tree>
    <p:extLst>
      <p:ext uri="{BB962C8B-B14F-4D97-AF65-F5344CB8AC3E}">
        <p14:creationId xmlns:p14="http://schemas.microsoft.com/office/powerpoint/2010/main" val="3585267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2"/>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p:nvPr>
        </p:nvSpPr>
        <p:spPr>
          <a:xfrm>
            <a:off x="0" y="4114800"/>
            <a:ext cx="16256001"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None/>
              <a:defRPr sz="2800" b="1" i="0" u="none" strike="noStrike" cap="none">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Tree>
    <p:extLst>
      <p:ext uri="{BB962C8B-B14F-4D97-AF65-F5344CB8AC3E}">
        <p14:creationId xmlns:p14="http://schemas.microsoft.com/office/powerpoint/2010/main" val="357739730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3.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lvl="0" indent="0">
              <a:lnSpc>
                <a:spcPct val="114000"/>
              </a:lnSpc>
              <a:spcBef>
                <a:spcPts val="0"/>
              </a:spcBef>
              <a:buFont typeface="Arial" panose="020B0604020202020204" pitchFamily="34" charset="0"/>
            </a:pPr>
            <a:endParaRPr lang="en-US"/>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edit Master text styles</a:t>
            </a:r>
          </a:p>
          <a:p>
            <a:pPr lvl="1">
              <a:lnSpc>
                <a:spcPct val="114000"/>
              </a:lnSpc>
              <a:spcBef>
                <a:spcPts val="1000"/>
              </a:spcBef>
            </a:pPr>
            <a:r>
              <a:rPr lang="en-GB"/>
              <a:t>Second level</a:t>
            </a:r>
          </a:p>
          <a:p>
            <a:pPr lvl="2">
              <a:lnSpc>
                <a:spcPct val="114000"/>
              </a:lnSpc>
              <a:spcBef>
                <a:spcPts val="1000"/>
              </a:spcBef>
              <a:buSzPct val="100000"/>
              <a:buFont typeface="Courier New" panose="02070309020205020404" pitchFamily="49" charset="0"/>
              <a:buChar char="o"/>
            </a:pPr>
            <a:r>
              <a:rPr lang="en-GB"/>
              <a:t>Third level</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3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4" name="Picture 3" descr="A picture containing screenshot, black" hidden="1">
            <a:extLst>
              <a:ext uri="{FF2B5EF4-FFF2-40B4-BE49-F238E27FC236}">
                <a16:creationId xmlns:a16="http://schemas.microsoft.com/office/drawing/2014/main" id="{712B286F-481C-B9B0-34AE-7EEBE053DE33}"/>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6" name="Picture 5" descr="A picture containing screenshot, black, darkness" hidden="1">
            <a:extLst>
              <a:ext uri="{FF2B5EF4-FFF2-40B4-BE49-F238E27FC236}">
                <a16:creationId xmlns:a16="http://schemas.microsoft.com/office/drawing/2014/main" id="{985A74AA-1EDE-C159-3D26-B856937B9D55}"/>
              </a:ext>
            </a:extLst>
          </p:cNvPr>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3368593342"/>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706" r:id="rId13"/>
    <p:sldLayoutId id="2147483707" r:id="rId14"/>
    <p:sldLayoutId id="2147483708"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userDrawn="1">
          <p15:clr>
            <a:srgbClr val="5ACBF0"/>
          </p15:clr>
        </p15:guide>
        <p15:guide id="2" pos="5120" userDrawn="1">
          <p15:clr>
            <a:srgbClr val="000000"/>
          </p15:clr>
        </p15:guide>
        <p15:guide id="3" orient="horz" pos="2880" userDrawn="1">
          <p15:clr>
            <a:srgbClr val="000000"/>
          </p15:clr>
        </p15:guide>
        <p15:guide id="4" orient="horz" pos="5184" userDrawn="1">
          <p15:clr>
            <a:srgbClr val="5ACBF0"/>
          </p15:clr>
        </p15:guide>
        <p15:guide id="5" pos="1016" userDrawn="1">
          <p15:clr>
            <a:srgbClr val="5ACBF0"/>
          </p15:clr>
        </p15:guide>
        <p15:guide id="6" pos="512" userDrawn="1">
          <p15:clr>
            <a:srgbClr val="F26B43"/>
          </p15:clr>
        </p15:guide>
        <p15:guide id="7" pos="9224" userDrawn="1">
          <p15:clr>
            <a:srgbClr val="5ACBF0"/>
          </p15:clr>
        </p15:guide>
        <p15:guide id="8" pos="9728" userDrawn="1">
          <p15:clr>
            <a:srgbClr val="F26B43"/>
          </p15:clr>
        </p15:guide>
        <p15:guide id="9" orient="horz" pos="288" userDrawn="1">
          <p15:clr>
            <a:srgbClr val="F26B43"/>
          </p15:clr>
        </p15:guide>
        <p15:guide id="10" orient="horz" pos="5472" userDrawn="1">
          <p15:clr>
            <a:srgbClr val="F26B43"/>
          </p15:clr>
        </p15:guide>
        <p15:guide id="11" pos="8576" userDrawn="1">
          <p15:clr>
            <a:srgbClr val="5ACBF0"/>
          </p15:clr>
        </p15:guide>
        <p15:guide id="12" pos="8192" userDrawn="1">
          <p15:clr>
            <a:srgbClr val="5ACBF0"/>
          </p15:clr>
        </p15:guide>
        <p15:guide id="13" pos="1664" userDrawn="1">
          <p15:clr>
            <a:srgbClr val="5ACBF0"/>
          </p15:clr>
        </p15:guide>
        <p15:guide id="14" pos="2048"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11.xml"/><Relationship Id="rId5" Type="http://schemas.openxmlformats.org/officeDocument/2006/relationships/image" Target="../media/image50.png"/><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A1B54D1-32CF-713F-E3B5-384EC0AAEBC8}"/>
              </a:ext>
            </a:extLst>
          </p:cNvPr>
          <p:cNvSpPr>
            <a:spLocks noGrp="1"/>
          </p:cNvSpPr>
          <p:nvPr>
            <p:ph type="body" idx="10"/>
          </p:nvPr>
        </p:nvSpPr>
        <p:spPr>
          <a:xfrm>
            <a:off x="653386" y="4114800"/>
            <a:ext cx="7835706" cy="914400"/>
          </a:xfrm>
        </p:spPr>
        <p:txBody>
          <a:bodyPr/>
          <a:lstStyle/>
          <a:p>
            <a:r>
              <a:rPr lang="en-US" dirty="0"/>
              <a:t> MLOps</a:t>
            </a:r>
          </a:p>
        </p:txBody>
      </p:sp>
    </p:spTree>
    <p:extLst>
      <p:ext uri="{BB962C8B-B14F-4D97-AF65-F5344CB8AC3E}">
        <p14:creationId xmlns:p14="http://schemas.microsoft.com/office/powerpoint/2010/main" val="581828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70D8BBE8-41B4-5413-F87C-6297EBF2FFE9}"/>
              </a:ext>
            </a:extLst>
          </p:cNvPr>
          <p:cNvSpPr>
            <a:spLocks noGrp="1"/>
          </p:cNvSpPr>
          <p:nvPr>
            <p:ph type="title"/>
          </p:nvPr>
        </p:nvSpPr>
        <p:spPr>
          <a:xfrm>
            <a:off x="-10160" y="229878"/>
            <a:ext cx="16276320" cy="687244"/>
          </a:xfrm>
        </p:spPr>
        <p:txBody>
          <a:bodyPr>
            <a:normAutofit/>
          </a:bodyPr>
          <a:lstStyle/>
          <a:p>
            <a:r>
              <a:rPr lang="en-US">
                <a:solidFill>
                  <a:srgbClr val="404040"/>
                </a:solidFill>
                <a:latin typeface="Open Sans Bold" pitchFamily="2" charset="0"/>
              </a:rPr>
              <a:t>Reproducibility: Example</a:t>
            </a:r>
          </a:p>
        </p:txBody>
      </p:sp>
      <p:sp>
        <p:nvSpPr>
          <p:cNvPr id="3" name="Brandline_LVC">
            <a:extLst>
              <a:ext uri="{FF2B5EF4-FFF2-40B4-BE49-F238E27FC236}">
                <a16:creationId xmlns:a16="http://schemas.microsoft.com/office/drawing/2014/main" id="{3A47DE06-A553-12D1-6B11-DFD53CD57B7A}"/>
              </a:ext>
            </a:extLst>
          </p:cNvPr>
          <p:cNvSpPr/>
          <p:nvPr/>
        </p:nvSpPr>
        <p:spPr>
          <a:xfrm>
            <a:off x="5372100" y="816324"/>
            <a:ext cx="55146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31">
            <a:extLst>
              <a:ext uri="{FF2B5EF4-FFF2-40B4-BE49-F238E27FC236}">
                <a16:creationId xmlns:a16="http://schemas.microsoft.com/office/drawing/2014/main" id="{96F207EF-1230-719C-0509-C3959C5093F1}"/>
              </a:ext>
            </a:extLst>
          </p:cNvPr>
          <p:cNvSpPr>
            <a:spLocks noGrp="1"/>
          </p:cNvSpPr>
          <p:nvPr>
            <p:ph type="body" sz="quarter" idx="10"/>
          </p:nvPr>
        </p:nvSpPr>
        <p:spPr>
          <a:xfrm>
            <a:off x="1279501" y="1286312"/>
            <a:ext cx="13696999" cy="903776"/>
          </a:xfrm>
        </p:spPr>
        <p:txBody>
          <a:bodyPr>
            <a:normAutofit/>
          </a:bodyPr>
          <a:lstStyle/>
          <a:p>
            <a:pPr algn="ctr">
              <a:lnSpc>
                <a:spcPct val="115000"/>
              </a:lnSpc>
            </a:pPr>
            <a:r>
              <a:rPr lang="en-US">
                <a:solidFill>
                  <a:srgbClr val="404040"/>
                </a:solidFill>
                <a:latin typeface="Open Sans" pitchFamily="2" charset="0"/>
              </a:rPr>
              <a:t>Healthcare organizations develop ML models for disease diagnosis using medical images. They: </a:t>
            </a:r>
          </a:p>
        </p:txBody>
      </p:sp>
      <p:grpSp>
        <p:nvGrpSpPr>
          <p:cNvPr id="9" name="Group 8">
            <a:extLst>
              <a:ext uri="{FF2B5EF4-FFF2-40B4-BE49-F238E27FC236}">
                <a16:creationId xmlns:a16="http://schemas.microsoft.com/office/drawing/2014/main" id="{28BB0A45-8A06-4E8B-02DA-EE71BB397339}"/>
              </a:ext>
            </a:extLst>
          </p:cNvPr>
          <p:cNvGrpSpPr/>
          <p:nvPr/>
        </p:nvGrpSpPr>
        <p:grpSpPr>
          <a:xfrm>
            <a:off x="1621317" y="2877185"/>
            <a:ext cx="13013366" cy="3699201"/>
            <a:chOff x="2378998" y="2877185"/>
            <a:chExt cx="13013366" cy="3699201"/>
          </a:xfrm>
        </p:grpSpPr>
        <p:sp>
          <p:nvSpPr>
            <p:cNvPr id="7" name="TextBox 6">
              <a:extLst>
                <a:ext uri="{FF2B5EF4-FFF2-40B4-BE49-F238E27FC236}">
                  <a16:creationId xmlns:a16="http://schemas.microsoft.com/office/drawing/2014/main" id="{BC171EE6-17A0-A5B7-4B5D-12B21A1453FA}"/>
                </a:ext>
              </a:extLst>
            </p:cNvPr>
            <p:cNvSpPr txBox="1"/>
            <p:nvPr/>
          </p:nvSpPr>
          <p:spPr>
            <a:xfrm>
              <a:off x="8077164" y="2958546"/>
              <a:ext cx="7315200" cy="3536481"/>
            </a:xfrm>
            <a:prstGeom prst="rect">
              <a:avLst/>
            </a:prstGeom>
            <a:noFill/>
          </p:spPr>
          <p:txBody>
            <a:bodyPr wrap="square" rtlCol="0">
              <a:spAutoFit/>
            </a:bodyPr>
            <a:lstStyle/>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ea typeface="Open Sans" pitchFamily="2" charset="0"/>
                  <a:cs typeface="Open Sans" pitchFamily="2" charset="0"/>
                </a:rPr>
                <a:t>Document the steps of data collection, data preprocessing, model selection, and hyperparameter tuning</a:t>
              </a:r>
            </a:p>
            <a:p>
              <a:pPr>
                <a:lnSpc>
                  <a:spcPct val="115000"/>
                </a:lnSpc>
              </a:pPr>
              <a:endParaRPr lang="en-US" sz="1000">
                <a:solidFill>
                  <a:schemeClr val="tx1">
                    <a:lumMod val="75000"/>
                    <a:lumOff val="25000"/>
                  </a:schemeClr>
                </a:solidFill>
                <a:latin typeface="Open Sans" pitchFamily="2" charset="0"/>
                <a:ea typeface="Open Sans" pitchFamily="2" charset="0"/>
                <a:cs typeface="Open Sans" pitchFamily="2" charset="0"/>
              </a:endParaRP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ea typeface="Open Sans" pitchFamily="2" charset="0"/>
                  <a:cs typeface="Open Sans" pitchFamily="2" charset="0"/>
                </a:rPr>
                <a:t>Provide documentation for consistent reproduction of the model development process by new team members</a:t>
              </a:r>
            </a:p>
            <a:p>
              <a:pPr>
                <a:lnSpc>
                  <a:spcPct val="115000"/>
                </a:lnSpc>
              </a:pPr>
              <a:endParaRPr lang="en-US" sz="1000">
                <a:solidFill>
                  <a:schemeClr val="tx1">
                    <a:lumMod val="75000"/>
                    <a:lumOff val="25000"/>
                  </a:schemeClr>
                </a:solidFill>
                <a:latin typeface="Open Sans" pitchFamily="2" charset="0"/>
                <a:ea typeface="Open Sans" pitchFamily="2" charset="0"/>
                <a:cs typeface="Open Sans" pitchFamily="2" charset="0"/>
              </a:endParaRP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ea typeface="Open Sans" pitchFamily="2" charset="0"/>
                  <a:cs typeface="Open Sans" pitchFamily="2" charset="0"/>
                </a:rPr>
                <a:t>Ensure traceability, facilitating collaboration, and enabling reliable model updates </a:t>
              </a:r>
            </a:p>
          </p:txBody>
        </p:sp>
        <p:pic>
          <p:nvPicPr>
            <p:cNvPr id="8" name="Picture 7" descr="A person standing next to a dna structure&#10;&#10;Description automatically generated">
              <a:extLst>
                <a:ext uri="{FF2B5EF4-FFF2-40B4-BE49-F238E27FC236}">
                  <a16:creationId xmlns:a16="http://schemas.microsoft.com/office/drawing/2014/main" id="{AA9A5761-0028-3E22-BE07-72C86E30A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8998" y="2877185"/>
              <a:ext cx="5514659" cy="3699201"/>
            </a:xfrm>
            <a:prstGeom prst="rect">
              <a:avLst/>
            </a:prstGeom>
          </p:spPr>
        </p:pic>
      </p:grpSp>
    </p:spTree>
    <p:extLst>
      <p:ext uri="{BB962C8B-B14F-4D97-AF65-F5344CB8AC3E}">
        <p14:creationId xmlns:p14="http://schemas.microsoft.com/office/powerpoint/2010/main" val="1417832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70D8BBE8-41B4-5413-F87C-6297EBF2FFE9}"/>
              </a:ext>
            </a:extLst>
          </p:cNvPr>
          <p:cNvSpPr>
            <a:spLocks noGrp="1"/>
          </p:cNvSpPr>
          <p:nvPr>
            <p:ph type="title"/>
          </p:nvPr>
        </p:nvSpPr>
        <p:spPr>
          <a:xfrm>
            <a:off x="-10160" y="227156"/>
            <a:ext cx="16276320" cy="687244"/>
          </a:xfrm>
        </p:spPr>
        <p:txBody>
          <a:bodyPr>
            <a:normAutofit/>
          </a:bodyPr>
          <a:lstStyle/>
          <a:p>
            <a:r>
              <a:rPr lang="en-US">
                <a:solidFill>
                  <a:srgbClr val="404040"/>
                </a:solidFill>
                <a:latin typeface="Open Sans Bold" pitchFamily="2" charset="0"/>
              </a:rPr>
              <a:t>Scalability</a:t>
            </a:r>
          </a:p>
        </p:txBody>
      </p:sp>
      <p:grpSp>
        <p:nvGrpSpPr>
          <p:cNvPr id="2" name="Group 1">
            <a:extLst>
              <a:ext uri="{FF2B5EF4-FFF2-40B4-BE49-F238E27FC236}">
                <a16:creationId xmlns:a16="http://schemas.microsoft.com/office/drawing/2014/main" id="{282885E0-8E23-7A20-133F-70D109B508F8}"/>
              </a:ext>
            </a:extLst>
          </p:cNvPr>
          <p:cNvGrpSpPr/>
          <p:nvPr/>
        </p:nvGrpSpPr>
        <p:grpSpPr>
          <a:xfrm>
            <a:off x="2358464" y="3284872"/>
            <a:ext cx="5303520" cy="3034145"/>
            <a:chOff x="2358464" y="3284872"/>
            <a:chExt cx="5303520" cy="3034145"/>
          </a:xfrm>
        </p:grpSpPr>
        <p:sp>
          <p:nvSpPr>
            <p:cNvPr id="7" name="Freeform 170">
              <a:extLst>
                <a:ext uri="{FF2B5EF4-FFF2-40B4-BE49-F238E27FC236}">
                  <a16:creationId xmlns:a16="http://schemas.microsoft.com/office/drawing/2014/main" id="{B5BAB2D6-BDCE-743B-603A-C89C3B13C4FC}"/>
                </a:ext>
              </a:extLst>
            </p:cNvPr>
            <p:cNvSpPr>
              <a:spLocks noChangeArrowheads="1"/>
            </p:cNvSpPr>
            <p:nvPr/>
          </p:nvSpPr>
          <p:spPr bwMode="auto">
            <a:xfrm>
              <a:off x="2358464" y="3284872"/>
              <a:ext cx="5303520" cy="3034145"/>
            </a:xfrm>
            <a:prstGeom prst="roundRect">
              <a:avLst/>
            </a:prstGeom>
            <a:solidFill>
              <a:srgbClr val="33546D"/>
            </a:solidFill>
            <a:ln>
              <a:noFill/>
            </a:ln>
            <a:effectLst/>
          </p:spPr>
          <p:txBody>
            <a:bodyPr wrap="none" anchor="ctr"/>
            <a:lstStyle/>
            <a:p>
              <a:pPr marL="0" marR="0" lvl="0" indent="0" defTabSz="1828434" eaLnBrk="1" fontAlgn="auto" latinLnBrk="0" hangingPunct="1">
                <a:lnSpc>
                  <a:spcPct val="115000"/>
                </a:lnSpc>
                <a:spcBef>
                  <a:spcPts val="0"/>
                </a:spcBef>
                <a:spcAft>
                  <a:spcPts val="0"/>
                </a:spcAft>
                <a:buClrTx/>
                <a:buSzTx/>
                <a:buFontTx/>
                <a:buNone/>
                <a:tabLst/>
                <a:defRPr/>
              </a:pPr>
              <a:endPar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endParaRPr>
            </a:p>
          </p:txBody>
        </p:sp>
        <p:sp>
          <p:nvSpPr>
            <p:cNvPr id="14" name="Rectángulo 511">
              <a:extLst>
                <a:ext uri="{FF2B5EF4-FFF2-40B4-BE49-F238E27FC236}">
                  <a16:creationId xmlns:a16="http://schemas.microsoft.com/office/drawing/2014/main" id="{B3EFDDCE-3073-BEAB-B75F-FDCA817CCFEA}"/>
                </a:ext>
              </a:extLst>
            </p:cNvPr>
            <p:cNvSpPr/>
            <p:nvPr/>
          </p:nvSpPr>
          <p:spPr>
            <a:xfrm>
              <a:off x="3110078" y="3930103"/>
              <a:ext cx="3800292" cy="1743682"/>
            </a:xfrm>
            <a:prstGeom prst="rect">
              <a:avLst/>
            </a:prstGeom>
          </p:spPr>
          <p:txBody>
            <a:bodyPr wrap="square">
              <a:spAutoFit/>
            </a:bodyPr>
            <a:lstStyle/>
            <a:p>
              <a:pPr defTabSz="1828434">
                <a:lnSpc>
                  <a:spcPct val="115000"/>
                </a:lnSpc>
              </a:pPr>
              <a:r>
                <a:rPr lang="en-US" sz="2200">
                  <a:solidFill>
                    <a:schemeClr val="bg1"/>
                  </a:solidFill>
                  <a:latin typeface="Open Sans" pitchFamily="2" charset="0"/>
                  <a:ea typeface="Open Sans" pitchFamily="2" charset="0"/>
                  <a:cs typeface="Open Sans" pitchFamily="2" charset="0"/>
                </a:rPr>
                <a:t>Techniques:</a:t>
              </a:r>
            </a:p>
            <a:p>
              <a:pPr marL="342900" indent="-342900" defTabSz="1828434">
                <a:lnSpc>
                  <a:spcPct val="150000"/>
                </a:lnSpc>
                <a:buFont typeface="Arial" panose="020B0604020202020204" pitchFamily="34" charset="0"/>
                <a:buChar char="•"/>
              </a:pPr>
              <a:r>
                <a:rPr lang="en-US" sz="2200">
                  <a:solidFill>
                    <a:schemeClr val="bg1"/>
                  </a:solidFill>
                  <a:latin typeface="Open Sans" pitchFamily="2" charset="0"/>
                  <a:ea typeface="Open Sans" pitchFamily="2" charset="0"/>
                  <a:cs typeface="Open Sans" pitchFamily="2" charset="0"/>
                </a:rPr>
                <a:t>Parallel processing</a:t>
              </a:r>
            </a:p>
            <a:p>
              <a:pPr marL="342900" indent="-342900" defTabSz="1828434">
                <a:lnSpc>
                  <a:spcPct val="115000"/>
                </a:lnSpc>
                <a:buFont typeface="Arial" panose="020B0604020202020204" pitchFamily="34" charset="0"/>
                <a:buChar char="•"/>
              </a:pPr>
              <a:r>
                <a:rPr lang="en-US" sz="2200">
                  <a:solidFill>
                    <a:schemeClr val="bg1"/>
                  </a:solidFill>
                  <a:latin typeface="Open Sans" pitchFamily="2" charset="0"/>
                  <a:ea typeface="Open Sans" pitchFamily="2" charset="0"/>
                  <a:cs typeface="Open Sans" pitchFamily="2" charset="0"/>
                </a:rPr>
                <a:t>Distributed computing</a:t>
              </a:r>
            </a:p>
            <a:p>
              <a:pPr marL="342900" indent="-342900" defTabSz="1828434">
                <a:lnSpc>
                  <a:spcPct val="115000"/>
                </a:lnSpc>
                <a:buFont typeface="Arial" panose="020B0604020202020204" pitchFamily="34" charset="0"/>
                <a:buChar char="•"/>
              </a:pPr>
              <a:r>
                <a:rPr lang="en-US" sz="2200">
                  <a:solidFill>
                    <a:schemeClr val="bg1"/>
                  </a:solidFill>
                  <a:latin typeface="Open Sans" pitchFamily="2" charset="0"/>
                  <a:ea typeface="Open Sans" pitchFamily="2" charset="0"/>
                  <a:cs typeface="Open Sans" pitchFamily="2" charset="0"/>
                </a:rPr>
                <a:t>Efficient data pipelines</a:t>
              </a:r>
            </a:p>
          </p:txBody>
        </p:sp>
      </p:grpSp>
      <p:sp>
        <p:nvSpPr>
          <p:cNvPr id="15" name="Text Placeholder 31">
            <a:extLst>
              <a:ext uri="{FF2B5EF4-FFF2-40B4-BE49-F238E27FC236}">
                <a16:creationId xmlns:a16="http://schemas.microsoft.com/office/drawing/2014/main" id="{6EEC19D7-C003-2471-71FA-7EF9C55DCB0C}"/>
              </a:ext>
            </a:extLst>
          </p:cNvPr>
          <p:cNvSpPr>
            <a:spLocks noGrp="1"/>
          </p:cNvSpPr>
          <p:nvPr>
            <p:ph type="body" sz="quarter" idx="10"/>
          </p:nvPr>
        </p:nvSpPr>
        <p:spPr>
          <a:xfrm>
            <a:off x="1279500" y="1284705"/>
            <a:ext cx="13696999" cy="903776"/>
          </a:xfrm>
        </p:spPr>
        <p:txBody>
          <a:bodyPr>
            <a:normAutofit/>
          </a:bodyPr>
          <a:lstStyle/>
          <a:p>
            <a:pPr algn="ctr">
              <a:lnSpc>
                <a:spcPct val="115000"/>
              </a:lnSpc>
            </a:pPr>
            <a:r>
              <a:rPr lang="en-US">
                <a:solidFill>
                  <a:srgbClr val="404040"/>
                </a:solidFill>
                <a:latin typeface="Open Sans" pitchFamily="2" charset="0"/>
              </a:rPr>
              <a:t>It ensures ML models can handle increasing volumes of data and workloads efficiently.</a:t>
            </a:r>
          </a:p>
        </p:txBody>
      </p:sp>
      <p:grpSp>
        <p:nvGrpSpPr>
          <p:cNvPr id="3" name="Group 2">
            <a:extLst>
              <a:ext uri="{FF2B5EF4-FFF2-40B4-BE49-F238E27FC236}">
                <a16:creationId xmlns:a16="http://schemas.microsoft.com/office/drawing/2014/main" id="{F8E245DB-85A9-94BE-9434-38061021C31D}"/>
              </a:ext>
            </a:extLst>
          </p:cNvPr>
          <p:cNvGrpSpPr/>
          <p:nvPr/>
        </p:nvGrpSpPr>
        <p:grpSpPr>
          <a:xfrm>
            <a:off x="8590747" y="3284750"/>
            <a:ext cx="5303520" cy="3031700"/>
            <a:chOff x="8590747" y="3284750"/>
            <a:chExt cx="5303520" cy="3031700"/>
          </a:xfrm>
        </p:grpSpPr>
        <p:sp>
          <p:nvSpPr>
            <p:cNvPr id="9" name="Freeform 170">
              <a:extLst>
                <a:ext uri="{FF2B5EF4-FFF2-40B4-BE49-F238E27FC236}">
                  <a16:creationId xmlns:a16="http://schemas.microsoft.com/office/drawing/2014/main" id="{53F5C2EF-D005-B66B-B8E4-573F8E7960ED}"/>
                </a:ext>
              </a:extLst>
            </p:cNvPr>
            <p:cNvSpPr>
              <a:spLocks noChangeArrowheads="1"/>
            </p:cNvSpPr>
            <p:nvPr/>
          </p:nvSpPr>
          <p:spPr bwMode="auto">
            <a:xfrm>
              <a:off x="8590747" y="3284750"/>
              <a:ext cx="5303520" cy="3031700"/>
            </a:xfrm>
            <a:prstGeom prst="roundRect">
              <a:avLst/>
            </a:prstGeom>
            <a:solidFill>
              <a:srgbClr val="622C3E"/>
            </a:solidFill>
            <a:ln>
              <a:noFill/>
            </a:ln>
            <a:effectLst/>
          </p:spPr>
          <p:txBody>
            <a:bodyPr wrap="none" anchor="ctr"/>
            <a:lstStyle/>
            <a:p>
              <a:pPr marL="0" marR="0" lvl="0" indent="0" defTabSz="1828434" eaLnBrk="1" fontAlgn="auto" latinLnBrk="0" hangingPunct="1">
                <a:lnSpc>
                  <a:spcPct val="115000"/>
                </a:lnSpc>
                <a:spcBef>
                  <a:spcPts val="0"/>
                </a:spcBef>
                <a:spcAft>
                  <a:spcPts val="0"/>
                </a:spcAft>
                <a:buClrTx/>
                <a:buSzTx/>
                <a:buFontTx/>
                <a:buNone/>
                <a:tabLst/>
                <a:defRPr/>
              </a:pPr>
              <a:endPar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endParaRPr>
            </a:p>
          </p:txBody>
        </p:sp>
        <p:sp>
          <p:nvSpPr>
            <p:cNvPr id="19" name="Rectángulo 511">
              <a:extLst>
                <a:ext uri="{FF2B5EF4-FFF2-40B4-BE49-F238E27FC236}">
                  <a16:creationId xmlns:a16="http://schemas.microsoft.com/office/drawing/2014/main" id="{58BC1711-5EC7-8949-AB0D-1E9298A07194}"/>
                </a:ext>
              </a:extLst>
            </p:cNvPr>
            <p:cNvSpPr/>
            <p:nvPr/>
          </p:nvSpPr>
          <p:spPr>
            <a:xfrm>
              <a:off x="9028686" y="3539422"/>
              <a:ext cx="4427643" cy="2522357"/>
            </a:xfrm>
            <a:prstGeom prst="rect">
              <a:avLst/>
            </a:prstGeom>
          </p:spPr>
          <p:txBody>
            <a:bodyPr wrap="square">
              <a:spAutoFit/>
            </a:bodyPr>
            <a:lstStyle/>
            <a:p>
              <a:pPr defTabSz="1828434">
                <a:lnSpc>
                  <a:spcPct val="115000"/>
                </a:lnSpc>
                <a:defRPr/>
              </a:pPr>
              <a:r>
                <a:rPr lang="en-US" sz="2200">
                  <a:solidFill>
                    <a:schemeClr val="bg1"/>
                  </a:solidFill>
                  <a:latin typeface="Open Sans" pitchFamily="2" charset="0"/>
                  <a:ea typeface="Open Sans" pitchFamily="2" charset="0"/>
                  <a:cs typeface="Open Sans" pitchFamily="2" charset="0"/>
                </a:rPr>
                <a:t>Benefits:</a:t>
              </a:r>
            </a:p>
            <a:p>
              <a:pPr marL="342900" marR="0" lvl="0" indent="-342900" defTabSz="1828434"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200" i="0" u="none" strike="noStrike" kern="0" cap="none" spc="0" normalizeH="0" baseline="0" noProof="0">
                  <a:ln>
                    <a:noFill/>
                  </a:ln>
                  <a:solidFill>
                    <a:schemeClr val="bg1"/>
                  </a:solidFill>
                  <a:effectLst/>
                  <a:uLnTx/>
                  <a:uFillTx/>
                  <a:latin typeface="Open Sans" pitchFamily="2" charset="0"/>
                  <a:ea typeface="Open Sans" pitchFamily="2" charset="0"/>
                  <a:cs typeface="Open Sans" pitchFamily="2" charset="0"/>
                </a:rPr>
                <a:t>Deploying large-scale models</a:t>
              </a:r>
            </a:p>
            <a:p>
              <a:pPr marL="342900" marR="0" lvl="0" indent="-342900" defTabSz="1828434"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2200" i="0" u="none" strike="noStrike" kern="0" cap="none" spc="0" normalizeH="0" baseline="0" noProof="0">
                  <a:ln>
                    <a:noFill/>
                  </a:ln>
                  <a:solidFill>
                    <a:schemeClr val="bg1"/>
                  </a:solidFill>
                  <a:effectLst/>
                  <a:uLnTx/>
                  <a:uFillTx/>
                  <a:latin typeface="Open Sans" pitchFamily="2" charset="0"/>
                  <a:ea typeface="Open Sans" pitchFamily="2" charset="0"/>
                  <a:cs typeface="Open Sans" pitchFamily="2" charset="0"/>
                </a:rPr>
                <a:t>Handling growing datasets</a:t>
              </a:r>
            </a:p>
            <a:p>
              <a:pPr marL="342900" marR="0" lvl="0" indent="-342900" defTabSz="1828434"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2200" i="0" u="none" strike="noStrike" kern="0" cap="none" spc="0" normalizeH="0" baseline="0" noProof="0">
                  <a:ln>
                    <a:noFill/>
                  </a:ln>
                  <a:solidFill>
                    <a:schemeClr val="bg1"/>
                  </a:solidFill>
                  <a:effectLst/>
                  <a:uLnTx/>
                  <a:uFillTx/>
                  <a:latin typeface="Open Sans" pitchFamily="2" charset="0"/>
                  <a:ea typeface="Open Sans" pitchFamily="2" charset="0"/>
                  <a:cs typeface="Open Sans" pitchFamily="2" charset="0"/>
                </a:rPr>
                <a:t>Managing huge user bases</a:t>
              </a:r>
            </a:p>
            <a:p>
              <a:pPr marL="342900" marR="0" lvl="0" indent="-342900" defTabSz="1828434"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2200" i="0" u="none" strike="noStrike" kern="0" cap="none" spc="0" normalizeH="0" baseline="0" noProof="0">
                  <a:ln>
                    <a:noFill/>
                  </a:ln>
                  <a:solidFill>
                    <a:schemeClr val="bg1"/>
                  </a:solidFill>
                  <a:effectLst/>
                  <a:uLnTx/>
                  <a:uFillTx/>
                  <a:latin typeface="Open Sans" pitchFamily="2" charset="0"/>
                  <a:ea typeface="Open Sans" pitchFamily="2" charset="0"/>
                  <a:cs typeface="Open Sans" pitchFamily="2" charset="0"/>
                </a:rPr>
                <a:t>Processing real-time data streams</a:t>
              </a:r>
            </a:p>
          </p:txBody>
        </p:sp>
      </p:grpSp>
      <p:sp>
        <p:nvSpPr>
          <p:cNvPr id="25" name="Brandline_LVC">
            <a:extLst>
              <a:ext uri="{FF2B5EF4-FFF2-40B4-BE49-F238E27FC236}">
                <a16:creationId xmlns:a16="http://schemas.microsoft.com/office/drawing/2014/main" id="{A47E377B-AC0F-42BB-8B0C-D3E252BDC1B7}"/>
              </a:ext>
            </a:extLst>
          </p:cNvPr>
          <p:cNvSpPr/>
          <p:nvPr/>
        </p:nvSpPr>
        <p:spPr>
          <a:xfrm>
            <a:off x="6997700" y="813602"/>
            <a:ext cx="227417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89784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70D8BBE8-41B4-5413-F87C-6297EBF2FFE9}"/>
              </a:ext>
            </a:extLst>
          </p:cNvPr>
          <p:cNvSpPr>
            <a:spLocks noGrp="1"/>
          </p:cNvSpPr>
          <p:nvPr>
            <p:ph type="title"/>
          </p:nvPr>
        </p:nvSpPr>
        <p:spPr>
          <a:xfrm>
            <a:off x="-10160" y="229878"/>
            <a:ext cx="16276320" cy="687244"/>
          </a:xfrm>
        </p:spPr>
        <p:txBody>
          <a:bodyPr>
            <a:normAutofit/>
          </a:bodyPr>
          <a:lstStyle/>
          <a:p>
            <a:r>
              <a:rPr lang="en-US">
                <a:solidFill>
                  <a:srgbClr val="404040"/>
                </a:solidFill>
                <a:latin typeface="Open Sans Bold" pitchFamily="2" charset="0"/>
              </a:rPr>
              <a:t>Scalability: Example</a:t>
            </a:r>
          </a:p>
        </p:txBody>
      </p:sp>
      <p:sp>
        <p:nvSpPr>
          <p:cNvPr id="3" name="Brandline_LVC">
            <a:extLst>
              <a:ext uri="{FF2B5EF4-FFF2-40B4-BE49-F238E27FC236}">
                <a16:creationId xmlns:a16="http://schemas.microsoft.com/office/drawing/2014/main" id="{3A47DE06-A553-12D1-6B11-DFD53CD57B7A}"/>
              </a:ext>
            </a:extLst>
          </p:cNvPr>
          <p:cNvSpPr/>
          <p:nvPr/>
        </p:nvSpPr>
        <p:spPr>
          <a:xfrm>
            <a:off x="5372100" y="816324"/>
            <a:ext cx="55146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BC171EE6-17A0-A5B7-4B5D-12B21A1453FA}"/>
              </a:ext>
            </a:extLst>
          </p:cNvPr>
          <p:cNvSpPr txBox="1"/>
          <p:nvPr/>
        </p:nvSpPr>
        <p:spPr>
          <a:xfrm>
            <a:off x="8128000" y="3193097"/>
            <a:ext cx="7315200" cy="2757806"/>
          </a:xfrm>
          <a:prstGeom prst="rect">
            <a:avLst/>
          </a:prstGeom>
          <a:noFill/>
        </p:spPr>
        <p:txBody>
          <a:bodyPr wrap="square" rtlCol="0">
            <a:spAutoFit/>
          </a:bodyPr>
          <a:lstStyle/>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ea typeface="Open Sans" pitchFamily="2" charset="0"/>
                <a:cs typeface="Open Sans" pitchFamily="2" charset="0"/>
              </a:rPr>
              <a:t>Experience exponential growth in customer base, resulting in increased data volume</a:t>
            </a:r>
          </a:p>
          <a:p>
            <a:pPr>
              <a:lnSpc>
                <a:spcPct val="115000"/>
              </a:lnSpc>
            </a:pPr>
            <a:endParaRPr lang="en-US" sz="1000">
              <a:solidFill>
                <a:schemeClr val="tx1">
                  <a:lumMod val="75000"/>
                  <a:lumOff val="25000"/>
                </a:schemeClr>
              </a:solidFill>
              <a:latin typeface="Open Sans" pitchFamily="2" charset="0"/>
              <a:ea typeface="Open Sans" pitchFamily="2" charset="0"/>
              <a:cs typeface="Open Sans" pitchFamily="2" charset="0"/>
            </a:endParaRP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ea typeface="Open Sans" pitchFamily="2" charset="0"/>
                <a:cs typeface="Open Sans" pitchFamily="2" charset="0"/>
              </a:rPr>
              <a:t>Develop a scalable ML system to effectively handle vast amounts of customer data</a:t>
            </a:r>
          </a:p>
          <a:p>
            <a:pPr>
              <a:lnSpc>
                <a:spcPct val="115000"/>
              </a:lnSpc>
            </a:pPr>
            <a:endParaRPr lang="en-US" sz="1000">
              <a:solidFill>
                <a:schemeClr val="tx1">
                  <a:lumMod val="75000"/>
                  <a:lumOff val="25000"/>
                </a:schemeClr>
              </a:solidFill>
              <a:latin typeface="Open Sans" pitchFamily="2" charset="0"/>
              <a:ea typeface="Open Sans" pitchFamily="2" charset="0"/>
              <a:cs typeface="Open Sans" pitchFamily="2" charset="0"/>
            </a:endParaRP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ea typeface="Open Sans" pitchFamily="2" charset="0"/>
                <a:cs typeface="Open Sans" pitchFamily="2" charset="0"/>
              </a:rPr>
              <a:t>Meet the growing demands of the business while ensuring efficient processing</a:t>
            </a:r>
            <a:endParaRPr lang="en-IN" sz="2200">
              <a:solidFill>
                <a:schemeClr val="tx1">
                  <a:lumMod val="75000"/>
                  <a:lumOff val="25000"/>
                </a:schemeClr>
              </a:solidFill>
              <a:latin typeface="Open Sans" pitchFamily="2" charset="0"/>
              <a:ea typeface="Open Sans" pitchFamily="2" charset="0"/>
              <a:cs typeface="Open Sans" pitchFamily="2" charset="0"/>
            </a:endParaRPr>
          </a:p>
        </p:txBody>
      </p:sp>
      <p:sp>
        <p:nvSpPr>
          <p:cNvPr id="4" name="Text Placeholder 31">
            <a:extLst>
              <a:ext uri="{FF2B5EF4-FFF2-40B4-BE49-F238E27FC236}">
                <a16:creationId xmlns:a16="http://schemas.microsoft.com/office/drawing/2014/main" id="{676CC662-E510-AE9D-2EE1-3C693946D1A3}"/>
              </a:ext>
            </a:extLst>
          </p:cNvPr>
          <p:cNvSpPr>
            <a:spLocks noGrp="1"/>
          </p:cNvSpPr>
          <p:nvPr>
            <p:ph type="body" sz="quarter" idx="10"/>
          </p:nvPr>
        </p:nvSpPr>
        <p:spPr>
          <a:xfrm>
            <a:off x="1279501" y="1286312"/>
            <a:ext cx="13696999" cy="903776"/>
          </a:xfrm>
        </p:spPr>
        <p:txBody>
          <a:bodyPr>
            <a:normAutofit/>
          </a:bodyPr>
          <a:lstStyle/>
          <a:p>
            <a:pPr algn="ctr">
              <a:lnSpc>
                <a:spcPct val="115000"/>
              </a:lnSpc>
            </a:pPr>
            <a:r>
              <a:rPr lang="en-US">
                <a:solidFill>
                  <a:srgbClr val="404040"/>
                </a:solidFill>
                <a:latin typeface="Open Sans" pitchFamily="2" charset="0"/>
              </a:rPr>
              <a:t>E-commerce companies use the ML model for personalized product recommendations. They:</a:t>
            </a:r>
          </a:p>
        </p:txBody>
      </p:sp>
      <p:pic>
        <p:nvPicPr>
          <p:cNvPr id="8" name="Picture 7" descr="A hand holding a phone with a shopping basket and icons&#10;&#10;Description automatically generated">
            <a:extLst>
              <a:ext uri="{FF2B5EF4-FFF2-40B4-BE49-F238E27FC236}">
                <a16:creationId xmlns:a16="http://schemas.microsoft.com/office/drawing/2014/main" id="{5FD7AA02-7C08-9CC9-B7D3-FE10308A5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3744" y="2810292"/>
            <a:ext cx="4096711" cy="3523416"/>
          </a:xfrm>
          <a:prstGeom prst="rect">
            <a:avLst/>
          </a:prstGeom>
        </p:spPr>
      </p:pic>
    </p:spTree>
    <p:extLst>
      <p:ext uri="{BB962C8B-B14F-4D97-AF65-F5344CB8AC3E}">
        <p14:creationId xmlns:p14="http://schemas.microsoft.com/office/powerpoint/2010/main" val="3517839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70D8BBE8-41B4-5413-F87C-6297EBF2FFE9}"/>
              </a:ext>
            </a:extLst>
          </p:cNvPr>
          <p:cNvSpPr>
            <a:spLocks noGrp="1"/>
          </p:cNvSpPr>
          <p:nvPr>
            <p:ph type="title"/>
          </p:nvPr>
        </p:nvSpPr>
        <p:spPr>
          <a:xfrm>
            <a:off x="-10160" y="227156"/>
            <a:ext cx="16276320" cy="687244"/>
          </a:xfrm>
        </p:spPr>
        <p:txBody>
          <a:bodyPr>
            <a:normAutofit/>
          </a:bodyPr>
          <a:lstStyle/>
          <a:p>
            <a:pPr>
              <a:lnSpc>
                <a:spcPct val="115000"/>
              </a:lnSpc>
            </a:pPr>
            <a:r>
              <a:rPr lang="en-US">
                <a:solidFill>
                  <a:srgbClr val="404040"/>
                </a:solidFill>
                <a:latin typeface="Open Sans Bold" pitchFamily="2" charset="0"/>
              </a:rPr>
              <a:t>Versioning and Model Governance</a:t>
            </a:r>
          </a:p>
        </p:txBody>
      </p:sp>
      <p:sp>
        <p:nvSpPr>
          <p:cNvPr id="3" name="Brandline_LVC">
            <a:extLst>
              <a:ext uri="{FF2B5EF4-FFF2-40B4-BE49-F238E27FC236}">
                <a16:creationId xmlns:a16="http://schemas.microsoft.com/office/drawing/2014/main" id="{9F347CA8-7C6B-C8A7-3B91-FE5F92B95585}"/>
              </a:ext>
            </a:extLst>
          </p:cNvPr>
          <p:cNvSpPr/>
          <p:nvPr/>
        </p:nvSpPr>
        <p:spPr>
          <a:xfrm>
            <a:off x="4343400" y="826601"/>
            <a:ext cx="75704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170">
            <a:extLst>
              <a:ext uri="{FF2B5EF4-FFF2-40B4-BE49-F238E27FC236}">
                <a16:creationId xmlns:a16="http://schemas.microsoft.com/office/drawing/2014/main" id="{B5BAB2D6-BDCE-743B-603A-C89C3B13C4FC}"/>
              </a:ext>
            </a:extLst>
          </p:cNvPr>
          <p:cNvSpPr>
            <a:spLocks noChangeArrowheads="1"/>
          </p:cNvSpPr>
          <p:nvPr/>
        </p:nvSpPr>
        <p:spPr bwMode="auto">
          <a:xfrm>
            <a:off x="2272550" y="2147112"/>
            <a:ext cx="4822698" cy="2319035"/>
          </a:xfrm>
          <a:prstGeom prst="roundRect">
            <a:avLst/>
          </a:prstGeom>
          <a:solidFill>
            <a:srgbClr val="6A1514"/>
          </a:solidFill>
          <a:ln>
            <a:noFill/>
          </a:ln>
          <a:effectLst/>
        </p:spPr>
        <p:txBody>
          <a:bodyPr wrap="none" anchor="ctr"/>
          <a:lstStyle/>
          <a:p>
            <a:pPr marL="0" marR="0" lvl="0" indent="0" defTabSz="1828434" eaLnBrk="1" fontAlgn="auto" latinLnBrk="0" hangingPunct="1">
              <a:lnSpc>
                <a:spcPct val="115000"/>
              </a:lnSpc>
              <a:spcBef>
                <a:spcPts val="0"/>
              </a:spcBef>
              <a:spcAft>
                <a:spcPts val="0"/>
              </a:spcAft>
              <a:buClrTx/>
              <a:buSzTx/>
              <a:buFontTx/>
              <a:buNone/>
              <a:tabLst/>
              <a:defRPr/>
            </a:pPr>
            <a:endPar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endParaRPr>
          </a:p>
        </p:txBody>
      </p:sp>
      <p:grpSp>
        <p:nvGrpSpPr>
          <p:cNvPr id="4" name="Group 3">
            <a:extLst>
              <a:ext uri="{FF2B5EF4-FFF2-40B4-BE49-F238E27FC236}">
                <a16:creationId xmlns:a16="http://schemas.microsoft.com/office/drawing/2014/main" id="{88FDB84E-0FA8-5E42-B3B2-5A06F4DC9867}"/>
              </a:ext>
            </a:extLst>
          </p:cNvPr>
          <p:cNvGrpSpPr/>
          <p:nvPr/>
        </p:nvGrpSpPr>
        <p:grpSpPr>
          <a:xfrm>
            <a:off x="2272549" y="2313577"/>
            <a:ext cx="4822700" cy="1691425"/>
            <a:chOff x="1608167" y="3145863"/>
            <a:chExt cx="4822700" cy="1691425"/>
          </a:xfrm>
        </p:grpSpPr>
        <p:sp>
          <p:nvSpPr>
            <p:cNvPr id="13" name="CuadroTexto 510">
              <a:extLst>
                <a:ext uri="{FF2B5EF4-FFF2-40B4-BE49-F238E27FC236}">
                  <a16:creationId xmlns:a16="http://schemas.microsoft.com/office/drawing/2014/main" id="{96B74C77-D62C-1D77-16A9-90304F29CC27}"/>
                </a:ext>
              </a:extLst>
            </p:cNvPr>
            <p:cNvSpPr txBox="1"/>
            <p:nvPr/>
          </p:nvSpPr>
          <p:spPr>
            <a:xfrm>
              <a:off x="1608167" y="3145863"/>
              <a:ext cx="2353124" cy="457176"/>
            </a:xfrm>
            <a:prstGeom prst="rect">
              <a:avLst/>
            </a:prstGeom>
            <a:noFill/>
          </p:spPr>
          <p:txBody>
            <a:bodyPr wrap="square" rtlCol="0">
              <a:spAutoFit/>
            </a:bodyPr>
            <a:lstStyle/>
            <a:p>
              <a:pPr defTabSz="1828434">
                <a:lnSpc>
                  <a:spcPct val="115000"/>
                </a:lnSpc>
              </a:pPr>
              <a:r>
                <a:rPr lang="en-US" sz="2200">
                  <a:solidFill>
                    <a:schemeClr val="bg1"/>
                  </a:solidFill>
                  <a:latin typeface="Open Sans" pitchFamily="2" charset="0"/>
                  <a:ea typeface="Open Sans" pitchFamily="2" charset="0"/>
                  <a:cs typeface="Open Sans" pitchFamily="2" charset="0"/>
                </a:rPr>
                <a:t>Versioning:</a:t>
              </a:r>
            </a:p>
          </p:txBody>
        </p:sp>
        <p:sp>
          <p:nvSpPr>
            <p:cNvPr id="14" name="Rectángulo 511">
              <a:extLst>
                <a:ext uri="{FF2B5EF4-FFF2-40B4-BE49-F238E27FC236}">
                  <a16:creationId xmlns:a16="http://schemas.microsoft.com/office/drawing/2014/main" id="{B3EFDDCE-3073-BEAB-B75F-FDCA817CCFEA}"/>
                </a:ext>
              </a:extLst>
            </p:cNvPr>
            <p:cNvSpPr/>
            <p:nvPr/>
          </p:nvSpPr>
          <p:spPr>
            <a:xfrm>
              <a:off x="1608167" y="3601437"/>
              <a:ext cx="4822700" cy="1235851"/>
            </a:xfrm>
            <a:prstGeom prst="rect">
              <a:avLst/>
            </a:prstGeom>
          </p:spPr>
          <p:txBody>
            <a:bodyPr wrap="square">
              <a:spAutoFit/>
            </a:bodyPr>
            <a:lstStyle/>
            <a:p>
              <a:pPr defTabSz="1828434">
                <a:lnSpc>
                  <a:spcPct val="115000"/>
                </a:lnSpc>
              </a:pPr>
              <a:r>
                <a:rPr lang="en-US" sz="2200">
                  <a:solidFill>
                    <a:schemeClr val="bg1"/>
                  </a:solidFill>
                  <a:latin typeface="Open Sans" pitchFamily="2" charset="0"/>
                  <a:ea typeface="Open Sans" pitchFamily="2" charset="0"/>
                  <a:cs typeface="Open Sans" pitchFamily="2" charset="0"/>
                </a:rPr>
                <a:t>Tracking different versions of ML models to understand model evolution over time</a:t>
              </a:r>
            </a:p>
          </p:txBody>
        </p:sp>
      </p:grpSp>
      <p:sp>
        <p:nvSpPr>
          <p:cNvPr id="9" name="Freeform 170">
            <a:extLst>
              <a:ext uri="{FF2B5EF4-FFF2-40B4-BE49-F238E27FC236}">
                <a16:creationId xmlns:a16="http://schemas.microsoft.com/office/drawing/2014/main" id="{53F5C2EF-D005-B66B-B8E4-573F8E7960ED}"/>
              </a:ext>
            </a:extLst>
          </p:cNvPr>
          <p:cNvSpPr>
            <a:spLocks noChangeArrowheads="1"/>
          </p:cNvSpPr>
          <p:nvPr/>
        </p:nvSpPr>
        <p:spPr bwMode="auto">
          <a:xfrm>
            <a:off x="9269011" y="2150228"/>
            <a:ext cx="4822699" cy="2319035"/>
          </a:xfrm>
          <a:prstGeom prst="roundRect">
            <a:avLst/>
          </a:prstGeom>
          <a:solidFill>
            <a:srgbClr val="144031"/>
          </a:solidFill>
          <a:ln>
            <a:noFill/>
          </a:ln>
          <a:effectLst/>
        </p:spPr>
        <p:txBody>
          <a:bodyPr wrap="none" anchor="ctr"/>
          <a:lstStyle/>
          <a:p>
            <a:pPr marL="0" marR="0" lvl="0" indent="0" defTabSz="1828434" eaLnBrk="1" fontAlgn="auto" latinLnBrk="0" hangingPunct="1">
              <a:lnSpc>
                <a:spcPct val="115000"/>
              </a:lnSpc>
              <a:spcBef>
                <a:spcPts val="0"/>
              </a:spcBef>
              <a:spcAft>
                <a:spcPts val="0"/>
              </a:spcAft>
              <a:buClrTx/>
              <a:buSzTx/>
              <a:buFontTx/>
              <a:buNone/>
              <a:tabLst/>
              <a:defRPr/>
            </a:pPr>
            <a:endPar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endParaRPr>
          </a:p>
        </p:txBody>
      </p:sp>
      <p:grpSp>
        <p:nvGrpSpPr>
          <p:cNvPr id="10" name="Group 9">
            <a:extLst>
              <a:ext uri="{FF2B5EF4-FFF2-40B4-BE49-F238E27FC236}">
                <a16:creationId xmlns:a16="http://schemas.microsoft.com/office/drawing/2014/main" id="{0F6D85CE-C241-E64B-D358-416573F55D1A}"/>
              </a:ext>
            </a:extLst>
          </p:cNvPr>
          <p:cNvGrpSpPr/>
          <p:nvPr/>
        </p:nvGrpSpPr>
        <p:grpSpPr>
          <a:xfrm>
            <a:off x="9126570" y="2317469"/>
            <a:ext cx="4822700" cy="1624329"/>
            <a:chOff x="3932171" y="1092686"/>
            <a:chExt cx="4822700" cy="1624329"/>
          </a:xfrm>
        </p:grpSpPr>
        <p:sp>
          <p:nvSpPr>
            <p:cNvPr id="11" name="CuadroTexto 510">
              <a:extLst>
                <a:ext uri="{FF2B5EF4-FFF2-40B4-BE49-F238E27FC236}">
                  <a16:creationId xmlns:a16="http://schemas.microsoft.com/office/drawing/2014/main" id="{010F6EA3-00A1-500F-FDBA-1BE36F9013F2}"/>
                </a:ext>
              </a:extLst>
            </p:cNvPr>
            <p:cNvSpPr txBox="1"/>
            <p:nvPr/>
          </p:nvSpPr>
          <p:spPr>
            <a:xfrm>
              <a:off x="4272758" y="1092686"/>
              <a:ext cx="2889542" cy="457176"/>
            </a:xfrm>
            <a:prstGeom prst="rect">
              <a:avLst/>
            </a:prstGeom>
            <a:noFill/>
          </p:spPr>
          <p:txBody>
            <a:bodyPr wrap="square" rtlCol="0">
              <a:spAutoFit/>
            </a:bodyPr>
            <a:lstStyle/>
            <a:p>
              <a:pPr defTabSz="1828434">
                <a:lnSpc>
                  <a:spcPct val="115000"/>
                </a:lnSpc>
              </a:pPr>
              <a:r>
                <a:rPr lang="en-US" sz="2200">
                  <a:solidFill>
                    <a:schemeClr val="bg1"/>
                  </a:solidFill>
                  <a:latin typeface="Open Sans" pitchFamily="2" charset="0"/>
                  <a:ea typeface="Open Sans" pitchFamily="2" charset="0"/>
                  <a:cs typeface="Open Sans" pitchFamily="2" charset="0"/>
                </a:rPr>
                <a:t>Model Governance:</a:t>
              </a:r>
            </a:p>
          </p:txBody>
        </p:sp>
        <p:sp>
          <p:nvSpPr>
            <p:cNvPr id="12" name="Rectángulo 511">
              <a:extLst>
                <a:ext uri="{FF2B5EF4-FFF2-40B4-BE49-F238E27FC236}">
                  <a16:creationId xmlns:a16="http://schemas.microsoft.com/office/drawing/2014/main" id="{7137F61C-797A-1DBE-94DB-1E1DF3821573}"/>
                </a:ext>
              </a:extLst>
            </p:cNvPr>
            <p:cNvSpPr/>
            <p:nvPr/>
          </p:nvSpPr>
          <p:spPr>
            <a:xfrm>
              <a:off x="3932171" y="2259839"/>
              <a:ext cx="4822700" cy="457176"/>
            </a:xfrm>
            <a:prstGeom prst="rect">
              <a:avLst/>
            </a:prstGeom>
          </p:spPr>
          <p:txBody>
            <a:bodyPr wrap="square">
              <a:spAutoFit/>
            </a:bodyPr>
            <a:lstStyle/>
            <a:p>
              <a:pPr defTabSz="1828434">
                <a:lnSpc>
                  <a:spcPct val="115000"/>
                </a:lnSpc>
              </a:pPr>
              <a:endParaRPr lang="en-US" sz="2200">
                <a:solidFill>
                  <a:srgbClr val="FFFFFF"/>
                </a:solidFill>
                <a:latin typeface="Open Sans" pitchFamily="2" charset="0"/>
                <a:ea typeface="Open Sans" pitchFamily="2" charset="0"/>
                <a:cs typeface="Open Sans" pitchFamily="2" charset="0"/>
              </a:endParaRPr>
            </a:p>
          </p:txBody>
        </p:sp>
      </p:grpSp>
      <p:sp>
        <p:nvSpPr>
          <p:cNvPr id="19" name="Rectángulo 511">
            <a:extLst>
              <a:ext uri="{FF2B5EF4-FFF2-40B4-BE49-F238E27FC236}">
                <a16:creationId xmlns:a16="http://schemas.microsoft.com/office/drawing/2014/main" id="{58BC1711-5EC7-8949-AB0D-1E9298A07194}"/>
              </a:ext>
            </a:extLst>
          </p:cNvPr>
          <p:cNvSpPr/>
          <p:nvPr/>
        </p:nvSpPr>
        <p:spPr>
          <a:xfrm>
            <a:off x="9467157" y="2770753"/>
            <a:ext cx="4571620" cy="1625188"/>
          </a:xfrm>
          <a:prstGeom prst="rect">
            <a:avLst/>
          </a:prstGeom>
        </p:spPr>
        <p:txBody>
          <a:bodyPr wrap="square">
            <a:spAutoFit/>
          </a:bodyPr>
          <a:lstStyle/>
          <a:p>
            <a:pPr marR="0" lvl="0" defTabSz="1828434" eaLnBrk="1" fontAlgn="auto" latinLnBrk="0" hangingPunct="1">
              <a:lnSpc>
                <a:spcPct val="115000"/>
              </a:lnSpc>
              <a:spcBef>
                <a:spcPts val="0"/>
              </a:spcBef>
              <a:spcAft>
                <a:spcPts val="0"/>
              </a:spcAft>
              <a:buClrTx/>
              <a:buSzTx/>
              <a:tabLst/>
              <a:defRPr/>
            </a:pPr>
            <a:r>
              <a:rPr kumimoji="0" lang="en-US" sz="2200" i="0" u="none" strike="noStrike" kern="0" cap="none" spc="0" normalizeH="0" baseline="0" noProof="0">
                <a:ln>
                  <a:noFill/>
                </a:ln>
                <a:solidFill>
                  <a:schemeClr val="bg1"/>
                </a:solidFill>
                <a:effectLst/>
                <a:uLnTx/>
                <a:uFillTx/>
                <a:latin typeface="Open Sans" pitchFamily="2" charset="0"/>
                <a:ea typeface="Open Sans" pitchFamily="2" charset="0"/>
                <a:cs typeface="Open Sans" pitchFamily="2" charset="0"/>
              </a:rPr>
              <a:t>Managing the lifecycle of models, tracking dependencies, ensuring compliance, and managing access controls</a:t>
            </a:r>
          </a:p>
        </p:txBody>
      </p:sp>
      <p:sp>
        <p:nvSpPr>
          <p:cNvPr id="5" name="Freeform 170">
            <a:extLst>
              <a:ext uri="{FF2B5EF4-FFF2-40B4-BE49-F238E27FC236}">
                <a16:creationId xmlns:a16="http://schemas.microsoft.com/office/drawing/2014/main" id="{EB12C5CE-77CD-330C-B883-0B1C14FF8925}"/>
              </a:ext>
            </a:extLst>
          </p:cNvPr>
          <p:cNvSpPr>
            <a:spLocks noChangeArrowheads="1"/>
          </p:cNvSpPr>
          <p:nvPr/>
        </p:nvSpPr>
        <p:spPr bwMode="auto">
          <a:xfrm>
            <a:off x="5853459" y="5102386"/>
            <a:ext cx="4822699" cy="2319035"/>
          </a:xfrm>
          <a:prstGeom prst="roundRect">
            <a:avLst/>
          </a:prstGeom>
          <a:solidFill>
            <a:srgbClr val="33546D"/>
          </a:solidFill>
          <a:ln>
            <a:noFill/>
          </a:ln>
          <a:effectLst/>
        </p:spPr>
        <p:txBody>
          <a:bodyPr wrap="none" anchor="ctr"/>
          <a:lstStyle/>
          <a:p>
            <a:pPr marL="0" marR="0" lvl="0" indent="0" defTabSz="1828434" eaLnBrk="1" fontAlgn="auto" latinLnBrk="0" hangingPunct="1">
              <a:lnSpc>
                <a:spcPct val="115000"/>
              </a:lnSpc>
              <a:spcBef>
                <a:spcPts val="0"/>
              </a:spcBef>
              <a:spcAft>
                <a:spcPts val="0"/>
              </a:spcAft>
              <a:buClrTx/>
              <a:buSzTx/>
              <a:buFontTx/>
              <a:buNone/>
              <a:tabLst/>
              <a:defRPr/>
            </a:pPr>
            <a:endPar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endParaRPr>
          </a:p>
        </p:txBody>
      </p:sp>
      <p:grpSp>
        <p:nvGrpSpPr>
          <p:cNvPr id="6" name="Group 5">
            <a:extLst>
              <a:ext uri="{FF2B5EF4-FFF2-40B4-BE49-F238E27FC236}">
                <a16:creationId xmlns:a16="http://schemas.microsoft.com/office/drawing/2014/main" id="{62CA09A5-2AB9-7E62-4862-BB49B822F455}"/>
              </a:ext>
            </a:extLst>
          </p:cNvPr>
          <p:cNvGrpSpPr/>
          <p:nvPr/>
        </p:nvGrpSpPr>
        <p:grpSpPr>
          <a:xfrm>
            <a:off x="5711018" y="5280455"/>
            <a:ext cx="4822700" cy="1613501"/>
            <a:chOff x="3932171" y="1103514"/>
            <a:chExt cx="4822700" cy="1613501"/>
          </a:xfrm>
        </p:grpSpPr>
        <p:sp>
          <p:nvSpPr>
            <p:cNvPr id="16" name="CuadroTexto 510">
              <a:extLst>
                <a:ext uri="{FF2B5EF4-FFF2-40B4-BE49-F238E27FC236}">
                  <a16:creationId xmlns:a16="http://schemas.microsoft.com/office/drawing/2014/main" id="{7166096A-5A15-69FA-4B3F-A931010ADDAC}"/>
                </a:ext>
              </a:extLst>
            </p:cNvPr>
            <p:cNvSpPr txBox="1"/>
            <p:nvPr/>
          </p:nvSpPr>
          <p:spPr>
            <a:xfrm>
              <a:off x="4235825" y="1103514"/>
              <a:ext cx="2353124" cy="457176"/>
            </a:xfrm>
            <a:prstGeom prst="rect">
              <a:avLst/>
            </a:prstGeom>
            <a:noFill/>
          </p:spPr>
          <p:txBody>
            <a:bodyPr wrap="square" rtlCol="0">
              <a:spAutoFit/>
            </a:bodyPr>
            <a:lstStyle/>
            <a:p>
              <a:pPr defTabSz="1828434">
                <a:lnSpc>
                  <a:spcPct val="115000"/>
                </a:lnSpc>
              </a:pPr>
              <a:r>
                <a:rPr lang="en-US" sz="2200">
                  <a:solidFill>
                    <a:schemeClr val="bg1"/>
                  </a:solidFill>
                  <a:latin typeface="Open Sans" pitchFamily="2" charset="0"/>
                  <a:ea typeface="Open Sans" pitchFamily="2" charset="0"/>
                  <a:cs typeface="Open Sans" pitchFamily="2" charset="0"/>
                </a:rPr>
                <a:t>Benefits:</a:t>
              </a:r>
            </a:p>
          </p:txBody>
        </p:sp>
        <p:sp>
          <p:nvSpPr>
            <p:cNvPr id="17" name="Rectángulo 511">
              <a:extLst>
                <a:ext uri="{FF2B5EF4-FFF2-40B4-BE49-F238E27FC236}">
                  <a16:creationId xmlns:a16="http://schemas.microsoft.com/office/drawing/2014/main" id="{6927CB93-96FF-8BC8-F632-6568D030207F}"/>
                </a:ext>
              </a:extLst>
            </p:cNvPr>
            <p:cNvSpPr/>
            <p:nvPr/>
          </p:nvSpPr>
          <p:spPr>
            <a:xfrm>
              <a:off x="3932171" y="2259839"/>
              <a:ext cx="4822700" cy="457176"/>
            </a:xfrm>
            <a:prstGeom prst="rect">
              <a:avLst/>
            </a:prstGeom>
          </p:spPr>
          <p:txBody>
            <a:bodyPr wrap="square">
              <a:spAutoFit/>
            </a:bodyPr>
            <a:lstStyle/>
            <a:p>
              <a:pPr defTabSz="1828434">
                <a:lnSpc>
                  <a:spcPct val="115000"/>
                </a:lnSpc>
              </a:pPr>
              <a:endParaRPr lang="en-US" sz="2200">
                <a:solidFill>
                  <a:srgbClr val="FFFFFF"/>
                </a:solidFill>
                <a:latin typeface="Open Sans" pitchFamily="2" charset="0"/>
                <a:ea typeface="Open Sans" pitchFamily="2" charset="0"/>
                <a:cs typeface="Open Sans" pitchFamily="2" charset="0"/>
              </a:endParaRPr>
            </a:p>
          </p:txBody>
        </p:sp>
      </p:grpSp>
      <p:sp>
        <p:nvSpPr>
          <p:cNvPr id="22" name="Rectángulo 511">
            <a:extLst>
              <a:ext uri="{FF2B5EF4-FFF2-40B4-BE49-F238E27FC236}">
                <a16:creationId xmlns:a16="http://schemas.microsoft.com/office/drawing/2014/main" id="{73C96ED1-4B46-ACCA-21D5-818F8614D6BF}"/>
              </a:ext>
            </a:extLst>
          </p:cNvPr>
          <p:cNvSpPr/>
          <p:nvPr/>
        </p:nvSpPr>
        <p:spPr>
          <a:xfrm>
            <a:off x="6014672" y="5737631"/>
            <a:ext cx="4822700" cy="1625188"/>
          </a:xfrm>
          <a:prstGeom prst="rect">
            <a:avLst/>
          </a:prstGeom>
        </p:spPr>
        <p:txBody>
          <a:bodyPr wrap="square">
            <a:spAutoFit/>
          </a:bodyPr>
          <a:lstStyle/>
          <a:p>
            <a:pPr marL="342900" marR="0" lvl="0" indent="-342900" defTabSz="1828434"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a:ln>
                  <a:noFill/>
                </a:ln>
                <a:solidFill>
                  <a:schemeClr val="bg1"/>
                </a:solidFill>
                <a:effectLst/>
                <a:uLnTx/>
                <a:uFillTx/>
                <a:latin typeface="Open Sans" pitchFamily="2" charset="0"/>
                <a:ea typeface="Open Sans" pitchFamily="2" charset="0"/>
                <a:cs typeface="Open Sans" pitchFamily="2" charset="0"/>
              </a:rPr>
              <a:t>Transparency</a:t>
            </a:r>
          </a:p>
          <a:p>
            <a:pPr marL="342900" marR="0" lvl="0" indent="-342900" defTabSz="1828434"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2200" kern="0">
                <a:solidFill>
                  <a:schemeClr val="bg1"/>
                </a:solidFill>
                <a:latin typeface="Open Sans" pitchFamily="2" charset="0"/>
                <a:ea typeface="Open Sans" pitchFamily="2" charset="0"/>
                <a:cs typeface="Open Sans" pitchFamily="2" charset="0"/>
              </a:rPr>
              <a:t>Accountability</a:t>
            </a:r>
          </a:p>
          <a:p>
            <a:pPr marL="342900" marR="0" lvl="0" indent="-342900" defTabSz="1828434"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2200" kern="0">
                <a:solidFill>
                  <a:schemeClr val="bg1"/>
                </a:solidFill>
                <a:latin typeface="Open Sans" pitchFamily="2" charset="0"/>
                <a:ea typeface="Open Sans" pitchFamily="2" charset="0"/>
                <a:cs typeface="Open Sans" pitchFamily="2" charset="0"/>
              </a:rPr>
              <a:t>Compliance</a:t>
            </a:r>
            <a:endParaRPr kumimoji="0" lang="en-US" sz="2200" b="0" i="0" u="none" strike="noStrike" kern="0" cap="none" spc="0" normalizeH="0" baseline="0" noProof="0">
              <a:ln>
                <a:noFill/>
              </a:ln>
              <a:solidFill>
                <a:schemeClr val="bg1"/>
              </a:solidFill>
              <a:effectLst/>
              <a:uLnTx/>
              <a:uFillTx/>
              <a:latin typeface="Open Sans" pitchFamily="2" charset="0"/>
              <a:ea typeface="Open Sans" pitchFamily="2" charset="0"/>
              <a:cs typeface="Open Sans" pitchFamily="2" charset="0"/>
            </a:endParaRPr>
          </a:p>
          <a:p>
            <a:pPr marL="342900" marR="0" lvl="0" indent="-342900" defTabSz="1828434"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2200" kern="0">
                <a:solidFill>
                  <a:schemeClr val="bg1"/>
                </a:solidFill>
                <a:latin typeface="Open Sans" pitchFamily="2" charset="0"/>
                <a:ea typeface="Open Sans" pitchFamily="2" charset="0"/>
                <a:cs typeface="Open Sans" pitchFamily="2" charset="0"/>
              </a:rPr>
              <a:t>Reproducibility</a:t>
            </a:r>
            <a:endParaRPr kumimoji="0" lang="en-US" sz="2200" b="0" i="0" u="none" strike="noStrike" kern="0" cap="none" spc="0" normalizeH="0" baseline="0" noProof="0">
              <a:ln>
                <a:noFill/>
              </a:ln>
              <a:solidFill>
                <a:schemeClr val="bg1"/>
              </a:solidFill>
              <a:effectLst/>
              <a:uLnTx/>
              <a:uFillTx/>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1176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70D8BBE8-41B4-5413-F87C-6297EBF2FFE9}"/>
              </a:ext>
            </a:extLst>
          </p:cNvPr>
          <p:cNvSpPr>
            <a:spLocks noGrp="1"/>
          </p:cNvSpPr>
          <p:nvPr>
            <p:ph type="title"/>
          </p:nvPr>
        </p:nvSpPr>
        <p:spPr>
          <a:xfrm>
            <a:off x="-10160" y="229878"/>
            <a:ext cx="16276320" cy="687244"/>
          </a:xfrm>
        </p:spPr>
        <p:txBody>
          <a:bodyPr>
            <a:normAutofit/>
          </a:bodyPr>
          <a:lstStyle/>
          <a:p>
            <a:r>
              <a:rPr lang="en-US">
                <a:solidFill>
                  <a:srgbClr val="404040"/>
                </a:solidFill>
                <a:latin typeface="Open Sans Bold" pitchFamily="2" charset="0"/>
              </a:rPr>
              <a:t>Versioning and Model Governance: Example</a:t>
            </a:r>
          </a:p>
        </p:txBody>
      </p:sp>
      <p:sp>
        <p:nvSpPr>
          <p:cNvPr id="5" name="Brandline_LVC">
            <a:extLst>
              <a:ext uri="{FF2B5EF4-FFF2-40B4-BE49-F238E27FC236}">
                <a16:creationId xmlns:a16="http://schemas.microsoft.com/office/drawing/2014/main" id="{3A5E9F1D-C9E4-48EB-1C6C-305D72706C70}"/>
              </a:ext>
            </a:extLst>
          </p:cNvPr>
          <p:cNvSpPr/>
          <p:nvPr/>
        </p:nvSpPr>
        <p:spPr>
          <a:xfrm>
            <a:off x="3276600" y="816324"/>
            <a:ext cx="970168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31">
            <a:extLst>
              <a:ext uri="{FF2B5EF4-FFF2-40B4-BE49-F238E27FC236}">
                <a16:creationId xmlns:a16="http://schemas.microsoft.com/office/drawing/2014/main" id="{2D5BE644-93A4-A22D-B017-7E1EC001914F}"/>
              </a:ext>
            </a:extLst>
          </p:cNvPr>
          <p:cNvSpPr>
            <a:spLocks noGrp="1"/>
          </p:cNvSpPr>
          <p:nvPr>
            <p:ph type="body" sz="quarter" idx="10"/>
          </p:nvPr>
        </p:nvSpPr>
        <p:spPr>
          <a:xfrm>
            <a:off x="1279501" y="1286312"/>
            <a:ext cx="13696999" cy="903776"/>
          </a:xfrm>
        </p:spPr>
        <p:txBody>
          <a:bodyPr>
            <a:normAutofit/>
          </a:bodyPr>
          <a:lstStyle/>
          <a:p>
            <a:pPr algn="ctr">
              <a:lnSpc>
                <a:spcPct val="115000"/>
              </a:lnSpc>
            </a:pPr>
            <a:r>
              <a:rPr lang="en-US">
                <a:solidFill>
                  <a:srgbClr val="404040"/>
                </a:solidFill>
                <a:latin typeface="Open Sans" pitchFamily="2" charset="0"/>
              </a:rPr>
              <a:t>Financial institutions use ML models for credit risk assessment. They:</a:t>
            </a:r>
          </a:p>
        </p:txBody>
      </p:sp>
      <p:sp>
        <p:nvSpPr>
          <p:cNvPr id="7" name="TextBox 6">
            <a:extLst>
              <a:ext uri="{FF2B5EF4-FFF2-40B4-BE49-F238E27FC236}">
                <a16:creationId xmlns:a16="http://schemas.microsoft.com/office/drawing/2014/main" id="{BC171EE6-17A0-A5B7-4B5D-12B21A1453FA}"/>
              </a:ext>
            </a:extLst>
          </p:cNvPr>
          <p:cNvSpPr txBox="1"/>
          <p:nvPr/>
        </p:nvSpPr>
        <p:spPr>
          <a:xfrm>
            <a:off x="8422263" y="3582434"/>
            <a:ext cx="7315200" cy="1979132"/>
          </a:xfrm>
          <a:prstGeom prst="rect">
            <a:avLst/>
          </a:prstGeom>
          <a:noFill/>
        </p:spPr>
        <p:txBody>
          <a:bodyPr wrap="square" rtlCol="0">
            <a:spAutoFit/>
          </a:bodyPr>
          <a:lstStyle/>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ea typeface="Open Sans" pitchFamily="2" charset="0"/>
                <a:cs typeface="Open Sans" pitchFamily="2" charset="0"/>
              </a:rPr>
              <a:t>Track and document changes in models over time</a:t>
            </a:r>
          </a:p>
          <a:p>
            <a:pPr>
              <a:lnSpc>
                <a:spcPct val="115000"/>
              </a:lnSpc>
            </a:pPr>
            <a:endParaRPr lang="en-US" sz="1000">
              <a:solidFill>
                <a:schemeClr val="tx1">
                  <a:lumMod val="75000"/>
                  <a:lumOff val="25000"/>
                </a:schemeClr>
              </a:solidFill>
              <a:latin typeface="Open Sans" pitchFamily="2" charset="0"/>
              <a:ea typeface="Open Sans" pitchFamily="2" charset="0"/>
              <a:cs typeface="Open Sans" pitchFamily="2" charset="0"/>
            </a:endParaRP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ea typeface="Open Sans" pitchFamily="2" charset="0"/>
                <a:cs typeface="Open Sans" pitchFamily="2" charset="0"/>
              </a:rPr>
              <a:t>Control the versions of the models and maintain a historical record of changes</a:t>
            </a:r>
          </a:p>
          <a:p>
            <a:pPr>
              <a:lnSpc>
                <a:spcPct val="115000"/>
              </a:lnSpc>
            </a:pPr>
            <a:endParaRPr lang="en-US" sz="1000">
              <a:solidFill>
                <a:schemeClr val="tx1">
                  <a:lumMod val="75000"/>
                  <a:lumOff val="25000"/>
                </a:schemeClr>
              </a:solidFill>
              <a:latin typeface="Open Sans" pitchFamily="2" charset="0"/>
              <a:ea typeface="Open Sans" pitchFamily="2" charset="0"/>
              <a:cs typeface="Open Sans" pitchFamily="2" charset="0"/>
            </a:endParaRP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ea typeface="Open Sans" pitchFamily="2" charset="0"/>
                <a:cs typeface="Open Sans" pitchFamily="2" charset="0"/>
              </a:rPr>
              <a:t>Manage and govern model usage</a:t>
            </a:r>
            <a:endParaRPr lang="en-IN" sz="2200">
              <a:solidFill>
                <a:schemeClr val="tx1">
                  <a:lumMod val="75000"/>
                  <a:lumOff val="25000"/>
                </a:schemeClr>
              </a:solidFill>
              <a:latin typeface="Open Sans" pitchFamily="2" charset="0"/>
              <a:ea typeface="Open Sans" pitchFamily="2" charset="0"/>
              <a:cs typeface="Open Sans" pitchFamily="2" charset="0"/>
            </a:endParaRPr>
          </a:p>
        </p:txBody>
      </p:sp>
      <p:pic>
        <p:nvPicPr>
          <p:cNvPr id="4" name="Picture 3" descr="A person standing next to a stack of paper&#10;&#10;Description automatically generated">
            <a:extLst>
              <a:ext uri="{FF2B5EF4-FFF2-40B4-BE49-F238E27FC236}">
                <a16:creationId xmlns:a16="http://schemas.microsoft.com/office/drawing/2014/main" id="{A1442010-F645-2E24-F329-95580E00C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00" y="3282802"/>
            <a:ext cx="5003800" cy="2578396"/>
          </a:xfrm>
          <a:prstGeom prst="rect">
            <a:avLst/>
          </a:prstGeom>
        </p:spPr>
      </p:pic>
    </p:spTree>
    <p:extLst>
      <p:ext uri="{BB962C8B-B14F-4D97-AF65-F5344CB8AC3E}">
        <p14:creationId xmlns:p14="http://schemas.microsoft.com/office/powerpoint/2010/main" val="2059794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70D8BBE8-41B4-5413-F87C-6297EBF2FFE9}"/>
              </a:ext>
            </a:extLst>
          </p:cNvPr>
          <p:cNvSpPr>
            <a:spLocks noGrp="1"/>
          </p:cNvSpPr>
          <p:nvPr>
            <p:ph type="title"/>
          </p:nvPr>
        </p:nvSpPr>
        <p:spPr>
          <a:xfrm>
            <a:off x="-10160" y="227156"/>
            <a:ext cx="16276320" cy="687244"/>
          </a:xfrm>
        </p:spPr>
        <p:txBody>
          <a:bodyPr>
            <a:normAutofit/>
          </a:bodyPr>
          <a:lstStyle/>
          <a:p>
            <a:pPr>
              <a:lnSpc>
                <a:spcPct val="115000"/>
              </a:lnSpc>
            </a:pPr>
            <a:r>
              <a:rPr lang="en-US">
                <a:solidFill>
                  <a:srgbClr val="404040"/>
                </a:solidFill>
                <a:latin typeface="Open Sans Bold" pitchFamily="2" charset="0"/>
              </a:rPr>
              <a:t>CI/CD</a:t>
            </a:r>
          </a:p>
        </p:txBody>
      </p:sp>
      <p:sp>
        <p:nvSpPr>
          <p:cNvPr id="8" name="Brandline_LVC">
            <a:extLst>
              <a:ext uri="{FF2B5EF4-FFF2-40B4-BE49-F238E27FC236}">
                <a16:creationId xmlns:a16="http://schemas.microsoft.com/office/drawing/2014/main" id="{4736C4DA-FF16-7EE6-57CE-2CC119819377}"/>
              </a:ext>
            </a:extLst>
          </p:cNvPr>
          <p:cNvSpPr/>
          <p:nvPr/>
        </p:nvSpPr>
        <p:spPr>
          <a:xfrm>
            <a:off x="7518401" y="826601"/>
            <a:ext cx="122840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31">
            <a:extLst>
              <a:ext uri="{FF2B5EF4-FFF2-40B4-BE49-F238E27FC236}">
                <a16:creationId xmlns:a16="http://schemas.microsoft.com/office/drawing/2014/main" id="{83A676A7-E38E-E1C4-596A-E9F997675828}"/>
              </a:ext>
            </a:extLst>
          </p:cNvPr>
          <p:cNvSpPr>
            <a:spLocks noGrp="1"/>
          </p:cNvSpPr>
          <p:nvPr>
            <p:ph type="body" sz="quarter" idx="10"/>
          </p:nvPr>
        </p:nvSpPr>
        <p:spPr>
          <a:xfrm>
            <a:off x="1279501" y="1299801"/>
            <a:ext cx="13696999" cy="903776"/>
          </a:xfrm>
        </p:spPr>
        <p:txBody>
          <a:bodyPr>
            <a:normAutofit/>
          </a:bodyPr>
          <a:lstStyle/>
          <a:p>
            <a:pPr algn="ctr">
              <a:lnSpc>
                <a:spcPct val="115000"/>
              </a:lnSpc>
            </a:pPr>
            <a:r>
              <a:rPr lang="en-US" dirty="0">
                <a:solidFill>
                  <a:srgbClr val="404040"/>
                </a:solidFill>
                <a:latin typeface="Open Sans" pitchFamily="2" charset="0"/>
              </a:rPr>
              <a:t>CI/CD practices from software engineering are applied in MLOps to automate the testing, integration, and deployment of ML models.</a:t>
            </a:r>
          </a:p>
        </p:txBody>
      </p:sp>
      <p:sp>
        <p:nvSpPr>
          <p:cNvPr id="4" name="TextBox 3">
            <a:extLst>
              <a:ext uri="{FF2B5EF4-FFF2-40B4-BE49-F238E27FC236}">
                <a16:creationId xmlns:a16="http://schemas.microsoft.com/office/drawing/2014/main" id="{35E13AF5-3D06-0AC5-ED7F-038960EE4BFE}"/>
              </a:ext>
            </a:extLst>
          </p:cNvPr>
          <p:cNvSpPr txBox="1"/>
          <p:nvPr/>
        </p:nvSpPr>
        <p:spPr>
          <a:xfrm>
            <a:off x="9141011" y="3934143"/>
            <a:ext cx="4823012" cy="2223729"/>
          </a:xfrm>
          <a:prstGeom prst="roundRect">
            <a:avLst/>
          </a:prstGeom>
          <a:solidFill>
            <a:srgbClr val="93CF9F"/>
          </a:solidFill>
          <a:ln>
            <a:solidFill>
              <a:schemeClr val="tx1"/>
            </a:solidFill>
          </a:ln>
        </p:spPr>
        <p:txBody>
          <a:bodyPr wrap="square" rtlCol="0">
            <a:spAutoFit/>
          </a:bodyPr>
          <a:lstStyle/>
          <a:p>
            <a:pPr>
              <a:lnSpc>
                <a:spcPct val="115000"/>
              </a:lnSpc>
            </a:pPr>
            <a:r>
              <a:rPr lang="en-US" sz="2200" dirty="0">
                <a:solidFill>
                  <a:schemeClr val="tx1">
                    <a:lumMod val="75000"/>
                    <a:lumOff val="25000"/>
                  </a:schemeClr>
                </a:solidFill>
                <a:latin typeface="+mj-lt"/>
              </a:rPr>
              <a:t>Benefits:</a:t>
            </a:r>
          </a:p>
          <a:p>
            <a:pPr marL="800100" lvl="1" indent="-342900">
              <a:lnSpc>
                <a:spcPct val="115000"/>
              </a:lnSpc>
              <a:spcBef>
                <a:spcPts val="1000"/>
              </a:spcBef>
              <a:buSzPct val="100000"/>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rPr>
              <a:t>Less time </a:t>
            </a:r>
          </a:p>
          <a:p>
            <a:pPr marL="800100" lvl="1" indent="-342900">
              <a:lnSpc>
                <a:spcPct val="115000"/>
              </a:lnSpc>
              <a:spcBef>
                <a:spcPts val="1000"/>
              </a:spcBef>
              <a:buSzPct val="100000"/>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rPr>
              <a:t>Faster iteration</a:t>
            </a:r>
          </a:p>
          <a:p>
            <a:pPr marL="800100" lvl="1" indent="-342900">
              <a:lnSpc>
                <a:spcPct val="115000"/>
              </a:lnSpc>
              <a:spcBef>
                <a:spcPts val="1000"/>
              </a:spcBef>
              <a:buSzPct val="100000"/>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rPr>
              <a:t>Robust deployment</a:t>
            </a:r>
          </a:p>
        </p:txBody>
      </p:sp>
      <p:pic>
        <p:nvPicPr>
          <p:cNvPr id="5" name="Picture 4" descr="A couple of men playing games&#10;&#10;Description automatically generated">
            <a:extLst>
              <a:ext uri="{FF2B5EF4-FFF2-40B4-BE49-F238E27FC236}">
                <a16:creationId xmlns:a16="http://schemas.microsoft.com/office/drawing/2014/main" id="{5A02FD4E-AAE4-BB0F-276F-9990C6037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973" y="2836142"/>
            <a:ext cx="6548428" cy="4419729"/>
          </a:xfrm>
          <a:prstGeom prst="rect">
            <a:avLst/>
          </a:prstGeom>
        </p:spPr>
      </p:pic>
    </p:spTree>
    <p:extLst>
      <p:ext uri="{BB962C8B-B14F-4D97-AF65-F5344CB8AC3E}">
        <p14:creationId xmlns:p14="http://schemas.microsoft.com/office/powerpoint/2010/main" val="957896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70D8BBE8-41B4-5413-F87C-6297EBF2FFE9}"/>
              </a:ext>
            </a:extLst>
          </p:cNvPr>
          <p:cNvSpPr>
            <a:spLocks noGrp="1"/>
          </p:cNvSpPr>
          <p:nvPr>
            <p:ph type="title"/>
          </p:nvPr>
        </p:nvSpPr>
        <p:spPr>
          <a:xfrm>
            <a:off x="-10160" y="229878"/>
            <a:ext cx="16276320" cy="687244"/>
          </a:xfrm>
        </p:spPr>
        <p:txBody>
          <a:bodyPr>
            <a:normAutofit/>
          </a:bodyPr>
          <a:lstStyle/>
          <a:p>
            <a:r>
              <a:rPr lang="en-US">
                <a:solidFill>
                  <a:srgbClr val="404040"/>
                </a:solidFill>
                <a:latin typeface="Open Sans Bold" pitchFamily="2" charset="0"/>
              </a:rPr>
              <a:t>CI/CD: Example</a:t>
            </a:r>
          </a:p>
        </p:txBody>
      </p:sp>
      <p:sp>
        <p:nvSpPr>
          <p:cNvPr id="7" name="TextBox 6">
            <a:extLst>
              <a:ext uri="{FF2B5EF4-FFF2-40B4-BE49-F238E27FC236}">
                <a16:creationId xmlns:a16="http://schemas.microsoft.com/office/drawing/2014/main" id="{BC171EE6-17A0-A5B7-4B5D-12B21A1453FA}"/>
              </a:ext>
            </a:extLst>
          </p:cNvPr>
          <p:cNvSpPr txBox="1"/>
          <p:nvPr/>
        </p:nvSpPr>
        <p:spPr>
          <a:xfrm>
            <a:off x="8422264" y="3865589"/>
            <a:ext cx="7315200" cy="1412823"/>
          </a:xfrm>
          <a:prstGeom prst="rect">
            <a:avLst/>
          </a:prstGeom>
          <a:noFill/>
        </p:spPr>
        <p:txBody>
          <a:bodyPr wrap="square" rtlCol="0">
            <a:spAutoFit/>
          </a:bodyPr>
          <a:lstStyle/>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ea typeface="Open Sans" pitchFamily="2" charset="0"/>
                <a:cs typeface="Open Sans" pitchFamily="2" charset="0"/>
              </a:rPr>
              <a:t>Continuously develops and updates models</a:t>
            </a:r>
          </a:p>
          <a:p>
            <a:pPr>
              <a:lnSpc>
                <a:spcPct val="115000"/>
              </a:lnSpc>
            </a:pPr>
            <a:endParaRPr lang="en-US" sz="1000">
              <a:solidFill>
                <a:schemeClr val="tx1">
                  <a:lumMod val="75000"/>
                  <a:lumOff val="25000"/>
                </a:schemeClr>
              </a:solidFill>
              <a:latin typeface="Open Sans" pitchFamily="2" charset="0"/>
              <a:ea typeface="Open Sans" pitchFamily="2" charset="0"/>
              <a:cs typeface="Open Sans" pitchFamily="2" charset="0"/>
            </a:endParaRP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ea typeface="Open Sans" pitchFamily="2" charset="0"/>
                <a:cs typeface="Open Sans" pitchFamily="2" charset="0"/>
              </a:rPr>
              <a:t>Automates the testing of new models, seamlessly integrates and deploys them</a:t>
            </a:r>
          </a:p>
        </p:txBody>
      </p:sp>
      <p:sp>
        <p:nvSpPr>
          <p:cNvPr id="3" name="Brandline_LVC">
            <a:extLst>
              <a:ext uri="{FF2B5EF4-FFF2-40B4-BE49-F238E27FC236}">
                <a16:creationId xmlns:a16="http://schemas.microsoft.com/office/drawing/2014/main" id="{C3FE206E-754E-2E74-755E-AB90F0F9502B}"/>
              </a:ext>
            </a:extLst>
          </p:cNvPr>
          <p:cNvSpPr/>
          <p:nvPr/>
        </p:nvSpPr>
        <p:spPr>
          <a:xfrm>
            <a:off x="6451600" y="816324"/>
            <a:ext cx="33596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31">
            <a:extLst>
              <a:ext uri="{FF2B5EF4-FFF2-40B4-BE49-F238E27FC236}">
                <a16:creationId xmlns:a16="http://schemas.microsoft.com/office/drawing/2014/main" id="{133941A9-7E85-FC12-B850-43AF0A4E3F64}"/>
              </a:ext>
            </a:extLst>
          </p:cNvPr>
          <p:cNvSpPr>
            <a:spLocks noGrp="1"/>
          </p:cNvSpPr>
          <p:nvPr>
            <p:ph type="body" sz="quarter" idx="10"/>
          </p:nvPr>
        </p:nvSpPr>
        <p:spPr>
          <a:xfrm>
            <a:off x="1279501" y="1286312"/>
            <a:ext cx="13696999" cy="903776"/>
          </a:xfrm>
        </p:spPr>
        <p:txBody>
          <a:bodyPr>
            <a:normAutofit/>
          </a:bodyPr>
          <a:lstStyle/>
          <a:p>
            <a:pPr algn="ctr">
              <a:lnSpc>
                <a:spcPct val="115000"/>
              </a:lnSpc>
            </a:pPr>
            <a:r>
              <a:rPr lang="en-US">
                <a:solidFill>
                  <a:srgbClr val="404040"/>
                </a:solidFill>
                <a:latin typeface="Open Sans" pitchFamily="2" charset="0"/>
              </a:rPr>
              <a:t>Ride-sharing platforms use ML models for estimating the time of arrival (ETA). The team:</a:t>
            </a:r>
          </a:p>
        </p:txBody>
      </p:sp>
      <p:pic>
        <p:nvPicPr>
          <p:cNvPr id="5" name="Picture 4" descr="A person standing next to a yellow car&#10;&#10;Description automatically generated">
            <a:extLst>
              <a:ext uri="{FF2B5EF4-FFF2-40B4-BE49-F238E27FC236}">
                <a16:creationId xmlns:a16="http://schemas.microsoft.com/office/drawing/2014/main" id="{115678D9-46E7-4541-9FD5-961712826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600" y="3057433"/>
            <a:ext cx="5086565" cy="3029135"/>
          </a:xfrm>
          <a:prstGeom prst="rect">
            <a:avLst/>
          </a:prstGeom>
        </p:spPr>
      </p:pic>
    </p:spTree>
    <p:extLst>
      <p:ext uri="{BB962C8B-B14F-4D97-AF65-F5344CB8AC3E}">
        <p14:creationId xmlns:p14="http://schemas.microsoft.com/office/powerpoint/2010/main" val="1140501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70D8BBE8-41B4-5413-F87C-6297EBF2FFE9}"/>
              </a:ext>
            </a:extLst>
          </p:cNvPr>
          <p:cNvSpPr>
            <a:spLocks noGrp="1"/>
          </p:cNvSpPr>
          <p:nvPr>
            <p:ph type="title"/>
          </p:nvPr>
        </p:nvSpPr>
        <p:spPr>
          <a:xfrm>
            <a:off x="-10160" y="227156"/>
            <a:ext cx="16276320" cy="687244"/>
          </a:xfrm>
        </p:spPr>
        <p:txBody>
          <a:bodyPr>
            <a:normAutofit/>
          </a:bodyPr>
          <a:lstStyle/>
          <a:p>
            <a:r>
              <a:rPr lang="en-US">
                <a:solidFill>
                  <a:srgbClr val="404040"/>
                </a:solidFill>
                <a:latin typeface="Open Sans Bold" pitchFamily="2" charset="0"/>
              </a:rPr>
              <a:t>Monitoring and Alerting</a:t>
            </a:r>
          </a:p>
        </p:txBody>
      </p:sp>
      <p:sp>
        <p:nvSpPr>
          <p:cNvPr id="15" name="Text Placeholder 31">
            <a:extLst>
              <a:ext uri="{FF2B5EF4-FFF2-40B4-BE49-F238E27FC236}">
                <a16:creationId xmlns:a16="http://schemas.microsoft.com/office/drawing/2014/main" id="{6EEC19D7-C003-2471-71FA-7EF9C55DCB0C}"/>
              </a:ext>
            </a:extLst>
          </p:cNvPr>
          <p:cNvSpPr>
            <a:spLocks noGrp="1"/>
          </p:cNvSpPr>
          <p:nvPr>
            <p:ph type="body" sz="quarter" idx="10"/>
          </p:nvPr>
        </p:nvSpPr>
        <p:spPr>
          <a:xfrm>
            <a:off x="1279501" y="1283394"/>
            <a:ext cx="13696999" cy="903776"/>
          </a:xfrm>
        </p:spPr>
        <p:txBody>
          <a:bodyPr>
            <a:normAutofit/>
          </a:bodyPr>
          <a:lstStyle/>
          <a:p>
            <a:pPr algn="ctr">
              <a:lnSpc>
                <a:spcPct val="115000"/>
              </a:lnSpc>
            </a:pPr>
            <a:r>
              <a:rPr lang="en-US">
                <a:solidFill>
                  <a:srgbClr val="404040"/>
                </a:solidFill>
                <a:latin typeface="Open Sans" pitchFamily="2" charset="0"/>
              </a:rPr>
              <a:t>It tracks model performance, data drift, and anomalies in real-time. </a:t>
            </a:r>
          </a:p>
        </p:txBody>
      </p:sp>
      <p:sp>
        <p:nvSpPr>
          <p:cNvPr id="7" name="Freeform 170">
            <a:extLst>
              <a:ext uri="{FF2B5EF4-FFF2-40B4-BE49-F238E27FC236}">
                <a16:creationId xmlns:a16="http://schemas.microsoft.com/office/drawing/2014/main" id="{B5BAB2D6-BDCE-743B-603A-C89C3B13C4FC}"/>
              </a:ext>
            </a:extLst>
          </p:cNvPr>
          <p:cNvSpPr>
            <a:spLocks noChangeArrowheads="1"/>
          </p:cNvSpPr>
          <p:nvPr/>
        </p:nvSpPr>
        <p:spPr bwMode="auto">
          <a:xfrm>
            <a:off x="2650729" y="3406140"/>
            <a:ext cx="4800600" cy="2331720"/>
          </a:xfrm>
          <a:prstGeom prst="roundRect">
            <a:avLst/>
          </a:prstGeom>
          <a:solidFill>
            <a:srgbClr val="144031"/>
          </a:solidFill>
          <a:ln>
            <a:noFill/>
          </a:ln>
          <a:effectLst/>
        </p:spPr>
        <p:txBody>
          <a:bodyPr wrap="none" anchor="ctr"/>
          <a:lstStyle/>
          <a:p>
            <a:pPr marL="0" marR="0" lvl="0" indent="0" defTabSz="1828434" eaLnBrk="1" fontAlgn="auto" latinLnBrk="0" hangingPunct="1">
              <a:lnSpc>
                <a:spcPct val="115000"/>
              </a:lnSpc>
              <a:spcBef>
                <a:spcPts val="0"/>
              </a:spcBef>
              <a:spcAft>
                <a:spcPts val="0"/>
              </a:spcAft>
              <a:buClrTx/>
              <a:buSzTx/>
              <a:buFontTx/>
              <a:buNone/>
              <a:tabLst/>
              <a:defRPr/>
            </a:pPr>
            <a:endPar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endParaRPr>
          </a:p>
        </p:txBody>
      </p:sp>
      <p:sp>
        <p:nvSpPr>
          <p:cNvPr id="14" name="Rectángulo 511">
            <a:extLst>
              <a:ext uri="{FF2B5EF4-FFF2-40B4-BE49-F238E27FC236}">
                <a16:creationId xmlns:a16="http://schemas.microsoft.com/office/drawing/2014/main" id="{B3EFDDCE-3073-BEAB-B75F-FDCA817CCFEA}"/>
              </a:ext>
            </a:extLst>
          </p:cNvPr>
          <p:cNvSpPr/>
          <p:nvPr/>
        </p:nvSpPr>
        <p:spPr>
          <a:xfrm>
            <a:off x="2938949" y="3564737"/>
            <a:ext cx="4246259" cy="2014526"/>
          </a:xfrm>
          <a:prstGeom prst="rect">
            <a:avLst/>
          </a:prstGeom>
        </p:spPr>
        <p:txBody>
          <a:bodyPr wrap="square">
            <a:spAutoFit/>
          </a:bodyPr>
          <a:lstStyle/>
          <a:p>
            <a:pPr defTabSz="1828434">
              <a:lnSpc>
                <a:spcPct val="115000"/>
              </a:lnSpc>
            </a:pPr>
            <a:r>
              <a:rPr lang="en-US" sz="2200">
                <a:solidFill>
                  <a:srgbClr val="FFFFFF"/>
                </a:solidFill>
                <a:latin typeface="Open Sans" pitchFamily="2" charset="0"/>
                <a:ea typeface="Open Sans" pitchFamily="2" charset="0"/>
                <a:cs typeface="Open Sans" pitchFamily="2" charset="0"/>
              </a:rPr>
              <a:t>Importance:</a:t>
            </a:r>
          </a:p>
          <a:p>
            <a:pPr marL="342900" indent="-342900" defTabSz="1828434">
              <a:lnSpc>
                <a:spcPct val="115000"/>
              </a:lnSpc>
              <a:buFont typeface="Arial" panose="020B0604020202020204" pitchFamily="34" charset="0"/>
              <a:buChar char="•"/>
            </a:pPr>
            <a:r>
              <a:rPr lang="en-US" sz="2200">
                <a:solidFill>
                  <a:srgbClr val="FFFFFF"/>
                </a:solidFill>
                <a:latin typeface="Open Sans" pitchFamily="2" charset="0"/>
                <a:ea typeface="Open Sans" pitchFamily="2" charset="0"/>
                <a:cs typeface="Open Sans" pitchFamily="2" charset="0"/>
              </a:rPr>
              <a:t>Identify issues promptly</a:t>
            </a:r>
          </a:p>
          <a:p>
            <a:pPr marL="342900" indent="-342900" defTabSz="1828434">
              <a:lnSpc>
                <a:spcPct val="115000"/>
              </a:lnSpc>
              <a:buFont typeface="Arial" panose="020B0604020202020204" pitchFamily="34" charset="0"/>
              <a:buChar char="•"/>
            </a:pPr>
            <a:r>
              <a:rPr lang="en-US" sz="2200">
                <a:solidFill>
                  <a:srgbClr val="FFFFFF"/>
                </a:solidFill>
                <a:latin typeface="Open Sans" pitchFamily="2" charset="0"/>
                <a:ea typeface="Open Sans" pitchFamily="2" charset="0"/>
                <a:cs typeface="Open Sans" pitchFamily="2" charset="0"/>
              </a:rPr>
              <a:t>Maintain model reliability</a:t>
            </a:r>
          </a:p>
          <a:p>
            <a:pPr marL="342900" indent="-342900" defTabSz="1828434">
              <a:lnSpc>
                <a:spcPct val="115000"/>
              </a:lnSpc>
              <a:buFont typeface="Arial" panose="020B0604020202020204" pitchFamily="34" charset="0"/>
              <a:buChar char="•"/>
            </a:pPr>
            <a:r>
              <a:rPr lang="en-US" sz="2200">
                <a:solidFill>
                  <a:srgbClr val="FFFFFF"/>
                </a:solidFill>
                <a:latin typeface="Open Sans" pitchFamily="2" charset="0"/>
                <a:ea typeface="Open Sans" pitchFamily="2" charset="0"/>
                <a:cs typeface="Open Sans" pitchFamily="2" charset="0"/>
              </a:rPr>
              <a:t>Ensure the effectiveness of the model</a:t>
            </a:r>
          </a:p>
        </p:txBody>
      </p:sp>
      <p:sp>
        <p:nvSpPr>
          <p:cNvPr id="9" name="Freeform 170">
            <a:extLst>
              <a:ext uri="{FF2B5EF4-FFF2-40B4-BE49-F238E27FC236}">
                <a16:creationId xmlns:a16="http://schemas.microsoft.com/office/drawing/2014/main" id="{53F5C2EF-D005-B66B-B8E4-573F8E7960ED}"/>
              </a:ext>
            </a:extLst>
          </p:cNvPr>
          <p:cNvSpPr>
            <a:spLocks noChangeArrowheads="1"/>
          </p:cNvSpPr>
          <p:nvPr/>
        </p:nvSpPr>
        <p:spPr bwMode="auto">
          <a:xfrm>
            <a:off x="8782582" y="3406140"/>
            <a:ext cx="4800600" cy="2331720"/>
          </a:xfrm>
          <a:prstGeom prst="roundRect">
            <a:avLst/>
          </a:prstGeom>
          <a:solidFill>
            <a:srgbClr val="622C3E"/>
          </a:solidFill>
          <a:ln>
            <a:noFill/>
          </a:ln>
          <a:effectLst/>
        </p:spPr>
        <p:txBody>
          <a:bodyPr wrap="none" anchor="ctr"/>
          <a:lstStyle/>
          <a:p>
            <a:pPr marL="0" marR="0" lvl="0" indent="0" defTabSz="1828434" eaLnBrk="1" fontAlgn="auto" latinLnBrk="0" hangingPunct="1">
              <a:lnSpc>
                <a:spcPct val="115000"/>
              </a:lnSpc>
              <a:spcBef>
                <a:spcPts val="0"/>
              </a:spcBef>
              <a:spcAft>
                <a:spcPts val="0"/>
              </a:spcAft>
              <a:buClrTx/>
              <a:buSzTx/>
              <a:buFontTx/>
              <a:buNone/>
              <a:tabLst/>
              <a:defRPr/>
            </a:pPr>
            <a:endPar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endParaRPr>
          </a:p>
        </p:txBody>
      </p:sp>
      <p:sp>
        <p:nvSpPr>
          <p:cNvPr id="12" name="Rectángulo 511">
            <a:extLst>
              <a:ext uri="{FF2B5EF4-FFF2-40B4-BE49-F238E27FC236}">
                <a16:creationId xmlns:a16="http://schemas.microsoft.com/office/drawing/2014/main" id="{7137F61C-797A-1DBE-94DB-1E1DF3821573}"/>
              </a:ext>
            </a:extLst>
          </p:cNvPr>
          <p:cNvSpPr/>
          <p:nvPr/>
        </p:nvSpPr>
        <p:spPr>
          <a:xfrm>
            <a:off x="9271872" y="3905771"/>
            <a:ext cx="4822700" cy="457176"/>
          </a:xfrm>
          <a:prstGeom prst="rect">
            <a:avLst/>
          </a:prstGeom>
        </p:spPr>
        <p:txBody>
          <a:bodyPr wrap="square">
            <a:spAutoFit/>
          </a:bodyPr>
          <a:lstStyle/>
          <a:p>
            <a:pPr defTabSz="1828434">
              <a:lnSpc>
                <a:spcPct val="115000"/>
              </a:lnSpc>
            </a:pPr>
            <a:endParaRPr lang="en-US" sz="2200">
              <a:solidFill>
                <a:srgbClr val="FFFFFF"/>
              </a:solidFill>
              <a:latin typeface="Open Sans" pitchFamily="2" charset="0"/>
              <a:ea typeface="Open Sans" pitchFamily="2" charset="0"/>
              <a:cs typeface="Open Sans" pitchFamily="2" charset="0"/>
            </a:endParaRPr>
          </a:p>
        </p:txBody>
      </p:sp>
      <p:sp>
        <p:nvSpPr>
          <p:cNvPr id="19" name="Rectángulo 511">
            <a:extLst>
              <a:ext uri="{FF2B5EF4-FFF2-40B4-BE49-F238E27FC236}">
                <a16:creationId xmlns:a16="http://schemas.microsoft.com/office/drawing/2014/main" id="{58BC1711-5EC7-8949-AB0D-1E9298A07194}"/>
              </a:ext>
            </a:extLst>
          </p:cNvPr>
          <p:cNvSpPr/>
          <p:nvPr/>
        </p:nvSpPr>
        <p:spPr>
          <a:xfrm>
            <a:off x="9248012" y="3564737"/>
            <a:ext cx="3891839" cy="2014526"/>
          </a:xfrm>
          <a:prstGeom prst="rect">
            <a:avLst/>
          </a:prstGeom>
        </p:spPr>
        <p:txBody>
          <a:bodyPr wrap="square">
            <a:spAutoFit/>
          </a:bodyPr>
          <a:lstStyle/>
          <a:p>
            <a:pPr defTabSz="1828434">
              <a:lnSpc>
                <a:spcPct val="115000"/>
              </a:lnSpc>
              <a:defRPr/>
            </a:pPr>
            <a:r>
              <a:rPr lang="en-US" sz="2200">
                <a:solidFill>
                  <a:srgbClr val="FFFFFF"/>
                </a:solidFill>
                <a:latin typeface="Open Sans" pitchFamily="2" charset="0"/>
                <a:ea typeface="Open Sans" pitchFamily="2" charset="0"/>
                <a:cs typeface="Open Sans" pitchFamily="2" charset="0"/>
              </a:rPr>
              <a:t>Components:</a:t>
            </a:r>
            <a:endPar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endParaRPr>
          </a:p>
          <a:p>
            <a:pPr marL="342900" marR="0" lvl="0" indent="-342900" defTabSz="1828434"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rPr>
              <a:t>Continuous monitoring</a:t>
            </a:r>
          </a:p>
          <a:p>
            <a:pPr marL="342900" marR="0" lvl="0" indent="-342900" defTabSz="1828434"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2200" kern="0">
                <a:solidFill>
                  <a:srgbClr val="FEFFFF"/>
                </a:solidFill>
                <a:latin typeface="Open Sans" pitchFamily="2" charset="0"/>
                <a:ea typeface="Open Sans" pitchFamily="2" charset="0"/>
                <a:cs typeface="Open Sans" pitchFamily="2" charset="0"/>
              </a:rPr>
              <a:t>Performance tracking</a:t>
            </a:r>
          </a:p>
          <a:p>
            <a:pPr marL="342900" marR="0" lvl="0" indent="-342900" defTabSz="1828434"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2200" kern="0">
                <a:solidFill>
                  <a:srgbClr val="FEFFFF"/>
                </a:solidFill>
                <a:latin typeface="Open Sans" pitchFamily="2" charset="0"/>
                <a:ea typeface="Open Sans" pitchFamily="2" charset="0"/>
                <a:cs typeface="Open Sans" pitchFamily="2" charset="0"/>
              </a:rPr>
              <a:t>Anomaly</a:t>
            </a:r>
            <a:r>
              <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rPr>
              <a:t> detection</a:t>
            </a:r>
          </a:p>
          <a:p>
            <a:pPr marL="342900" marR="0" lvl="0" indent="-342900" defTabSz="1828434"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2200" kern="0">
                <a:solidFill>
                  <a:srgbClr val="FEFFFF"/>
                </a:solidFill>
                <a:latin typeface="Open Sans" pitchFamily="2" charset="0"/>
                <a:ea typeface="Open Sans" pitchFamily="2" charset="0"/>
                <a:cs typeface="Open Sans" pitchFamily="2" charset="0"/>
              </a:rPr>
              <a:t>Alerting</a:t>
            </a:r>
            <a:endPar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endParaRPr>
          </a:p>
        </p:txBody>
      </p:sp>
      <p:sp>
        <p:nvSpPr>
          <p:cNvPr id="3" name="Brandline_LVC">
            <a:extLst>
              <a:ext uri="{FF2B5EF4-FFF2-40B4-BE49-F238E27FC236}">
                <a16:creationId xmlns:a16="http://schemas.microsoft.com/office/drawing/2014/main" id="{09B42FE5-F38A-2992-C89B-DF4D463D4DF4}"/>
              </a:ext>
            </a:extLst>
          </p:cNvPr>
          <p:cNvSpPr/>
          <p:nvPr/>
        </p:nvSpPr>
        <p:spPr>
          <a:xfrm>
            <a:off x="5473700" y="813602"/>
            <a:ext cx="53201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86611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70D8BBE8-41B4-5413-F87C-6297EBF2FFE9}"/>
              </a:ext>
            </a:extLst>
          </p:cNvPr>
          <p:cNvSpPr>
            <a:spLocks noGrp="1"/>
          </p:cNvSpPr>
          <p:nvPr>
            <p:ph type="title"/>
          </p:nvPr>
        </p:nvSpPr>
        <p:spPr>
          <a:xfrm>
            <a:off x="-10160" y="229878"/>
            <a:ext cx="16276320" cy="687244"/>
          </a:xfrm>
        </p:spPr>
        <p:txBody>
          <a:bodyPr>
            <a:normAutofit/>
          </a:bodyPr>
          <a:lstStyle/>
          <a:p>
            <a:r>
              <a:rPr lang="en-US">
                <a:solidFill>
                  <a:srgbClr val="404040"/>
                </a:solidFill>
                <a:latin typeface="Open Sans Bold" pitchFamily="2" charset="0"/>
              </a:rPr>
              <a:t>Monitoring and Alerting: Example</a:t>
            </a:r>
          </a:p>
        </p:txBody>
      </p:sp>
      <p:sp>
        <p:nvSpPr>
          <p:cNvPr id="7" name="TextBox 6">
            <a:extLst>
              <a:ext uri="{FF2B5EF4-FFF2-40B4-BE49-F238E27FC236}">
                <a16:creationId xmlns:a16="http://schemas.microsoft.com/office/drawing/2014/main" id="{BC171EE6-17A0-A5B7-4B5D-12B21A1453FA}"/>
              </a:ext>
            </a:extLst>
          </p:cNvPr>
          <p:cNvSpPr txBox="1"/>
          <p:nvPr/>
        </p:nvSpPr>
        <p:spPr>
          <a:xfrm>
            <a:off x="8439989" y="3777103"/>
            <a:ext cx="6836636" cy="1589794"/>
          </a:xfrm>
          <a:prstGeom prst="rect">
            <a:avLst/>
          </a:prstGeom>
          <a:noFill/>
        </p:spPr>
        <p:txBody>
          <a:bodyPr wrap="square" rtlCol="0">
            <a:spAutoFit/>
          </a:bodyPr>
          <a:lstStyle/>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ea typeface="Open Sans" pitchFamily="2" charset="0"/>
                <a:cs typeface="Open Sans" pitchFamily="2" charset="0"/>
              </a:rPr>
              <a:t>Detects anomalies or biases in model decisions</a:t>
            </a:r>
          </a:p>
          <a:p>
            <a:pPr marL="342900" indent="-342900">
              <a:lnSpc>
                <a:spcPct val="115000"/>
              </a:lnSpc>
              <a:buFont typeface="Arial" panose="020B0604020202020204" pitchFamily="34" charset="0"/>
              <a:buChar char="•"/>
            </a:pPr>
            <a:endParaRPr lang="en-US" sz="1000">
              <a:solidFill>
                <a:schemeClr val="tx1">
                  <a:lumMod val="75000"/>
                  <a:lumOff val="25000"/>
                </a:schemeClr>
              </a:solidFill>
              <a:latin typeface="Open Sans" pitchFamily="2" charset="0"/>
              <a:ea typeface="Open Sans" pitchFamily="2" charset="0"/>
              <a:cs typeface="Open Sans" pitchFamily="2" charset="0"/>
            </a:endParaRP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ea typeface="Open Sans" pitchFamily="2" charset="0"/>
                <a:cs typeface="Open Sans" pitchFamily="2" charset="0"/>
              </a:rPr>
              <a:t>Receives alerts in case of bias</a:t>
            </a:r>
          </a:p>
          <a:p>
            <a:pPr marL="342900" indent="-342900">
              <a:lnSpc>
                <a:spcPct val="115000"/>
              </a:lnSpc>
              <a:buFont typeface="Arial" panose="020B0604020202020204" pitchFamily="34" charset="0"/>
              <a:buChar char="•"/>
            </a:pPr>
            <a:endParaRPr lang="en-US" sz="1000">
              <a:solidFill>
                <a:schemeClr val="tx1">
                  <a:lumMod val="75000"/>
                  <a:lumOff val="25000"/>
                </a:schemeClr>
              </a:solidFill>
              <a:latin typeface="Open Sans" pitchFamily="2" charset="0"/>
              <a:ea typeface="Open Sans" pitchFamily="2" charset="0"/>
              <a:cs typeface="Open Sans" pitchFamily="2" charset="0"/>
            </a:endParaRP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ea typeface="Open Sans" pitchFamily="2" charset="0"/>
                <a:cs typeface="Open Sans" pitchFamily="2" charset="0"/>
              </a:rPr>
              <a:t>Takes immediate action to rectify issues</a:t>
            </a:r>
            <a:endParaRPr lang="en-IN" sz="2200">
              <a:solidFill>
                <a:schemeClr val="tx1">
                  <a:lumMod val="75000"/>
                  <a:lumOff val="25000"/>
                </a:schemeClr>
              </a:solidFill>
              <a:latin typeface="Open Sans" pitchFamily="2" charset="0"/>
              <a:ea typeface="Open Sans" pitchFamily="2" charset="0"/>
              <a:cs typeface="Open Sans" pitchFamily="2" charset="0"/>
            </a:endParaRPr>
          </a:p>
        </p:txBody>
      </p:sp>
      <p:sp>
        <p:nvSpPr>
          <p:cNvPr id="5" name="Brandline_LVC">
            <a:extLst>
              <a:ext uri="{FF2B5EF4-FFF2-40B4-BE49-F238E27FC236}">
                <a16:creationId xmlns:a16="http://schemas.microsoft.com/office/drawing/2014/main" id="{F9C1D7D0-174B-1408-32B4-EF9EC6BA4A15}"/>
              </a:ext>
            </a:extLst>
          </p:cNvPr>
          <p:cNvSpPr/>
          <p:nvPr/>
        </p:nvSpPr>
        <p:spPr>
          <a:xfrm>
            <a:off x="4406900" y="816324"/>
            <a:ext cx="745140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 Placeholder 31">
            <a:extLst>
              <a:ext uri="{FF2B5EF4-FFF2-40B4-BE49-F238E27FC236}">
                <a16:creationId xmlns:a16="http://schemas.microsoft.com/office/drawing/2014/main" id="{7C5A11A0-BC45-9E25-39B9-DB3949A40387}"/>
              </a:ext>
            </a:extLst>
          </p:cNvPr>
          <p:cNvSpPr>
            <a:spLocks noGrp="1"/>
          </p:cNvSpPr>
          <p:nvPr>
            <p:ph type="body" sz="quarter" idx="10"/>
          </p:nvPr>
        </p:nvSpPr>
        <p:spPr>
          <a:xfrm>
            <a:off x="1279501" y="1286312"/>
            <a:ext cx="13696999" cy="903776"/>
          </a:xfrm>
        </p:spPr>
        <p:txBody>
          <a:bodyPr>
            <a:normAutofit/>
          </a:bodyPr>
          <a:lstStyle/>
          <a:p>
            <a:pPr algn="ctr">
              <a:lnSpc>
                <a:spcPct val="115000"/>
              </a:lnSpc>
            </a:pPr>
            <a:r>
              <a:rPr lang="en-US">
                <a:solidFill>
                  <a:srgbClr val="404040"/>
                </a:solidFill>
                <a:latin typeface="Open Sans" pitchFamily="2" charset="0"/>
              </a:rPr>
              <a:t>Social media platforms use ML models for content moderation. It:</a:t>
            </a:r>
          </a:p>
        </p:txBody>
      </p:sp>
      <p:pic>
        <p:nvPicPr>
          <p:cNvPr id="4" name="Picture 3" descr="A group of robots holding up signs&#10;&#10;Description automatically generated">
            <a:extLst>
              <a:ext uri="{FF2B5EF4-FFF2-40B4-BE49-F238E27FC236}">
                <a16:creationId xmlns:a16="http://schemas.microsoft.com/office/drawing/2014/main" id="{97302B70-0712-043C-774C-4A02B9B33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844" y="2967677"/>
            <a:ext cx="6131168" cy="3208645"/>
          </a:xfrm>
          <a:prstGeom prst="roundRect">
            <a:avLst/>
          </a:prstGeom>
        </p:spPr>
      </p:pic>
    </p:spTree>
    <p:extLst>
      <p:ext uri="{BB962C8B-B14F-4D97-AF65-F5344CB8AC3E}">
        <p14:creationId xmlns:p14="http://schemas.microsoft.com/office/powerpoint/2010/main" val="3612832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9EB17C61-05F8-392F-4048-1233AC59FDAE}"/>
              </a:ext>
            </a:extLst>
          </p:cNvPr>
          <p:cNvSpPr>
            <a:spLocks noGrp="1"/>
          </p:cNvSpPr>
          <p:nvPr>
            <p:ph type="body" idx="10"/>
          </p:nvPr>
        </p:nvSpPr>
        <p:spPr/>
        <p:txBody>
          <a:bodyPr anchor="ctr"/>
          <a:lstStyle/>
          <a:p>
            <a:pPr>
              <a:lnSpc>
                <a:spcPct val="115000"/>
              </a:lnSpc>
            </a:pPr>
            <a:r>
              <a:rPr lang="en-US" dirty="0">
                <a:solidFill>
                  <a:schemeClr val="tx1">
                    <a:lumMod val="75000"/>
                    <a:lumOff val="25000"/>
                  </a:schemeClr>
                </a:solidFill>
                <a:latin typeface="Open Sans" pitchFamily="2" charset="0"/>
              </a:rPr>
              <a:t>Key Terms and Concepts Related to MLOps</a:t>
            </a:r>
          </a:p>
        </p:txBody>
      </p:sp>
    </p:spTree>
    <p:extLst>
      <p:ext uri="{BB962C8B-B14F-4D97-AF65-F5344CB8AC3E}">
        <p14:creationId xmlns:p14="http://schemas.microsoft.com/office/powerpoint/2010/main" val="1837679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a:xfrm>
            <a:off x="653386" y="4114800"/>
            <a:ext cx="7835706" cy="914400"/>
          </a:xfrm>
        </p:spPr>
        <p:txBody>
          <a:bodyPr anchor="ctr"/>
          <a:lstStyle/>
          <a:p>
            <a:r>
              <a:rPr lang="en-US" dirty="0"/>
              <a:t>Introduction to MLOps Lifecycle and Deployment Aspects</a:t>
            </a:r>
          </a:p>
        </p:txBody>
      </p:sp>
    </p:spTree>
    <p:extLst>
      <p:ext uri="{BB962C8B-B14F-4D97-AF65-F5344CB8AC3E}">
        <p14:creationId xmlns:p14="http://schemas.microsoft.com/office/powerpoint/2010/main" val="1070346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70D8BBE8-41B4-5413-F87C-6297EBF2FFE9}"/>
              </a:ext>
            </a:extLst>
          </p:cNvPr>
          <p:cNvSpPr>
            <a:spLocks noGrp="1"/>
          </p:cNvSpPr>
          <p:nvPr>
            <p:ph type="title"/>
          </p:nvPr>
        </p:nvSpPr>
        <p:spPr>
          <a:xfrm>
            <a:off x="-10160" y="227156"/>
            <a:ext cx="16276320" cy="687244"/>
          </a:xfrm>
        </p:spPr>
        <p:txBody>
          <a:bodyPr>
            <a:normAutofit/>
          </a:bodyPr>
          <a:lstStyle/>
          <a:p>
            <a:r>
              <a:rPr lang="en-US">
                <a:solidFill>
                  <a:srgbClr val="404040"/>
                </a:solidFill>
                <a:latin typeface="Open Sans Bold" pitchFamily="2" charset="0"/>
              </a:rPr>
              <a:t>Data Management</a:t>
            </a:r>
          </a:p>
        </p:txBody>
      </p:sp>
      <p:sp>
        <p:nvSpPr>
          <p:cNvPr id="15" name="Text Placeholder 31">
            <a:extLst>
              <a:ext uri="{FF2B5EF4-FFF2-40B4-BE49-F238E27FC236}">
                <a16:creationId xmlns:a16="http://schemas.microsoft.com/office/drawing/2014/main" id="{6EEC19D7-C003-2471-71FA-7EF9C55DCB0C}"/>
              </a:ext>
            </a:extLst>
          </p:cNvPr>
          <p:cNvSpPr>
            <a:spLocks noGrp="1"/>
          </p:cNvSpPr>
          <p:nvPr>
            <p:ph type="body" sz="quarter" idx="10"/>
          </p:nvPr>
        </p:nvSpPr>
        <p:spPr>
          <a:xfrm>
            <a:off x="1279501" y="1283394"/>
            <a:ext cx="13696999" cy="903776"/>
          </a:xfrm>
        </p:spPr>
        <p:txBody>
          <a:bodyPr>
            <a:normAutofit/>
          </a:bodyPr>
          <a:lstStyle/>
          <a:p>
            <a:pPr algn="ctr">
              <a:lnSpc>
                <a:spcPct val="115000"/>
              </a:lnSpc>
            </a:pPr>
            <a:r>
              <a:rPr lang="en-US" dirty="0">
                <a:solidFill>
                  <a:srgbClr val="404040"/>
                </a:solidFill>
                <a:latin typeface="Open Sans" pitchFamily="2" charset="0"/>
              </a:rPr>
              <a:t>MLOps emphasizes effective data management throughout the ML lifecycle.</a:t>
            </a:r>
          </a:p>
        </p:txBody>
      </p:sp>
      <p:grpSp>
        <p:nvGrpSpPr>
          <p:cNvPr id="2" name="Group 1">
            <a:extLst>
              <a:ext uri="{FF2B5EF4-FFF2-40B4-BE49-F238E27FC236}">
                <a16:creationId xmlns:a16="http://schemas.microsoft.com/office/drawing/2014/main" id="{3BDD4EBC-65CC-CA18-6D79-F0CCBFDDD21C}"/>
              </a:ext>
            </a:extLst>
          </p:cNvPr>
          <p:cNvGrpSpPr/>
          <p:nvPr/>
        </p:nvGrpSpPr>
        <p:grpSpPr>
          <a:xfrm>
            <a:off x="2759722" y="3483920"/>
            <a:ext cx="10736557" cy="2319035"/>
            <a:chOff x="2484857" y="3483920"/>
            <a:chExt cx="10736557" cy="2319035"/>
          </a:xfrm>
        </p:grpSpPr>
        <p:sp>
          <p:nvSpPr>
            <p:cNvPr id="7" name="Freeform 170">
              <a:extLst>
                <a:ext uri="{FF2B5EF4-FFF2-40B4-BE49-F238E27FC236}">
                  <a16:creationId xmlns:a16="http://schemas.microsoft.com/office/drawing/2014/main" id="{B5BAB2D6-BDCE-743B-603A-C89C3B13C4FC}"/>
                </a:ext>
              </a:extLst>
            </p:cNvPr>
            <p:cNvSpPr>
              <a:spLocks noChangeArrowheads="1"/>
            </p:cNvSpPr>
            <p:nvPr/>
          </p:nvSpPr>
          <p:spPr bwMode="auto">
            <a:xfrm>
              <a:off x="2484857" y="3483920"/>
              <a:ext cx="4423943" cy="2319035"/>
            </a:xfrm>
            <a:prstGeom prst="roundRect">
              <a:avLst/>
            </a:prstGeom>
            <a:solidFill>
              <a:srgbClr val="622C3E"/>
            </a:solidFill>
            <a:ln>
              <a:noFill/>
            </a:ln>
            <a:effectLst/>
          </p:spPr>
          <p:txBody>
            <a:bodyPr wrap="none" anchor="ctr"/>
            <a:lstStyle/>
            <a:p>
              <a:pPr defTabSz="1828434">
                <a:lnSpc>
                  <a:spcPct val="115000"/>
                </a:lnSpc>
              </a:pPr>
              <a:r>
                <a:rPr lang="en-US" sz="2200">
                  <a:solidFill>
                    <a:srgbClr val="FFFFFF"/>
                  </a:solidFill>
                  <a:latin typeface="Open Sans" pitchFamily="2" charset="0"/>
                  <a:ea typeface="Open Sans" pitchFamily="2" charset="0"/>
                  <a:cs typeface="Open Sans" pitchFamily="2" charset="0"/>
                </a:rPr>
                <a:t>Key aspects:</a:t>
              </a:r>
            </a:p>
            <a:p>
              <a:pPr marL="342900" indent="-342900" defTabSz="1828434">
                <a:lnSpc>
                  <a:spcPct val="115000"/>
                </a:lnSpc>
                <a:buFont typeface="Arial" panose="020B0604020202020204" pitchFamily="34" charset="0"/>
                <a:buChar char="•"/>
              </a:pPr>
              <a:r>
                <a:rPr lang="en-US" sz="2200">
                  <a:solidFill>
                    <a:srgbClr val="FFFFFF"/>
                  </a:solidFill>
                  <a:latin typeface="Open Sans" pitchFamily="2" charset="0"/>
                  <a:ea typeface="Open Sans" pitchFamily="2" charset="0"/>
                  <a:cs typeface="Open Sans" pitchFamily="2" charset="0"/>
                </a:rPr>
                <a:t>Collecting data</a:t>
              </a:r>
            </a:p>
            <a:p>
              <a:pPr marL="342900" indent="-342900" defTabSz="1828434">
                <a:lnSpc>
                  <a:spcPct val="115000"/>
                </a:lnSpc>
                <a:buFont typeface="Arial" panose="020B0604020202020204" pitchFamily="34" charset="0"/>
                <a:buChar char="•"/>
              </a:pPr>
              <a:r>
                <a:rPr lang="en-US" sz="2200">
                  <a:solidFill>
                    <a:srgbClr val="FFFFFF"/>
                  </a:solidFill>
                  <a:latin typeface="Open Sans" pitchFamily="2" charset="0"/>
                  <a:ea typeface="Open Sans" pitchFamily="2" charset="0"/>
                  <a:cs typeface="Open Sans" pitchFamily="2" charset="0"/>
                </a:rPr>
                <a:t>Cleaning</a:t>
              </a:r>
            </a:p>
            <a:p>
              <a:pPr marL="342900" indent="-342900" defTabSz="1828434">
                <a:lnSpc>
                  <a:spcPct val="115000"/>
                </a:lnSpc>
                <a:buFont typeface="Arial" panose="020B0604020202020204" pitchFamily="34" charset="0"/>
                <a:buChar char="•"/>
              </a:pPr>
              <a:r>
                <a:rPr lang="en-US" sz="2200">
                  <a:solidFill>
                    <a:srgbClr val="FFFFFF"/>
                  </a:solidFill>
                  <a:latin typeface="Open Sans" pitchFamily="2" charset="0"/>
                  <a:ea typeface="Open Sans" pitchFamily="2" charset="0"/>
                  <a:cs typeface="Open Sans" pitchFamily="2" charset="0"/>
                </a:rPr>
                <a:t>Preprocessing</a:t>
              </a:r>
            </a:p>
            <a:p>
              <a:pPr marL="342900" indent="-342900" defTabSz="1828434">
                <a:lnSpc>
                  <a:spcPct val="115000"/>
                </a:lnSpc>
                <a:buFont typeface="Arial" panose="020B0604020202020204" pitchFamily="34" charset="0"/>
                <a:buChar char="•"/>
              </a:pPr>
              <a:r>
                <a:rPr lang="en-US" sz="2200">
                  <a:solidFill>
                    <a:srgbClr val="FFFFFF"/>
                  </a:solidFill>
                  <a:latin typeface="Open Sans" pitchFamily="2" charset="0"/>
                  <a:ea typeface="Open Sans" pitchFamily="2" charset="0"/>
                  <a:cs typeface="Open Sans" pitchFamily="2" charset="0"/>
                </a:rPr>
                <a:t>Ensuring data quality</a:t>
              </a:r>
            </a:p>
          </p:txBody>
        </p:sp>
        <p:sp>
          <p:nvSpPr>
            <p:cNvPr id="9" name="Freeform 170">
              <a:extLst>
                <a:ext uri="{FF2B5EF4-FFF2-40B4-BE49-F238E27FC236}">
                  <a16:creationId xmlns:a16="http://schemas.microsoft.com/office/drawing/2014/main" id="{53F5C2EF-D005-B66B-B8E4-573F8E7960ED}"/>
                </a:ext>
              </a:extLst>
            </p:cNvPr>
            <p:cNvSpPr>
              <a:spLocks noChangeArrowheads="1"/>
            </p:cNvSpPr>
            <p:nvPr/>
          </p:nvSpPr>
          <p:spPr bwMode="auto">
            <a:xfrm>
              <a:off x="8797470" y="3483920"/>
              <a:ext cx="4423944" cy="2319035"/>
            </a:xfrm>
            <a:prstGeom prst="roundRect">
              <a:avLst/>
            </a:prstGeom>
            <a:solidFill>
              <a:srgbClr val="07A59D"/>
            </a:solidFill>
            <a:ln>
              <a:noFill/>
            </a:ln>
            <a:effectLst/>
          </p:spPr>
          <p:txBody>
            <a:bodyPr wrap="none" anchor="ctr"/>
            <a:lstStyle/>
            <a:p>
              <a:pPr defTabSz="1828434">
                <a:lnSpc>
                  <a:spcPct val="115000"/>
                </a:lnSpc>
                <a:defRPr/>
              </a:pPr>
              <a:r>
                <a:rPr lang="en-US" sz="2200">
                  <a:solidFill>
                    <a:srgbClr val="FFFFFF"/>
                  </a:solidFill>
                  <a:latin typeface="Open Sans" pitchFamily="2" charset="0"/>
                  <a:ea typeface="Open Sans" pitchFamily="2" charset="0"/>
                  <a:cs typeface="Open Sans" pitchFamily="2" charset="0"/>
                </a:rPr>
                <a:t>Mechanisms:</a:t>
              </a:r>
              <a:endPar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endParaRPr>
            </a:p>
            <a:p>
              <a:pPr marL="342900" marR="0" lvl="0" indent="-342900" defTabSz="1828434"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rPr>
                <a:t>Large-scale data ingestion</a:t>
              </a:r>
            </a:p>
            <a:p>
              <a:pPr marL="342900" marR="0" lvl="0" indent="-342900" defTabSz="1828434"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rPr>
                <a:t>Data versioning</a:t>
              </a:r>
            </a:p>
            <a:p>
              <a:pPr marL="342900" marR="0" lvl="0" indent="-342900" defTabSz="1828434"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rPr>
                <a:t>Data lineage tracking</a:t>
              </a:r>
            </a:p>
          </p:txBody>
        </p:sp>
      </p:grpSp>
      <p:sp>
        <p:nvSpPr>
          <p:cNvPr id="3" name="Brandline_LVC">
            <a:extLst>
              <a:ext uri="{FF2B5EF4-FFF2-40B4-BE49-F238E27FC236}">
                <a16:creationId xmlns:a16="http://schemas.microsoft.com/office/drawing/2014/main" id="{C7C2522D-8A5B-4088-E12E-4EA19A6CF016}"/>
              </a:ext>
            </a:extLst>
          </p:cNvPr>
          <p:cNvSpPr/>
          <p:nvPr/>
        </p:nvSpPr>
        <p:spPr>
          <a:xfrm>
            <a:off x="6070600" y="813602"/>
            <a:ext cx="411567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05577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70D8BBE8-41B4-5413-F87C-6297EBF2FFE9}"/>
              </a:ext>
            </a:extLst>
          </p:cNvPr>
          <p:cNvSpPr>
            <a:spLocks noGrp="1"/>
          </p:cNvSpPr>
          <p:nvPr>
            <p:ph type="title"/>
          </p:nvPr>
        </p:nvSpPr>
        <p:spPr>
          <a:xfrm>
            <a:off x="-32587" y="227156"/>
            <a:ext cx="16276320" cy="687244"/>
          </a:xfrm>
        </p:spPr>
        <p:txBody>
          <a:bodyPr>
            <a:normAutofit/>
          </a:bodyPr>
          <a:lstStyle/>
          <a:p>
            <a:r>
              <a:rPr lang="en-US">
                <a:solidFill>
                  <a:srgbClr val="404040"/>
                </a:solidFill>
                <a:latin typeface="Open Sans Bold" pitchFamily="2" charset="0"/>
              </a:rPr>
              <a:t>Model Development</a:t>
            </a:r>
          </a:p>
        </p:txBody>
      </p:sp>
      <p:sp>
        <p:nvSpPr>
          <p:cNvPr id="3" name="Brandline_LVC">
            <a:extLst>
              <a:ext uri="{FF2B5EF4-FFF2-40B4-BE49-F238E27FC236}">
                <a16:creationId xmlns:a16="http://schemas.microsoft.com/office/drawing/2014/main" id="{E8C83C86-4564-99A8-3748-6F75D1E07945}"/>
              </a:ext>
            </a:extLst>
          </p:cNvPr>
          <p:cNvSpPr/>
          <p:nvPr/>
        </p:nvSpPr>
        <p:spPr>
          <a:xfrm>
            <a:off x="5892800" y="813602"/>
            <a:ext cx="44688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6717C8B1-9214-57B0-E9E4-835059DBB1B7}"/>
              </a:ext>
            </a:extLst>
          </p:cNvPr>
          <p:cNvSpPr txBox="1"/>
          <p:nvPr/>
        </p:nvSpPr>
        <p:spPr>
          <a:xfrm>
            <a:off x="1212096" y="6882575"/>
            <a:ext cx="13830300"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rPr>
              <a:t>A data scientist may create a model that predicts housing prices based on factors like location, size, and room count, training it using historical housing data.</a:t>
            </a:r>
            <a:endParaRPr lang="en-IN" sz="2200">
              <a:solidFill>
                <a:srgbClr val="404040"/>
              </a:solidFill>
              <a:latin typeface="Open Sans" pitchFamily="2" charset="0"/>
            </a:endParaRPr>
          </a:p>
        </p:txBody>
      </p:sp>
      <p:sp>
        <p:nvSpPr>
          <p:cNvPr id="4" name="TextBox 3">
            <a:extLst>
              <a:ext uri="{FF2B5EF4-FFF2-40B4-BE49-F238E27FC236}">
                <a16:creationId xmlns:a16="http://schemas.microsoft.com/office/drawing/2014/main" id="{007D16BE-7E06-4447-2E6B-EF7396DB3FA8}"/>
              </a:ext>
            </a:extLst>
          </p:cNvPr>
          <p:cNvSpPr txBox="1"/>
          <p:nvPr/>
        </p:nvSpPr>
        <p:spPr>
          <a:xfrm>
            <a:off x="8243381" y="3020836"/>
            <a:ext cx="7130937" cy="2009909"/>
          </a:xfrm>
          <a:prstGeom prst="rect">
            <a:avLst/>
          </a:prstGeom>
          <a:noFill/>
        </p:spPr>
        <p:txBody>
          <a:bodyPr wrap="square">
            <a:spAutoFit/>
          </a:bodyPr>
          <a:lstStyle/>
          <a:p>
            <a:pPr lvl="1" defTabSz="1828434">
              <a:lnSpc>
                <a:spcPct val="115000"/>
              </a:lnSpc>
              <a:spcBef>
                <a:spcPts val="1000"/>
              </a:spcBef>
              <a:buSzPct val="100000"/>
            </a:pPr>
            <a:r>
              <a:rPr lang="en-US" sz="2200">
                <a:solidFill>
                  <a:schemeClr val="tx1">
                    <a:lumMod val="75000"/>
                    <a:lumOff val="25000"/>
                  </a:schemeClr>
                </a:solidFill>
                <a:latin typeface="Open Sans" panose="020B0606030504020204" pitchFamily="34" charset="0"/>
              </a:rPr>
              <a:t>The crucial phase in model development i</a:t>
            </a:r>
            <a:r>
              <a:rPr lang="en-US" sz="2200">
                <a:solidFill>
                  <a:schemeClr val="tx1">
                    <a:lumMod val="75000"/>
                    <a:lumOff val="25000"/>
                  </a:schemeClr>
                </a:solidFill>
                <a:latin typeface="Open Sans" panose="020B0606030504020204" pitchFamily="34" charset="0"/>
                <a:ea typeface="Open Sans" pitchFamily="2" charset="0"/>
                <a:cs typeface="Open Sans" pitchFamily="2" charset="0"/>
              </a:rPr>
              <a:t>nvolves:</a:t>
            </a:r>
          </a:p>
          <a:p>
            <a:pPr marL="800100" lvl="1" indent="-342900" defTabSz="1828434">
              <a:lnSpc>
                <a:spcPct val="115000"/>
              </a:lnSpc>
              <a:spcBef>
                <a:spcPts val="1000"/>
              </a:spcBef>
              <a:buSzPct val="1000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itchFamily="2" charset="0"/>
                <a:cs typeface="Open Sans" pitchFamily="2" charset="0"/>
              </a:rPr>
              <a:t>Constructing</a:t>
            </a:r>
          </a:p>
          <a:p>
            <a:pPr marL="800100" lvl="1" indent="-342900" defTabSz="1828434">
              <a:lnSpc>
                <a:spcPct val="115000"/>
              </a:lnSpc>
              <a:spcBef>
                <a:spcPts val="1000"/>
              </a:spcBef>
              <a:buSzPct val="1000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itchFamily="2" charset="0"/>
                <a:cs typeface="Open Sans" pitchFamily="2" charset="0"/>
              </a:rPr>
              <a:t>Training</a:t>
            </a:r>
          </a:p>
          <a:p>
            <a:pPr marL="800100" lvl="1" indent="-342900" defTabSz="1828434">
              <a:lnSpc>
                <a:spcPct val="115000"/>
              </a:lnSpc>
              <a:spcBef>
                <a:spcPts val="1000"/>
              </a:spcBef>
              <a:buSzPct val="1000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itchFamily="2" charset="0"/>
                <a:cs typeface="Open Sans" pitchFamily="2" charset="0"/>
              </a:rPr>
              <a:t>Evaluating ML models</a:t>
            </a:r>
          </a:p>
        </p:txBody>
      </p:sp>
      <p:pic>
        <p:nvPicPr>
          <p:cNvPr id="5" name="Picture 4" descr="A group of people working on a computer&#10;&#10;Description automatically generated">
            <a:extLst>
              <a:ext uri="{FF2B5EF4-FFF2-40B4-BE49-F238E27FC236}">
                <a16:creationId xmlns:a16="http://schemas.microsoft.com/office/drawing/2014/main" id="{599736A5-EF5E-D762-DDE5-C1D4801FB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1290" y="2155051"/>
            <a:ext cx="5721329" cy="3741479"/>
          </a:xfrm>
          <a:prstGeom prst="rect">
            <a:avLst/>
          </a:prstGeom>
        </p:spPr>
      </p:pic>
    </p:spTree>
    <p:extLst>
      <p:ext uri="{BB962C8B-B14F-4D97-AF65-F5344CB8AC3E}">
        <p14:creationId xmlns:p14="http://schemas.microsoft.com/office/powerpoint/2010/main" val="2638761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70D8BBE8-41B4-5413-F87C-6297EBF2FFE9}"/>
              </a:ext>
            </a:extLst>
          </p:cNvPr>
          <p:cNvSpPr>
            <a:spLocks noGrp="1"/>
          </p:cNvSpPr>
          <p:nvPr>
            <p:ph type="title"/>
          </p:nvPr>
        </p:nvSpPr>
        <p:spPr>
          <a:xfrm>
            <a:off x="-10160" y="229878"/>
            <a:ext cx="16276320" cy="687244"/>
          </a:xfrm>
        </p:spPr>
        <p:txBody>
          <a:bodyPr>
            <a:normAutofit/>
          </a:bodyPr>
          <a:lstStyle/>
          <a:p>
            <a:r>
              <a:rPr lang="en-US">
                <a:solidFill>
                  <a:srgbClr val="404040"/>
                </a:solidFill>
                <a:latin typeface="Open Sans Bold" pitchFamily="2" charset="0"/>
              </a:rPr>
              <a:t>Deployment</a:t>
            </a:r>
          </a:p>
        </p:txBody>
      </p:sp>
      <p:sp>
        <p:nvSpPr>
          <p:cNvPr id="7" name="TextBox 6">
            <a:extLst>
              <a:ext uri="{FF2B5EF4-FFF2-40B4-BE49-F238E27FC236}">
                <a16:creationId xmlns:a16="http://schemas.microsoft.com/office/drawing/2014/main" id="{BC171EE6-17A0-A5B7-4B5D-12B21A1453FA}"/>
              </a:ext>
            </a:extLst>
          </p:cNvPr>
          <p:cNvSpPr txBox="1"/>
          <p:nvPr/>
        </p:nvSpPr>
        <p:spPr>
          <a:xfrm>
            <a:off x="8128000" y="3558718"/>
            <a:ext cx="7315200" cy="2368469"/>
          </a:xfrm>
          <a:prstGeom prst="rect">
            <a:avLst/>
          </a:prstGeom>
          <a:noFill/>
        </p:spPr>
        <p:txBody>
          <a:bodyPr wrap="square" rtlCol="0">
            <a:spAutoFit/>
          </a:bodyPr>
          <a:lstStyle/>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ea typeface="Open Sans" pitchFamily="2" charset="0"/>
                <a:cs typeface="Open Sans" pitchFamily="2" charset="0"/>
              </a:rPr>
              <a:t>Makes ML models accessible for production use</a:t>
            </a:r>
          </a:p>
          <a:p>
            <a:pPr marL="342900" indent="-342900">
              <a:lnSpc>
                <a:spcPct val="115000"/>
              </a:lnSpc>
              <a:buFont typeface="Arial" panose="020B0604020202020204" pitchFamily="34" charset="0"/>
              <a:buChar char="•"/>
            </a:pPr>
            <a:endParaRPr lang="en-US" sz="1000">
              <a:solidFill>
                <a:schemeClr val="tx1">
                  <a:lumMod val="75000"/>
                  <a:lumOff val="25000"/>
                </a:schemeClr>
              </a:solidFill>
              <a:latin typeface="Open Sans" pitchFamily="2" charset="0"/>
              <a:ea typeface="Open Sans" pitchFamily="2" charset="0"/>
              <a:cs typeface="Open Sans" pitchFamily="2" charset="0"/>
            </a:endParaRP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ea typeface="Open Sans" pitchFamily="2" charset="0"/>
                <a:cs typeface="Open Sans" pitchFamily="2" charset="0"/>
              </a:rPr>
              <a:t>Involves setting up the necessary infrastructure, integrating the model, and handling incoming data</a:t>
            </a:r>
          </a:p>
          <a:p>
            <a:pPr marL="342900" indent="-342900">
              <a:lnSpc>
                <a:spcPct val="115000"/>
              </a:lnSpc>
              <a:buFont typeface="Arial" panose="020B0604020202020204" pitchFamily="34" charset="0"/>
              <a:buChar char="•"/>
            </a:pPr>
            <a:endParaRPr lang="en-US" sz="1000">
              <a:solidFill>
                <a:schemeClr val="tx1">
                  <a:lumMod val="75000"/>
                  <a:lumOff val="25000"/>
                </a:schemeClr>
              </a:solidFill>
              <a:latin typeface="Open Sans" pitchFamily="2" charset="0"/>
              <a:ea typeface="Open Sans" pitchFamily="2" charset="0"/>
              <a:cs typeface="Open Sans" pitchFamily="2" charset="0"/>
            </a:endParaRP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ea typeface="Open Sans" pitchFamily="2" charset="0"/>
                <a:cs typeface="Open Sans" pitchFamily="2" charset="0"/>
              </a:rPr>
              <a:t>Plays a role in the transition from the development phase to real-world applications</a:t>
            </a:r>
            <a:endParaRPr lang="en-US" sz="1000">
              <a:solidFill>
                <a:schemeClr val="tx1">
                  <a:lumMod val="75000"/>
                  <a:lumOff val="25000"/>
                </a:schemeClr>
              </a:solidFill>
              <a:latin typeface="Open Sans" pitchFamily="2" charset="0"/>
              <a:ea typeface="Open Sans" pitchFamily="2" charset="0"/>
              <a:cs typeface="Open Sans" pitchFamily="2" charset="0"/>
            </a:endParaRPr>
          </a:p>
        </p:txBody>
      </p:sp>
      <p:sp>
        <p:nvSpPr>
          <p:cNvPr id="5" name="Brandline_LVC">
            <a:extLst>
              <a:ext uri="{FF2B5EF4-FFF2-40B4-BE49-F238E27FC236}">
                <a16:creationId xmlns:a16="http://schemas.microsoft.com/office/drawing/2014/main" id="{DEC3F193-6962-A460-8C22-648834435102}"/>
              </a:ext>
            </a:extLst>
          </p:cNvPr>
          <p:cNvSpPr/>
          <p:nvPr/>
        </p:nvSpPr>
        <p:spPr>
          <a:xfrm>
            <a:off x="6769101" y="816324"/>
            <a:ext cx="271867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A group of people working on computers&#10;&#10;Description automatically generated">
            <a:extLst>
              <a:ext uri="{FF2B5EF4-FFF2-40B4-BE49-F238E27FC236}">
                <a16:creationId xmlns:a16="http://schemas.microsoft.com/office/drawing/2014/main" id="{19FC9733-5165-9D82-AA06-7DC2F74EB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9683" y="2755900"/>
            <a:ext cx="4981657" cy="3632200"/>
          </a:xfrm>
          <a:prstGeom prst="rect">
            <a:avLst/>
          </a:prstGeom>
        </p:spPr>
      </p:pic>
    </p:spTree>
    <p:extLst>
      <p:ext uri="{BB962C8B-B14F-4D97-AF65-F5344CB8AC3E}">
        <p14:creationId xmlns:p14="http://schemas.microsoft.com/office/powerpoint/2010/main" val="1278176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70D8BBE8-41B4-5413-F87C-6297EBF2FFE9}"/>
              </a:ext>
            </a:extLst>
          </p:cNvPr>
          <p:cNvSpPr>
            <a:spLocks noGrp="1"/>
          </p:cNvSpPr>
          <p:nvPr>
            <p:ph type="title"/>
          </p:nvPr>
        </p:nvSpPr>
        <p:spPr>
          <a:xfrm>
            <a:off x="-10160" y="227156"/>
            <a:ext cx="16276320" cy="687244"/>
          </a:xfrm>
        </p:spPr>
        <p:txBody>
          <a:bodyPr>
            <a:normAutofit/>
          </a:bodyPr>
          <a:lstStyle/>
          <a:p>
            <a:r>
              <a:rPr lang="en-US">
                <a:solidFill>
                  <a:srgbClr val="404040"/>
                </a:solidFill>
                <a:latin typeface="Open Sans Bold" pitchFamily="2" charset="0"/>
              </a:rPr>
              <a:t>Infrastructure</a:t>
            </a:r>
          </a:p>
        </p:txBody>
      </p:sp>
      <p:sp>
        <p:nvSpPr>
          <p:cNvPr id="15" name="Text Placeholder 31">
            <a:extLst>
              <a:ext uri="{FF2B5EF4-FFF2-40B4-BE49-F238E27FC236}">
                <a16:creationId xmlns:a16="http://schemas.microsoft.com/office/drawing/2014/main" id="{6EEC19D7-C003-2471-71FA-7EF9C55DCB0C}"/>
              </a:ext>
            </a:extLst>
          </p:cNvPr>
          <p:cNvSpPr>
            <a:spLocks noGrp="1"/>
          </p:cNvSpPr>
          <p:nvPr>
            <p:ph type="body" sz="quarter" idx="10"/>
          </p:nvPr>
        </p:nvSpPr>
        <p:spPr>
          <a:xfrm>
            <a:off x="1279501" y="1301574"/>
            <a:ext cx="13696999" cy="903776"/>
          </a:xfrm>
        </p:spPr>
        <p:txBody>
          <a:bodyPr>
            <a:normAutofit/>
          </a:bodyPr>
          <a:lstStyle/>
          <a:p>
            <a:pPr algn="ctr">
              <a:lnSpc>
                <a:spcPct val="115000"/>
              </a:lnSpc>
            </a:pPr>
            <a:r>
              <a:rPr lang="en-US">
                <a:solidFill>
                  <a:srgbClr val="404040"/>
                </a:solidFill>
                <a:latin typeface="Open Sans" pitchFamily="2" charset="0"/>
              </a:rPr>
              <a:t> It refers to the hardware and software components supporting ML model execution. </a:t>
            </a:r>
          </a:p>
        </p:txBody>
      </p:sp>
      <p:sp>
        <p:nvSpPr>
          <p:cNvPr id="9" name="Freeform 170">
            <a:extLst>
              <a:ext uri="{FF2B5EF4-FFF2-40B4-BE49-F238E27FC236}">
                <a16:creationId xmlns:a16="http://schemas.microsoft.com/office/drawing/2014/main" id="{53F5C2EF-D005-B66B-B8E4-573F8E7960ED}"/>
              </a:ext>
            </a:extLst>
          </p:cNvPr>
          <p:cNvSpPr>
            <a:spLocks noChangeArrowheads="1"/>
          </p:cNvSpPr>
          <p:nvPr/>
        </p:nvSpPr>
        <p:spPr bwMode="auto">
          <a:xfrm>
            <a:off x="9995296" y="3860112"/>
            <a:ext cx="3599676" cy="2319035"/>
          </a:xfrm>
          <a:prstGeom prst="roundRect">
            <a:avLst/>
          </a:prstGeom>
          <a:solidFill>
            <a:srgbClr val="33546D"/>
          </a:solidFill>
          <a:ln>
            <a:noFill/>
          </a:ln>
          <a:effectLst/>
        </p:spPr>
        <p:txBody>
          <a:bodyPr wrap="none" anchor="ctr"/>
          <a:lstStyle/>
          <a:p>
            <a:pPr marL="0" marR="0" lvl="0" indent="0" defTabSz="1828434" eaLnBrk="1" fontAlgn="auto" latinLnBrk="0" hangingPunct="1">
              <a:lnSpc>
                <a:spcPct val="115000"/>
              </a:lnSpc>
              <a:spcBef>
                <a:spcPts val="0"/>
              </a:spcBef>
              <a:spcAft>
                <a:spcPts val="0"/>
              </a:spcAft>
              <a:buClrTx/>
              <a:buSzTx/>
              <a:buFontTx/>
              <a:buNone/>
              <a:tabLst/>
              <a:defRPr/>
            </a:pPr>
            <a:endPar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endParaRPr>
          </a:p>
        </p:txBody>
      </p:sp>
      <p:sp>
        <p:nvSpPr>
          <p:cNvPr id="11" name="CuadroTexto 510">
            <a:extLst>
              <a:ext uri="{FF2B5EF4-FFF2-40B4-BE49-F238E27FC236}">
                <a16:creationId xmlns:a16="http://schemas.microsoft.com/office/drawing/2014/main" id="{010F6EA3-00A1-500F-FDBA-1BE36F9013F2}"/>
              </a:ext>
            </a:extLst>
          </p:cNvPr>
          <p:cNvSpPr txBox="1"/>
          <p:nvPr/>
        </p:nvSpPr>
        <p:spPr>
          <a:xfrm>
            <a:off x="10450533" y="4087812"/>
            <a:ext cx="2235979" cy="457176"/>
          </a:xfrm>
          <a:prstGeom prst="rect">
            <a:avLst/>
          </a:prstGeom>
          <a:solidFill>
            <a:srgbClr val="33546D"/>
          </a:solidFill>
        </p:spPr>
        <p:txBody>
          <a:bodyPr wrap="square" rtlCol="0">
            <a:spAutoFit/>
          </a:bodyPr>
          <a:lstStyle/>
          <a:p>
            <a:pPr defTabSz="1828434">
              <a:lnSpc>
                <a:spcPct val="115000"/>
              </a:lnSpc>
            </a:pPr>
            <a:r>
              <a:rPr lang="en-US" sz="2200">
                <a:solidFill>
                  <a:srgbClr val="FFFFFF"/>
                </a:solidFill>
                <a:latin typeface="Open Sans" pitchFamily="2" charset="0"/>
                <a:ea typeface="Open Sans" pitchFamily="2" charset="0"/>
                <a:cs typeface="Open Sans" pitchFamily="2" charset="0"/>
              </a:rPr>
              <a:t>Benefits:</a:t>
            </a:r>
          </a:p>
        </p:txBody>
      </p:sp>
      <p:sp>
        <p:nvSpPr>
          <p:cNvPr id="19" name="Rectángulo 511">
            <a:extLst>
              <a:ext uri="{FF2B5EF4-FFF2-40B4-BE49-F238E27FC236}">
                <a16:creationId xmlns:a16="http://schemas.microsoft.com/office/drawing/2014/main" id="{58BC1711-5EC7-8949-AB0D-1E9298A07194}"/>
              </a:ext>
            </a:extLst>
          </p:cNvPr>
          <p:cNvSpPr/>
          <p:nvPr/>
        </p:nvSpPr>
        <p:spPr>
          <a:xfrm>
            <a:off x="10450531" y="4555470"/>
            <a:ext cx="2942735" cy="1235851"/>
          </a:xfrm>
          <a:prstGeom prst="rect">
            <a:avLst/>
          </a:prstGeom>
          <a:solidFill>
            <a:srgbClr val="33546D"/>
          </a:solidFill>
        </p:spPr>
        <p:txBody>
          <a:bodyPr wrap="square">
            <a:spAutoFit/>
          </a:bodyPr>
          <a:lstStyle/>
          <a:p>
            <a:pPr marL="342900" marR="0" lvl="0" indent="-342900" defTabSz="1828434"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rPr>
              <a:t>Flexibility</a:t>
            </a:r>
          </a:p>
          <a:p>
            <a:pPr marL="342900" marR="0" lvl="0" indent="-342900" defTabSz="1828434"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2200" kern="0">
                <a:solidFill>
                  <a:srgbClr val="FEFFFF"/>
                </a:solidFill>
                <a:latin typeface="Open Sans" pitchFamily="2" charset="0"/>
                <a:ea typeface="Open Sans" pitchFamily="2" charset="0"/>
                <a:cs typeface="Open Sans" pitchFamily="2" charset="0"/>
              </a:rPr>
              <a:t>Scalability</a:t>
            </a:r>
          </a:p>
          <a:p>
            <a:pPr marL="342900" marR="0" lvl="0" indent="-342900" defTabSz="1828434"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rPr>
              <a:t>Cost-effective</a:t>
            </a:r>
          </a:p>
        </p:txBody>
      </p:sp>
      <p:sp>
        <p:nvSpPr>
          <p:cNvPr id="3" name="Brandline_LVC">
            <a:extLst>
              <a:ext uri="{FF2B5EF4-FFF2-40B4-BE49-F238E27FC236}">
                <a16:creationId xmlns:a16="http://schemas.microsoft.com/office/drawing/2014/main" id="{A88361A2-16A8-90FA-1173-3E57C9222D06}"/>
              </a:ext>
            </a:extLst>
          </p:cNvPr>
          <p:cNvSpPr/>
          <p:nvPr/>
        </p:nvSpPr>
        <p:spPr>
          <a:xfrm>
            <a:off x="6553200" y="813602"/>
            <a:ext cx="31651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A person standing next to a server&#10;&#10;Description automatically generated">
            <a:extLst>
              <a:ext uri="{FF2B5EF4-FFF2-40B4-BE49-F238E27FC236}">
                <a16:creationId xmlns:a16="http://schemas.microsoft.com/office/drawing/2014/main" id="{0529AAE3-902B-7480-4B39-44AF032950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2080" y="2435660"/>
            <a:ext cx="5323699" cy="4406900"/>
          </a:xfrm>
          <a:prstGeom prst="rect">
            <a:avLst/>
          </a:prstGeom>
        </p:spPr>
      </p:pic>
    </p:spTree>
    <p:extLst>
      <p:ext uri="{BB962C8B-B14F-4D97-AF65-F5344CB8AC3E}">
        <p14:creationId xmlns:p14="http://schemas.microsoft.com/office/powerpoint/2010/main" val="387919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70D8BBE8-41B4-5413-F87C-6297EBF2FFE9}"/>
              </a:ext>
            </a:extLst>
          </p:cNvPr>
          <p:cNvSpPr>
            <a:spLocks noGrp="1"/>
          </p:cNvSpPr>
          <p:nvPr>
            <p:ph type="title"/>
          </p:nvPr>
        </p:nvSpPr>
        <p:spPr>
          <a:xfrm>
            <a:off x="-10160" y="227156"/>
            <a:ext cx="16276320" cy="687244"/>
          </a:xfrm>
        </p:spPr>
        <p:txBody>
          <a:bodyPr>
            <a:normAutofit/>
          </a:bodyPr>
          <a:lstStyle/>
          <a:p>
            <a:r>
              <a:rPr lang="en-US">
                <a:solidFill>
                  <a:srgbClr val="404040"/>
                </a:solidFill>
                <a:latin typeface="Open Sans Bold" pitchFamily="2" charset="0"/>
              </a:rPr>
              <a:t>Automation</a:t>
            </a:r>
          </a:p>
        </p:txBody>
      </p:sp>
      <p:sp>
        <p:nvSpPr>
          <p:cNvPr id="15" name="Text Placeholder 31">
            <a:extLst>
              <a:ext uri="{FF2B5EF4-FFF2-40B4-BE49-F238E27FC236}">
                <a16:creationId xmlns:a16="http://schemas.microsoft.com/office/drawing/2014/main" id="{6EEC19D7-C003-2471-71FA-7EF9C55DCB0C}"/>
              </a:ext>
            </a:extLst>
          </p:cNvPr>
          <p:cNvSpPr>
            <a:spLocks noGrp="1"/>
          </p:cNvSpPr>
          <p:nvPr>
            <p:ph type="body" sz="quarter" idx="10"/>
          </p:nvPr>
        </p:nvSpPr>
        <p:spPr>
          <a:xfrm>
            <a:off x="2468082" y="1290837"/>
            <a:ext cx="11319834" cy="903776"/>
          </a:xfrm>
        </p:spPr>
        <p:txBody>
          <a:bodyPr>
            <a:normAutofit/>
          </a:bodyPr>
          <a:lstStyle/>
          <a:p>
            <a:pPr algn="ctr">
              <a:lnSpc>
                <a:spcPct val="115000"/>
              </a:lnSpc>
            </a:pPr>
            <a:r>
              <a:rPr lang="en-US" dirty="0">
                <a:solidFill>
                  <a:srgbClr val="404040"/>
                </a:solidFill>
                <a:latin typeface="Open Sans" pitchFamily="2" charset="0"/>
              </a:rPr>
              <a:t>Automation refers to using software to automate tasks, enhancing efficiency and scalability in MLOps pipelines. </a:t>
            </a:r>
          </a:p>
        </p:txBody>
      </p:sp>
      <p:sp>
        <p:nvSpPr>
          <p:cNvPr id="7" name="Freeform 170">
            <a:extLst>
              <a:ext uri="{FF2B5EF4-FFF2-40B4-BE49-F238E27FC236}">
                <a16:creationId xmlns:a16="http://schemas.microsoft.com/office/drawing/2014/main" id="{B5BAB2D6-BDCE-743B-603A-C89C3B13C4FC}"/>
              </a:ext>
            </a:extLst>
          </p:cNvPr>
          <p:cNvSpPr>
            <a:spLocks noChangeArrowheads="1"/>
          </p:cNvSpPr>
          <p:nvPr/>
        </p:nvSpPr>
        <p:spPr bwMode="auto">
          <a:xfrm>
            <a:off x="2641600" y="3276679"/>
            <a:ext cx="4822698" cy="2319035"/>
          </a:xfrm>
          <a:prstGeom prst="roundRect">
            <a:avLst/>
          </a:prstGeom>
          <a:solidFill>
            <a:srgbClr val="535262"/>
          </a:solidFill>
          <a:ln>
            <a:noFill/>
          </a:ln>
          <a:effectLst/>
        </p:spPr>
        <p:txBody>
          <a:bodyPr wrap="none" anchor="ctr"/>
          <a:lstStyle/>
          <a:p>
            <a:pPr marL="0" marR="0" lvl="0" indent="0" defTabSz="1828434" eaLnBrk="1" fontAlgn="auto" latinLnBrk="0" hangingPunct="1">
              <a:lnSpc>
                <a:spcPct val="115000"/>
              </a:lnSpc>
              <a:spcBef>
                <a:spcPts val="0"/>
              </a:spcBef>
              <a:spcAft>
                <a:spcPts val="0"/>
              </a:spcAft>
              <a:buClrTx/>
              <a:buSzTx/>
              <a:buFontTx/>
              <a:buNone/>
              <a:tabLst/>
              <a:defRPr/>
            </a:pPr>
            <a:endPar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endParaRPr>
          </a:p>
        </p:txBody>
      </p:sp>
      <p:sp>
        <p:nvSpPr>
          <p:cNvPr id="14" name="Rectángulo 511">
            <a:extLst>
              <a:ext uri="{FF2B5EF4-FFF2-40B4-BE49-F238E27FC236}">
                <a16:creationId xmlns:a16="http://schemas.microsoft.com/office/drawing/2014/main" id="{B3EFDDCE-3073-BEAB-B75F-FDCA817CCFEA}"/>
              </a:ext>
            </a:extLst>
          </p:cNvPr>
          <p:cNvSpPr/>
          <p:nvPr/>
        </p:nvSpPr>
        <p:spPr>
          <a:xfrm>
            <a:off x="2761642" y="3623602"/>
            <a:ext cx="4582614" cy="1625188"/>
          </a:xfrm>
          <a:prstGeom prst="rect">
            <a:avLst/>
          </a:prstGeom>
          <a:solidFill>
            <a:srgbClr val="535262"/>
          </a:solidFill>
        </p:spPr>
        <p:txBody>
          <a:bodyPr wrap="square">
            <a:spAutoFit/>
          </a:bodyPr>
          <a:lstStyle/>
          <a:p>
            <a:pPr defTabSz="1828434">
              <a:lnSpc>
                <a:spcPct val="115000"/>
              </a:lnSpc>
            </a:pPr>
            <a:r>
              <a:rPr lang="en-US" sz="2200">
                <a:solidFill>
                  <a:srgbClr val="FFFFFF"/>
                </a:solidFill>
                <a:latin typeface="Open Sans" pitchFamily="2" charset="0"/>
                <a:ea typeface="Open Sans" pitchFamily="2" charset="0"/>
                <a:cs typeface="Open Sans" pitchFamily="2" charset="0"/>
              </a:rPr>
              <a:t>Importance:</a:t>
            </a:r>
          </a:p>
          <a:p>
            <a:pPr marL="342900" indent="-342900" defTabSz="1828434">
              <a:lnSpc>
                <a:spcPct val="115000"/>
              </a:lnSpc>
              <a:buFont typeface="Arial" panose="020B0604020202020204" pitchFamily="34" charset="0"/>
              <a:buChar char="•"/>
            </a:pPr>
            <a:r>
              <a:rPr lang="en-US" sz="2200">
                <a:solidFill>
                  <a:srgbClr val="FFFFFF"/>
                </a:solidFill>
                <a:latin typeface="Open Sans" pitchFamily="2" charset="0"/>
                <a:ea typeface="Open Sans" pitchFamily="2" charset="0"/>
                <a:cs typeface="Open Sans" pitchFamily="2" charset="0"/>
              </a:rPr>
              <a:t>Enabling faster iterations</a:t>
            </a:r>
          </a:p>
          <a:p>
            <a:pPr marL="342900" indent="-342900" defTabSz="1828434">
              <a:lnSpc>
                <a:spcPct val="115000"/>
              </a:lnSpc>
              <a:buFont typeface="Arial" panose="020B0604020202020204" pitchFamily="34" charset="0"/>
              <a:buChar char="•"/>
            </a:pPr>
            <a:r>
              <a:rPr lang="en-US" sz="2200">
                <a:solidFill>
                  <a:srgbClr val="FFFFFF"/>
                </a:solidFill>
                <a:latin typeface="Open Sans" pitchFamily="2" charset="0"/>
                <a:ea typeface="Open Sans" pitchFamily="2" charset="0"/>
                <a:cs typeface="Open Sans" pitchFamily="2" charset="0"/>
              </a:rPr>
              <a:t>Maintaining workflow</a:t>
            </a:r>
          </a:p>
          <a:p>
            <a:pPr marL="342900" indent="-342900" defTabSz="1828434">
              <a:lnSpc>
                <a:spcPct val="115000"/>
              </a:lnSpc>
              <a:buFont typeface="Arial" panose="020B0604020202020204" pitchFamily="34" charset="0"/>
              <a:buChar char="•"/>
            </a:pPr>
            <a:r>
              <a:rPr lang="en-US" sz="2200">
                <a:solidFill>
                  <a:srgbClr val="FFFFFF"/>
                </a:solidFill>
                <a:latin typeface="Open Sans" pitchFamily="2" charset="0"/>
                <a:ea typeface="Open Sans" pitchFamily="2" charset="0"/>
                <a:cs typeface="Open Sans" pitchFamily="2" charset="0"/>
              </a:rPr>
              <a:t>Ensuring reliable deployments</a:t>
            </a:r>
          </a:p>
        </p:txBody>
      </p:sp>
      <p:sp>
        <p:nvSpPr>
          <p:cNvPr id="9" name="Freeform 170">
            <a:extLst>
              <a:ext uri="{FF2B5EF4-FFF2-40B4-BE49-F238E27FC236}">
                <a16:creationId xmlns:a16="http://schemas.microsoft.com/office/drawing/2014/main" id="{53F5C2EF-D005-B66B-B8E4-573F8E7960ED}"/>
              </a:ext>
            </a:extLst>
          </p:cNvPr>
          <p:cNvSpPr>
            <a:spLocks noChangeArrowheads="1"/>
          </p:cNvSpPr>
          <p:nvPr/>
        </p:nvSpPr>
        <p:spPr bwMode="auto">
          <a:xfrm>
            <a:off x="8791701" y="3276679"/>
            <a:ext cx="4822699" cy="2319035"/>
          </a:xfrm>
          <a:prstGeom prst="roundRect">
            <a:avLst/>
          </a:prstGeom>
          <a:solidFill>
            <a:srgbClr val="622C3E"/>
          </a:solidFill>
          <a:ln>
            <a:noFill/>
          </a:ln>
          <a:effectLst/>
        </p:spPr>
        <p:txBody>
          <a:bodyPr wrap="none" anchor="ctr"/>
          <a:lstStyle/>
          <a:p>
            <a:pPr marL="0" marR="0" lvl="0" indent="0" defTabSz="1828434" eaLnBrk="1" fontAlgn="auto" latinLnBrk="0" hangingPunct="1">
              <a:lnSpc>
                <a:spcPct val="115000"/>
              </a:lnSpc>
              <a:spcBef>
                <a:spcPts val="0"/>
              </a:spcBef>
              <a:spcAft>
                <a:spcPts val="0"/>
              </a:spcAft>
              <a:buClrTx/>
              <a:buSzTx/>
              <a:buFontTx/>
              <a:buNone/>
              <a:tabLst/>
              <a:defRPr/>
            </a:pPr>
            <a:endPar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endParaRPr>
          </a:p>
        </p:txBody>
      </p:sp>
      <p:sp>
        <p:nvSpPr>
          <p:cNvPr id="12" name="Rectángulo 511">
            <a:extLst>
              <a:ext uri="{FF2B5EF4-FFF2-40B4-BE49-F238E27FC236}">
                <a16:creationId xmlns:a16="http://schemas.microsoft.com/office/drawing/2014/main" id="{7137F61C-797A-1DBE-94DB-1E1DF3821573}"/>
              </a:ext>
            </a:extLst>
          </p:cNvPr>
          <p:cNvSpPr/>
          <p:nvPr/>
        </p:nvSpPr>
        <p:spPr>
          <a:xfrm>
            <a:off x="8911744" y="3957947"/>
            <a:ext cx="4582613" cy="457176"/>
          </a:xfrm>
          <a:prstGeom prst="rect">
            <a:avLst/>
          </a:prstGeom>
          <a:solidFill>
            <a:srgbClr val="622C3E"/>
          </a:solidFill>
        </p:spPr>
        <p:txBody>
          <a:bodyPr wrap="square">
            <a:spAutoFit/>
          </a:bodyPr>
          <a:lstStyle/>
          <a:p>
            <a:pPr defTabSz="1828434">
              <a:lnSpc>
                <a:spcPct val="115000"/>
              </a:lnSpc>
            </a:pPr>
            <a:endParaRPr lang="en-US" sz="2200">
              <a:solidFill>
                <a:srgbClr val="FFFFFF"/>
              </a:solidFill>
              <a:latin typeface="Open Sans" pitchFamily="2" charset="0"/>
              <a:ea typeface="Open Sans" pitchFamily="2" charset="0"/>
              <a:cs typeface="Open Sans" pitchFamily="2" charset="0"/>
            </a:endParaRPr>
          </a:p>
        </p:txBody>
      </p:sp>
      <p:sp>
        <p:nvSpPr>
          <p:cNvPr id="19" name="Rectángulo 511">
            <a:extLst>
              <a:ext uri="{FF2B5EF4-FFF2-40B4-BE49-F238E27FC236}">
                <a16:creationId xmlns:a16="http://schemas.microsoft.com/office/drawing/2014/main" id="{58BC1711-5EC7-8949-AB0D-1E9298A07194}"/>
              </a:ext>
            </a:extLst>
          </p:cNvPr>
          <p:cNvSpPr/>
          <p:nvPr/>
        </p:nvSpPr>
        <p:spPr>
          <a:xfrm>
            <a:off x="8911745" y="3623602"/>
            <a:ext cx="3889856" cy="1625188"/>
          </a:xfrm>
          <a:prstGeom prst="rect">
            <a:avLst/>
          </a:prstGeom>
          <a:solidFill>
            <a:srgbClr val="622C3E"/>
          </a:solidFill>
        </p:spPr>
        <p:txBody>
          <a:bodyPr wrap="square">
            <a:spAutoFit/>
          </a:bodyPr>
          <a:lstStyle/>
          <a:p>
            <a:pPr defTabSz="1828434">
              <a:lnSpc>
                <a:spcPct val="115000"/>
              </a:lnSpc>
              <a:defRPr/>
            </a:pPr>
            <a:r>
              <a:rPr lang="en-US" sz="2200">
                <a:solidFill>
                  <a:srgbClr val="FFFFFF"/>
                </a:solidFill>
                <a:latin typeface="Open Sans" pitchFamily="2" charset="0"/>
                <a:ea typeface="Open Sans" pitchFamily="2" charset="0"/>
                <a:cs typeface="Open Sans" pitchFamily="2" charset="0"/>
              </a:rPr>
              <a:t>Benefits:</a:t>
            </a:r>
            <a:endPar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endParaRPr>
          </a:p>
          <a:p>
            <a:pPr marL="342900" marR="0" lvl="0" indent="-342900" defTabSz="1828434"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2200" kern="0">
                <a:solidFill>
                  <a:srgbClr val="FEFFFF"/>
                </a:solidFill>
                <a:latin typeface="Open Sans" pitchFamily="2" charset="0"/>
                <a:ea typeface="Open Sans" pitchFamily="2" charset="0"/>
                <a:cs typeface="Open Sans" pitchFamily="2" charset="0"/>
              </a:rPr>
              <a:t>Saving time</a:t>
            </a:r>
            <a:endPar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endParaRPr>
          </a:p>
          <a:p>
            <a:pPr marL="342900" marR="0" lvl="0" indent="-342900" defTabSz="1828434"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2200" kern="0">
                <a:solidFill>
                  <a:srgbClr val="FEFFFF"/>
                </a:solidFill>
                <a:latin typeface="Open Sans" pitchFamily="2" charset="0"/>
                <a:ea typeface="Open Sans" pitchFamily="2" charset="0"/>
                <a:cs typeface="Open Sans" pitchFamily="2" charset="0"/>
              </a:rPr>
              <a:t>R</a:t>
            </a:r>
            <a:r>
              <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rPr>
              <a:t>educing human errors</a:t>
            </a:r>
          </a:p>
          <a:p>
            <a:pPr marL="342900" marR="0" lvl="0" indent="-342900" defTabSz="1828434"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rPr>
              <a:t>Improving productivity</a:t>
            </a:r>
          </a:p>
        </p:txBody>
      </p:sp>
      <p:sp>
        <p:nvSpPr>
          <p:cNvPr id="3" name="Brandline_LVC">
            <a:extLst>
              <a:ext uri="{FF2B5EF4-FFF2-40B4-BE49-F238E27FC236}">
                <a16:creationId xmlns:a16="http://schemas.microsoft.com/office/drawing/2014/main" id="{68AFD00E-F5A5-808A-8F97-534B2477C3B5}"/>
              </a:ext>
            </a:extLst>
          </p:cNvPr>
          <p:cNvSpPr/>
          <p:nvPr/>
        </p:nvSpPr>
        <p:spPr>
          <a:xfrm>
            <a:off x="6794500" y="813602"/>
            <a:ext cx="26670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95036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70D8BBE8-41B4-5413-F87C-6297EBF2FFE9}"/>
              </a:ext>
            </a:extLst>
          </p:cNvPr>
          <p:cNvSpPr>
            <a:spLocks noGrp="1"/>
          </p:cNvSpPr>
          <p:nvPr>
            <p:ph type="title"/>
          </p:nvPr>
        </p:nvSpPr>
        <p:spPr>
          <a:xfrm>
            <a:off x="-10160" y="227156"/>
            <a:ext cx="16276320" cy="687244"/>
          </a:xfrm>
        </p:spPr>
        <p:txBody>
          <a:bodyPr>
            <a:normAutofit/>
          </a:bodyPr>
          <a:lstStyle/>
          <a:p>
            <a:r>
              <a:rPr lang="en-US">
                <a:solidFill>
                  <a:srgbClr val="404040"/>
                </a:solidFill>
                <a:latin typeface="Open Sans Bold" pitchFamily="2" charset="0"/>
              </a:rPr>
              <a:t>Orchestration</a:t>
            </a:r>
          </a:p>
        </p:txBody>
      </p:sp>
      <p:sp>
        <p:nvSpPr>
          <p:cNvPr id="15" name="Text Placeholder 31">
            <a:extLst>
              <a:ext uri="{FF2B5EF4-FFF2-40B4-BE49-F238E27FC236}">
                <a16:creationId xmlns:a16="http://schemas.microsoft.com/office/drawing/2014/main" id="{6EEC19D7-C003-2471-71FA-7EF9C55DCB0C}"/>
              </a:ext>
            </a:extLst>
          </p:cNvPr>
          <p:cNvSpPr>
            <a:spLocks noGrp="1"/>
          </p:cNvSpPr>
          <p:nvPr>
            <p:ph type="body" sz="quarter" idx="10"/>
          </p:nvPr>
        </p:nvSpPr>
        <p:spPr>
          <a:xfrm>
            <a:off x="1287873" y="1301574"/>
            <a:ext cx="13696999" cy="903776"/>
          </a:xfrm>
        </p:spPr>
        <p:txBody>
          <a:bodyPr>
            <a:normAutofit/>
          </a:bodyPr>
          <a:lstStyle/>
          <a:p>
            <a:pPr algn="ctr">
              <a:lnSpc>
                <a:spcPct val="115000"/>
              </a:lnSpc>
            </a:pPr>
            <a:r>
              <a:rPr lang="en-US">
                <a:solidFill>
                  <a:srgbClr val="404040"/>
                </a:solidFill>
                <a:latin typeface="Open Sans" pitchFamily="2" charset="0"/>
              </a:rPr>
              <a:t>It involves coordinating and managing various components, processes, and resources in ML model training, testing, and deployment.</a:t>
            </a:r>
          </a:p>
        </p:txBody>
      </p:sp>
      <p:grpSp>
        <p:nvGrpSpPr>
          <p:cNvPr id="6" name="Group 5">
            <a:extLst>
              <a:ext uri="{FF2B5EF4-FFF2-40B4-BE49-F238E27FC236}">
                <a16:creationId xmlns:a16="http://schemas.microsoft.com/office/drawing/2014/main" id="{F57CDF2B-482D-A744-1FE2-9F931F7ACBA0}"/>
              </a:ext>
            </a:extLst>
          </p:cNvPr>
          <p:cNvGrpSpPr/>
          <p:nvPr/>
        </p:nvGrpSpPr>
        <p:grpSpPr>
          <a:xfrm>
            <a:off x="8791701" y="3662643"/>
            <a:ext cx="4822699" cy="2319035"/>
            <a:chOff x="8791701" y="3195997"/>
            <a:chExt cx="4822699" cy="2319035"/>
          </a:xfrm>
          <a:solidFill>
            <a:srgbClr val="535262"/>
          </a:solidFill>
        </p:grpSpPr>
        <p:sp>
          <p:nvSpPr>
            <p:cNvPr id="9" name="Freeform 170">
              <a:extLst>
                <a:ext uri="{FF2B5EF4-FFF2-40B4-BE49-F238E27FC236}">
                  <a16:creationId xmlns:a16="http://schemas.microsoft.com/office/drawing/2014/main" id="{53F5C2EF-D005-B66B-B8E4-573F8E7960ED}"/>
                </a:ext>
              </a:extLst>
            </p:cNvPr>
            <p:cNvSpPr>
              <a:spLocks noChangeArrowheads="1"/>
            </p:cNvSpPr>
            <p:nvPr/>
          </p:nvSpPr>
          <p:spPr bwMode="auto">
            <a:xfrm>
              <a:off x="8791701" y="3195997"/>
              <a:ext cx="4822699" cy="2319035"/>
            </a:xfrm>
            <a:prstGeom prst="roundRect">
              <a:avLst/>
            </a:prstGeom>
            <a:grpFill/>
            <a:ln>
              <a:noFill/>
            </a:ln>
            <a:effectLst/>
          </p:spPr>
          <p:txBody>
            <a:bodyPr wrap="none" anchor="ctr"/>
            <a:lstStyle/>
            <a:p>
              <a:pPr marL="0" marR="0" lvl="0" indent="0" defTabSz="1828434" eaLnBrk="1" fontAlgn="auto" latinLnBrk="0" hangingPunct="1">
                <a:lnSpc>
                  <a:spcPct val="115000"/>
                </a:lnSpc>
                <a:spcBef>
                  <a:spcPts val="0"/>
                </a:spcBef>
                <a:spcAft>
                  <a:spcPts val="0"/>
                </a:spcAft>
                <a:buClrTx/>
                <a:buSzTx/>
                <a:buFontTx/>
                <a:buNone/>
                <a:tabLst/>
                <a:defRPr/>
              </a:pPr>
              <a:endPar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endParaRPr>
            </a:p>
          </p:txBody>
        </p:sp>
        <p:grpSp>
          <p:nvGrpSpPr>
            <p:cNvPr id="10" name="Group 9">
              <a:extLst>
                <a:ext uri="{FF2B5EF4-FFF2-40B4-BE49-F238E27FC236}">
                  <a16:creationId xmlns:a16="http://schemas.microsoft.com/office/drawing/2014/main" id="{0F6D85CE-C241-E64B-D358-416573F55D1A}"/>
                </a:ext>
              </a:extLst>
            </p:cNvPr>
            <p:cNvGrpSpPr/>
            <p:nvPr/>
          </p:nvGrpSpPr>
          <p:grpSpPr>
            <a:xfrm>
              <a:off x="9031787" y="3406649"/>
              <a:ext cx="4582613" cy="1008474"/>
              <a:chOff x="3932171" y="1708541"/>
              <a:chExt cx="4822700" cy="1008474"/>
            </a:xfrm>
            <a:grpFill/>
          </p:grpSpPr>
          <p:sp>
            <p:nvSpPr>
              <p:cNvPr id="11" name="CuadroTexto 510">
                <a:extLst>
                  <a:ext uri="{FF2B5EF4-FFF2-40B4-BE49-F238E27FC236}">
                    <a16:creationId xmlns:a16="http://schemas.microsoft.com/office/drawing/2014/main" id="{010F6EA3-00A1-500F-FDBA-1BE36F9013F2}"/>
                  </a:ext>
                </a:extLst>
              </p:cNvPr>
              <p:cNvSpPr txBox="1"/>
              <p:nvPr/>
            </p:nvSpPr>
            <p:spPr>
              <a:xfrm>
                <a:off x="3932171" y="1708541"/>
                <a:ext cx="2353124" cy="457176"/>
              </a:xfrm>
              <a:prstGeom prst="rect">
                <a:avLst/>
              </a:prstGeom>
              <a:grpFill/>
            </p:spPr>
            <p:txBody>
              <a:bodyPr wrap="square" rtlCol="0">
                <a:spAutoFit/>
              </a:bodyPr>
              <a:lstStyle/>
              <a:p>
                <a:pPr defTabSz="1828434">
                  <a:lnSpc>
                    <a:spcPct val="115000"/>
                  </a:lnSpc>
                </a:pPr>
                <a:r>
                  <a:rPr lang="en-US" sz="2200">
                    <a:solidFill>
                      <a:srgbClr val="FFFFFF"/>
                    </a:solidFill>
                    <a:latin typeface="Open Sans" pitchFamily="2" charset="0"/>
                    <a:ea typeface="Open Sans" pitchFamily="2" charset="0"/>
                    <a:cs typeface="Open Sans" pitchFamily="2" charset="0"/>
                  </a:rPr>
                  <a:t>Benefits:</a:t>
                </a:r>
              </a:p>
            </p:txBody>
          </p:sp>
          <p:sp>
            <p:nvSpPr>
              <p:cNvPr id="12" name="Rectángulo 511">
                <a:extLst>
                  <a:ext uri="{FF2B5EF4-FFF2-40B4-BE49-F238E27FC236}">
                    <a16:creationId xmlns:a16="http://schemas.microsoft.com/office/drawing/2014/main" id="{7137F61C-797A-1DBE-94DB-1E1DF3821573}"/>
                  </a:ext>
                </a:extLst>
              </p:cNvPr>
              <p:cNvSpPr/>
              <p:nvPr/>
            </p:nvSpPr>
            <p:spPr>
              <a:xfrm>
                <a:off x="3932171" y="2259839"/>
                <a:ext cx="4822700" cy="457176"/>
              </a:xfrm>
              <a:prstGeom prst="rect">
                <a:avLst/>
              </a:prstGeom>
              <a:grpFill/>
            </p:spPr>
            <p:txBody>
              <a:bodyPr wrap="square">
                <a:spAutoFit/>
              </a:bodyPr>
              <a:lstStyle/>
              <a:p>
                <a:pPr defTabSz="1828434">
                  <a:lnSpc>
                    <a:spcPct val="115000"/>
                  </a:lnSpc>
                </a:pPr>
                <a:endParaRPr lang="en-US" sz="2200">
                  <a:solidFill>
                    <a:srgbClr val="FFFFFF"/>
                  </a:solidFill>
                  <a:latin typeface="Open Sans" pitchFamily="2" charset="0"/>
                  <a:ea typeface="Open Sans" pitchFamily="2" charset="0"/>
                  <a:cs typeface="Open Sans" pitchFamily="2" charset="0"/>
                </a:endParaRPr>
              </a:p>
            </p:txBody>
          </p:sp>
        </p:grpSp>
        <p:sp>
          <p:nvSpPr>
            <p:cNvPr id="19" name="Rectángulo 511">
              <a:extLst>
                <a:ext uri="{FF2B5EF4-FFF2-40B4-BE49-F238E27FC236}">
                  <a16:creationId xmlns:a16="http://schemas.microsoft.com/office/drawing/2014/main" id="{58BC1711-5EC7-8949-AB0D-1E9298A07194}"/>
                </a:ext>
              </a:extLst>
            </p:cNvPr>
            <p:cNvSpPr/>
            <p:nvPr/>
          </p:nvSpPr>
          <p:spPr>
            <a:xfrm>
              <a:off x="9031787" y="3876871"/>
              <a:ext cx="4582613" cy="1235851"/>
            </a:xfrm>
            <a:prstGeom prst="rect">
              <a:avLst/>
            </a:prstGeom>
            <a:grpFill/>
          </p:spPr>
          <p:txBody>
            <a:bodyPr wrap="square">
              <a:spAutoFit/>
            </a:bodyPr>
            <a:lstStyle/>
            <a:p>
              <a:pPr marL="342900" marR="0" lvl="0" indent="-342900" defTabSz="1828434"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rPr>
                <a:t>Efficient resource allocation</a:t>
              </a:r>
            </a:p>
            <a:p>
              <a:pPr marL="342900" marR="0" lvl="0" indent="-342900" defTabSz="1828434"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2200" kern="0">
                  <a:solidFill>
                    <a:srgbClr val="FEFFFF"/>
                  </a:solidFill>
                  <a:latin typeface="Open Sans" pitchFamily="2" charset="0"/>
                  <a:ea typeface="Open Sans" pitchFamily="2" charset="0"/>
                  <a:cs typeface="Open Sans" pitchFamily="2" charset="0"/>
                </a:rPr>
                <a:t>Workflow</a:t>
              </a:r>
              <a:r>
                <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rPr>
                <a:t> automation</a:t>
              </a:r>
            </a:p>
            <a:p>
              <a:pPr marL="342900" marR="0" lvl="0" indent="-342900" defTabSz="1828434"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2200" i="0" u="none" strike="noStrike" kern="0" cap="none" spc="0" normalizeH="0" baseline="0" noProof="0">
                  <a:ln>
                    <a:noFill/>
                  </a:ln>
                  <a:solidFill>
                    <a:srgbClr val="FEFFFF"/>
                  </a:solidFill>
                  <a:effectLst/>
                  <a:uLnTx/>
                  <a:uFillTx/>
                  <a:latin typeface="Open Sans" pitchFamily="2" charset="0"/>
                  <a:ea typeface="Open Sans" pitchFamily="2" charset="0"/>
                  <a:cs typeface="Open Sans" pitchFamily="2" charset="0"/>
                </a:rPr>
                <a:t>Reproducibility</a:t>
              </a:r>
            </a:p>
          </p:txBody>
        </p:sp>
      </p:grpSp>
      <p:sp>
        <p:nvSpPr>
          <p:cNvPr id="4" name="Brandline_LVC">
            <a:extLst>
              <a:ext uri="{FF2B5EF4-FFF2-40B4-BE49-F238E27FC236}">
                <a16:creationId xmlns:a16="http://schemas.microsoft.com/office/drawing/2014/main" id="{C1343C24-1D11-2432-F714-08F5FC032C45}"/>
              </a:ext>
            </a:extLst>
          </p:cNvPr>
          <p:cNvSpPr/>
          <p:nvPr/>
        </p:nvSpPr>
        <p:spPr>
          <a:xfrm>
            <a:off x="6578600" y="813602"/>
            <a:ext cx="311554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A group of robots and a person pointing at a white screen&#10;&#10;Description automatically generated">
            <a:extLst>
              <a:ext uri="{FF2B5EF4-FFF2-40B4-BE49-F238E27FC236}">
                <a16:creationId xmlns:a16="http://schemas.microsoft.com/office/drawing/2014/main" id="{833BC778-9212-2543-0F5A-E908BF4724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600" y="2670602"/>
            <a:ext cx="5257743" cy="3802796"/>
          </a:xfrm>
          <a:prstGeom prst="rect">
            <a:avLst/>
          </a:prstGeom>
        </p:spPr>
      </p:pic>
    </p:spTree>
    <p:extLst>
      <p:ext uri="{BB962C8B-B14F-4D97-AF65-F5344CB8AC3E}">
        <p14:creationId xmlns:p14="http://schemas.microsoft.com/office/powerpoint/2010/main" val="1328938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9EB17C61-05F8-392F-4048-1233AC59FDAE}"/>
              </a:ext>
            </a:extLst>
          </p:cNvPr>
          <p:cNvSpPr>
            <a:spLocks noGrp="1"/>
          </p:cNvSpPr>
          <p:nvPr>
            <p:ph type="body" idx="10"/>
          </p:nvPr>
        </p:nvSpPr>
        <p:spPr>
          <a:xfrm>
            <a:off x="896257" y="4114800"/>
            <a:ext cx="14463486" cy="914400"/>
          </a:xfrm>
        </p:spPr>
        <p:txBody>
          <a:bodyPr anchor="ctr"/>
          <a:lstStyle/>
          <a:p>
            <a:r>
              <a:rPr lang="en-US"/>
              <a:t>Lifecycle of a Machine Learning Project</a:t>
            </a:r>
          </a:p>
        </p:txBody>
      </p:sp>
    </p:spTree>
    <p:extLst>
      <p:ext uri="{BB962C8B-B14F-4D97-AF65-F5344CB8AC3E}">
        <p14:creationId xmlns:p14="http://schemas.microsoft.com/office/powerpoint/2010/main" val="2771636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753B64B-A58B-CBBA-D97B-9D8465FA6720}"/>
              </a:ext>
            </a:extLst>
          </p:cNvPr>
          <p:cNvGrpSpPr/>
          <p:nvPr/>
        </p:nvGrpSpPr>
        <p:grpSpPr>
          <a:xfrm>
            <a:off x="2778479" y="1914922"/>
            <a:ext cx="10699042" cy="5314156"/>
            <a:chOff x="2771743" y="2173015"/>
            <a:chExt cx="10699042" cy="5314156"/>
          </a:xfrm>
        </p:grpSpPr>
        <p:grpSp>
          <p:nvGrpSpPr>
            <p:cNvPr id="4" name="Group 3">
              <a:extLst>
                <a:ext uri="{FF2B5EF4-FFF2-40B4-BE49-F238E27FC236}">
                  <a16:creationId xmlns:a16="http://schemas.microsoft.com/office/drawing/2014/main" id="{49A096FD-522A-0204-ADE4-EE14DB24CF12}"/>
                </a:ext>
              </a:extLst>
            </p:cNvPr>
            <p:cNvGrpSpPr/>
            <p:nvPr/>
          </p:nvGrpSpPr>
          <p:grpSpPr>
            <a:xfrm>
              <a:off x="2771743" y="2173015"/>
              <a:ext cx="2563139" cy="2887842"/>
              <a:chOff x="2771743" y="2175737"/>
              <a:chExt cx="2563139" cy="2887842"/>
            </a:xfrm>
            <a:solidFill>
              <a:schemeClr val="accent4">
                <a:lumMod val="60000"/>
                <a:lumOff val="40000"/>
              </a:schemeClr>
            </a:solidFill>
          </p:grpSpPr>
          <p:sp>
            <p:nvSpPr>
              <p:cNvPr id="26" name="Freeform: Shape 25">
                <a:extLst>
                  <a:ext uri="{FF2B5EF4-FFF2-40B4-BE49-F238E27FC236}">
                    <a16:creationId xmlns:a16="http://schemas.microsoft.com/office/drawing/2014/main" id="{09DCEF47-CF94-7E5E-9CB2-E77FF5BAFF59}"/>
                  </a:ext>
                </a:extLst>
              </p:cNvPr>
              <p:cNvSpPr/>
              <p:nvPr/>
            </p:nvSpPr>
            <p:spPr>
              <a:xfrm>
                <a:off x="2771743" y="2175737"/>
                <a:ext cx="2563139" cy="2887842"/>
              </a:xfrm>
              <a:custGeom>
                <a:avLst/>
                <a:gdLst>
                  <a:gd name="connsiteX0" fmla="*/ 2066196 w 2294078"/>
                  <a:gd name="connsiteY0" fmla="*/ 2047795 h 2507967"/>
                  <a:gd name="connsiteX1" fmla="*/ 1374903 w 2294078"/>
                  <a:gd name="connsiteY1" fmla="*/ 2446921 h 2507967"/>
                  <a:gd name="connsiteX2" fmla="*/ 919167 w 2294078"/>
                  <a:gd name="connsiteY2" fmla="*/ 2446921 h 2507967"/>
                  <a:gd name="connsiteX3" fmla="*/ 227858 w 2294078"/>
                  <a:gd name="connsiteY3" fmla="*/ 2047795 h 2507967"/>
                  <a:gd name="connsiteX4" fmla="*/ 0 w 2294078"/>
                  <a:gd name="connsiteY4" fmla="*/ 1653109 h 2507967"/>
                  <a:gd name="connsiteX5" fmla="*/ 0 w 2294078"/>
                  <a:gd name="connsiteY5" fmla="*/ 854864 h 2507967"/>
                  <a:gd name="connsiteX6" fmla="*/ 227860 w 2294078"/>
                  <a:gd name="connsiteY6" fmla="*/ 460184 h 2507967"/>
                  <a:gd name="connsiteX7" fmla="*/ 919169 w 2294078"/>
                  <a:gd name="connsiteY7" fmla="*/ 61056 h 2507967"/>
                  <a:gd name="connsiteX8" fmla="*/ 1374905 w 2294078"/>
                  <a:gd name="connsiteY8" fmla="*/ 61056 h 2507967"/>
                  <a:gd name="connsiteX9" fmla="*/ 2066196 w 2294078"/>
                  <a:gd name="connsiteY9" fmla="*/ 460184 h 2507967"/>
                  <a:gd name="connsiteX10" fmla="*/ 2294078 w 2294078"/>
                  <a:gd name="connsiteY10" fmla="*/ 854864 h 2507967"/>
                  <a:gd name="connsiteX11" fmla="*/ 2294078 w 2294078"/>
                  <a:gd name="connsiteY11" fmla="*/ 1653109 h 2507967"/>
                  <a:gd name="connsiteX12" fmla="*/ 2066196 w 2294078"/>
                  <a:gd name="connsiteY12" fmla="*/ 2047795 h 25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4078" h="2507967">
                    <a:moveTo>
                      <a:pt x="2066196" y="2047795"/>
                    </a:moveTo>
                    <a:lnTo>
                      <a:pt x="1374903" y="2446921"/>
                    </a:lnTo>
                    <a:cubicBezTo>
                      <a:pt x="1233901" y="2528317"/>
                      <a:pt x="1060172" y="2528317"/>
                      <a:pt x="919167" y="2446921"/>
                    </a:cubicBezTo>
                    <a:lnTo>
                      <a:pt x="227858" y="2047795"/>
                    </a:lnTo>
                    <a:cubicBezTo>
                      <a:pt x="86856" y="1966379"/>
                      <a:pt x="0" y="1815933"/>
                      <a:pt x="0" y="1653109"/>
                    </a:cubicBezTo>
                    <a:lnTo>
                      <a:pt x="0" y="854864"/>
                    </a:lnTo>
                    <a:cubicBezTo>
                      <a:pt x="0" y="692041"/>
                      <a:pt x="86856" y="541592"/>
                      <a:pt x="227860" y="460184"/>
                    </a:cubicBezTo>
                    <a:lnTo>
                      <a:pt x="919169" y="61056"/>
                    </a:lnTo>
                    <a:cubicBezTo>
                      <a:pt x="1060173" y="-20352"/>
                      <a:pt x="1233903" y="-20352"/>
                      <a:pt x="1374905" y="61056"/>
                    </a:cubicBezTo>
                    <a:lnTo>
                      <a:pt x="2066196" y="460184"/>
                    </a:lnTo>
                    <a:cubicBezTo>
                      <a:pt x="2207207" y="541592"/>
                      <a:pt x="2294078" y="692041"/>
                      <a:pt x="2294078" y="854864"/>
                    </a:cubicBezTo>
                    <a:lnTo>
                      <a:pt x="2294078" y="1653109"/>
                    </a:lnTo>
                    <a:cubicBezTo>
                      <a:pt x="2294078" y="1815933"/>
                      <a:pt x="2207207" y="1966379"/>
                      <a:pt x="2066196" y="2047795"/>
                    </a:cubicBezTo>
                    <a:close/>
                  </a:path>
                </a:pathLst>
              </a:custGeom>
              <a:grpFill/>
              <a:ln w="1983" cap="flat">
                <a:noFill/>
                <a:prstDash val="solid"/>
                <a:miter/>
              </a:ln>
              <a:effectLst>
                <a:outerShdw blurRad="50800" dist="38100" dir="2700000" algn="tl" rotWithShape="0">
                  <a:prstClr val="black">
                    <a:alpha val="40000"/>
                  </a:prstClr>
                </a:outerShdw>
              </a:effectLst>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27" name="TextBox 26">
                <a:extLst>
                  <a:ext uri="{FF2B5EF4-FFF2-40B4-BE49-F238E27FC236}">
                    <a16:creationId xmlns:a16="http://schemas.microsoft.com/office/drawing/2014/main" id="{12EFA130-A45E-5CC0-0775-0801A8D8892B}"/>
                  </a:ext>
                </a:extLst>
              </p:cNvPr>
              <p:cNvSpPr txBox="1"/>
              <p:nvPr/>
            </p:nvSpPr>
            <p:spPr>
              <a:xfrm>
                <a:off x="2885361" y="3234938"/>
                <a:ext cx="2335899" cy="846514"/>
              </a:xfrm>
              <a:prstGeom prst="rect">
                <a:avLst/>
              </a:prstGeom>
              <a:grpFill/>
            </p:spPr>
            <p:txBody>
              <a:bodyPr wrap="square">
                <a:spAutoFit/>
              </a:bodyPr>
              <a:lstStyle/>
              <a:p>
                <a:pPr algn="ctr">
                  <a:lnSpc>
                    <a:spcPct val="115000"/>
                  </a:lnSpc>
                  <a:buClrTx/>
                  <a:buFontTx/>
                  <a:buNone/>
                </a:pPr>
                <a:r>
                  <a:rPr lang="en-IN" sz="2200" b="0" i="0" u="none" strike="noStrike">
                    <a:solidFill>
                      <a:schemeClr val="tx1">
                        <a:lumMod val="75000"/>
                        <a:lumOff val="25000"/>
                      </a:schemeClr>
                    </a:solidFill>
                    <a:effectLst/>
                    <a:latin typeface="Open Sans" panose="020B0606030504020204" pitchFamily="34" charset="0"/>
                  </a:rPr>
                  <a:t>Problem definition</a:t>
                </a:r>
                <a:endParaRPr lang="en-US" sz="2200" kern="1200">
                  <a:solidFill>
                    <a:schemeClr val="tx1">
                      <a:lumMod val="75000"/>
                      <a:lumOff val="25000"/>
                    </a:schemeClr>
                  </a:solidFill>
                  <a:latin typeface="Open Sans" panose="020B0606030504020204" pitchFamily="34" charset="0"/>
                  <a:ea typeface="+mn-ea"/>
                  <a:cs typeface="+mn-cs"/>
                </a:endParaRPr>
              </a:p>
            </p:txBody>
          </p:sp>
        </p:grpSp>
        <p:grpSp>
          <p:nvGrpSpPr>
            <p:cNvPr id="8" name="Group 7">
              <a:extLst>
                <a:ext uri="{FF2B5EF4-FFF2-40B4-BE49-F238E27FC236}">
                  <a16:creationId xmlns:a16="http://schemas.microsoft.com/office/drawing/2014/main" id="{6250C489-40CF-4931-7C77-6ABCBC1A62F2}"/>
                </a:ext>
              </a:extLst>
            </p:cNvPr>
            <p:cNvGrpSpPr/>
            <p:nvPr/>
          </p:nvGrpSpPr>
          <p:grpSpPr>
            <a:xfrm>
              <a:off x="4142037" y="4599319"/>
              <a:ext cx="2563146" cy="2887852"/>
              <a:chOff x="4142311" y="4603719"/>
              <a:chExt cx="2563146" cy="2887852"/>
            </a:xfrm>
            <a:solidFill>
              <a:schemeClr val="accent1">
                <a:lumMod val="75000"/>
              </a:schemeClr>
            </a:solidFill>
          </p:grpSpPr>
          <p:sp>
            <p:nvSpPr>
              <p:cNvPr id="24" name="Freeform: Shape 23">
                <a:extLst>
                  <a:ext uri="{FF2B5EF4-FFF2-40B4-BE49-F238E27FC236}">
                    <a16:creationId xmlns:a16="http://schemas.microsoft.com/office/drawing/2014/main" id="{1F1C6773-B1F6-26B0-27FA-4B1346964C05}"/>
                  </a:ext>
                </a:extLst>
              </p:cNvPr>
              <p:cNvSpPr/>
              <p:nvPr/>
            </p:nvSpPr>
            <p:spPr>
              <a:xfrm>
                <a:off x="4142311" y="4603719"/>
                <a:ext cx="2563146" cy="2887852"/>
              </a:xfrm>
              <a:custGeom>
                <a:avLst/>
                <a:gdLst>
                  <a:gd name="connsiteX0" fmla="*/ 2066202 w 2294084"/>
                  <a:gd name="connsiteY0" fmla="*/ 2047803 h 2507975"/>
                  <a:gd name="connsiteX1" fmla="*/ 1374899 w 2294084"/>
                  <a:gd name="connsiteY1" fmla="*/ 2446929 h 2507975"/>
                  <a:gd name="connsiteX2" fmla="*/ 919175 w 2294084"/>
                  <a:gd name="connsiteY2" fmla="*/ 2446929 h 2507975"/>
                  <a:gd name="connsiteX3" fmla="*/ 227868 w 2294084"/>
                  <a:gd name="connsiteY3" fmla="*/ 2047803 h 2507975"/>
                  <a:gd name="connsiteX4" fmla="*/ 0 w 2294084"/>
                  <a:gd name="connsiteY4" fmla="*/ 1653121 h 2507975"/>
                  <a:gd name="connsiteX5" fmla="*/ 0 w 2294084"/>
                  <a:gd name="connsiteY5" fmla="*/ 854870 h 2507975"/>
                  <a:gd name="connsiteX6" fmla="*/ 227868 w 2294084"/>
                  <a:gd name="connsiteY6" fmla="*/ 460188 h 2507975"/>
                  <a:gd name="connsiteX7" fmla="*/ 919175 w 2294084"/>
                  <a:gd name="connsiteY7" fmla="*/ 61062 h 2507975"/>
                  <a:gd name="connsiteX8" fmla="*/ 1374899 w 2294084"/>
                  <a:gd name="connsiteY8" fmla="*/ 61062 h 2507975"/>
                  <a:gd name="connsiteX9" fmla="*/ 2066202 w 2294084"/>
                  <a:gd name="connsiteY9" fmla="*/ 460188 h 2507975"/>
                  <a:gd name="connsiteX10" fmla="*/ 2294084 w 2294084"/>
                  <a:gd name="connsiteY10" fmla="*/ 854870 h 2507975"/>
                  <a:gd name="connsiteX11" fmla="*/ 2294084 w 2294084"/>
                  <a:gd name="connsiteY11" fmla="*/ 1653121 h 2507975"/>
                  <a:gd name="connsiteX12" fmla="*/ 2066202 w 2294084"/>
                  <a:gd name="connsiteY12" fmla="*/ 2047803 h 25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4084" h="2507975">
                    <a:moveTo>
                      <a:pt x="2066202" y="2047803"/>
                    </a:moveTo>
                    <a:lnTo>
                      <a:pt x="1374899" y="2446929"/>
                    </a:lnTo>
                    <a:cubicBezTo>
                      <a:pt x="1233889" y="2528325"/>
                      <a:pt x="1060185" y="2528325"/>
                      <a:pt x="919175" y="2446929"/>
                    </a:cubicBezTo>
                    <a:lnTo>
                      <a:pt x="227868" y="2047803"/>
                    </a:lnTo>
                    <a:cubicBezTo>
                      <a:pt x="86864" y="1966386"/>
                      <a:pt x="0" y="1815933"/>
                      <a:pt x="0" y="1653121"/>
                    </a:cubicBezTo>
                    <a:lnTo>
                      <a:pt x="0" y="854870"/>
                    </a:lnTo>
                    <a:cubicBezTo>
                      <a:pt x="0" y="692057"/>
                      <a:pt x="86864" y="541604"/>
                      <a:pt x="227868" y="460188"/>
                    </a:cubicBezTo>
                    <a:lnTo>
                      <a:pt x="919175" y="61062"/>
                    </a:lnTo>
                    <a:cubicBezTo>
                      <a:pt x="1060185" y="-20354"/>
                      <a:pt x="1233909" y="-20354"/>
                      <a:pt x="1374899" y="61062"/>
                    </a:cubicBezTo>
                    <a:lnTo>
                      <a:pt x="2066202" y="460188"/>
                    </a:lnTo>
                    <a:cubicBezTo>
                      <a:pt x="2207213" y="541604"/>
                      <a:pt x="2294084" y="692057"/>
                      <a:pt x="2294084" y="854870"/>
                    </a:cubicBezTo>
                    <a:lnTo>
                      <a:pt x="2294084" y="1653121"/>
                    </a:lnTo>
                    <a:cubicBezTo>
                      <a:pt x="2294084" y="1815933"/>
                      <a:pt x="2207213" y="1966386"/>
                      <a:pt x="2066202" y="2047803"/>
                    </a:cubicBezTo>
                    <a:close/>
                  </a:path>
                </a:pathLst>
              </a:custGeom>
              <a:solidFill>
                <a:srgbClr val="AABFE4"/>
              </a:solidFill>
              <a:ln w="1983" cap="flat">
                <a:noFill/>
                <a:prstDash val="solid"/>
                <a:miter/>
              </a:ln>
              <a:effectLst>
                <a:outerShdw blurRad="50800" dist="38100" dir="2700000" algn="tl" rotWithShape="0">
                  <a:prstClr val="black">
                    <a:alpha val="40000"/>
                  </a:prstClr>
                </a:outerShdw>
              </a:effectLst>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25" name="TextBox 24">
                <a:extLst>
                  <a:ext uri="{FF2B5EF4-FFF2-40B4-BE49-F238E27FC236}">
                    <a16:creationId xmlns:a16="http://schemas.microsoft.com/office/drawing/2014/main" id="{3D9314FD-2CD7-7A77-2AD2-5655BC9AB32C}"/>
                  </a:ext>
                </a:extLst>
              </p:cNvPr>
              <p:cNvSpPr txBox="1"/>
              <p:nvPr/>
            </p:nvSpPr>
            <p:spPr>
              <a:xfrm>
                <a:off x="4255935" y="5662925"/>
                <a:ext cx="2335899" cy="846514"/>
              </a:xfrm>
              <a:prstGeom prst="rect">
                <a:avLst/>
              </a:prstGeom>
              <a:noFill/>
            </p:spPr>
            <p:txBody>
              <a:bodyPr wrap="square">
                <a:spAutoFit/>
              </a:bodyPr>
              <a:lstStyle/>
              <a:p>
                <a:pPr algn="ctr">
                  <a:lnSpc>
                    <a:spcPct val="115000"/>
                  </a:lnSpc>
                  <a:buClrTx/>
                  <a:buFontTx/>
                  <a:buNone/>
                </a:pPr>
                <a:r>
                  <a:rPr lang="en-IN" sz="2200" b="0" i="0" u="none" strike="noStrike">
                    <a:solidFill>
                      <a:schemeClr val="tx1">
                        <a:lumMod val="75000"/>
                        <a:lumOff val="25000"/>
                      </a:schemeClr>
                    </a:solidFill>
                    <a:effectLst/>
                    <a:latin typeface="Open Sans" panose="020B0606030504020204" pitchFamily="34" charset="0"/>
                  </a:rPr>
                  <a:t>Data </a:t>
                </a:r>
              </a:p>
              <a:p>
                <a:pPr algn="ctr">
                  <a:lnSpc>
                    <a:spcPct val="115000"/>
                  </a:lnSpc>
                  <a:buClrTx/>
                  <a:buFontTx/>
                  <a:buNone/>
                </a:pPr>
                <a:r>
                  <a:rPr lang="en-IN" sz="2200">
                    <a:solidFill>
                      <a:schemeClr val="tx1">
                        <a:lumMod val="75000"/>
                        <a:lumOff val="25000"/>
                      </a:schemeClr>
                    </a:solidFill>
                    <a:latin typeface="Open Sans" panose="020B0606030504020204" pitchFamily="34" charset="0"/>
                  </a:rPr>
                  <a:t>c</a:t>
                </a:r>
                <a:r>
                  <a:rPr lang="en-IN" sz="2200" b="0" i="0" u="none" strike="noStrike">
                    <a:solidFill>
                      <a:schemeClr val="tx1">
                        <a:lumMod val="75000"/>
                        <a:lumOff val="25000"/>
                      </a:schemeClr>
                    </a:solidFill>
                    <a:effectLst/>
                    <a:latin typeface="Open Sans" panose="020B0606030504020204" pitchFamily="34" charset="0"/>
                  </a:rPr>
                  <a:t>ollection</a:t>
                </a:r>
                <a:endParaRPr lang="en-US" sz="2200" kern="1200">
                  <a:solidFill>
                    <a:schemeClr val="tx1">
                      <a:lumMod val="75000"/>
                      <a:lumOff val="25000"/>
                    </a:schemeClr>
                  </a:solidFill>
                  <a:latin typeface="Open Sans" panose="020B0606030504020204" pitchFamily="34" charset="0"/>
                  <a:ea typeface="+mn-ea"/>
                  <a:cs typeface="+mn-cs"/>
                </a:endParaRPr>
              </a:p>
            </p:txBody>
          </p:sp>
        </p:grpSp>
        <p:grpSp>
          <p:nvGrpSpPr>
            <p:cNvPr id="5" name="Group 4">
              <a:extLst>
                <a:ext uri="{FF2B5EF4-FFF2-40B4-BE49-F238E27FC236}">
                  <a16:creationId xmlns:a16="http://schemas.microsoft.com/office/drawing/2014/main" id="{1C77DD83-8994-698A-6EA9-2F573A5A2AC4}"/>
                </a:ext>
              </a:extLst>
            </p:cNvPr>
            <p:cNvGrpSpPr/>
            <p:nvPr/>
          </p:nvGrpSpPr>
          <p:grpSpPr>
            <a:xfrm>
              <a:off x="5483909" y="2173015"/>
              <a:ext cx="2563135" cy="2887842"/>
              <a:chOff x="5483909" y="2175737"/>
              <a:chExt cx="2563135" cy="2887842"/>
            </a:xfrm>
          </p:grpSpPr>
          <p:sp>
            <p:nvSpPr>
              <p:cNvPr id="22" name="Freeform: Shape 21">
                <a:extLst>
                  <a:ext uri="{FF2B5EF4-FFF2-40B4-BE49-F238E27FC236}">
                    <a16:creationId xmlns:a16="http://schemas.microsoft.com/office/drawing/2014/main" id="{6A9E2136-A7C8-4315-14AE-B66DBDED4E32}"/>
                  </a:ext>
                </a:extLst>
              </p:cNvPr>
              <p:cNvSpPr/>
              <p:nvPr/>
            </p:nvSpPr>
            <p:spPr>
              <a:xfrm>
                <a:off x="5483909" y="2175737"/>
                <a:ext cx="2563135" cy="2887842"/>
              </a:xfrm>
              <a:custGeom>
                <a:avLst/>
                <a:gdLst>
                  <a:gd name="connsiteX0" fmla="*/ 2066212 w 2294074"/>
                  <a:gd name="connsiteY0" fmla="*/ 2047795 h 2507967"/>
                  <a:gd name="connsiteX1" fmla="*/ 1374909 w 2294074"/>
                  <a:gd name="connsiteY1" fmla="*/ 2446921 h 2507967"/>
                  <a:gd name="connsiteX2" fmla="*/ 919185 w 2294074"/>
                  <a:gd name="connsiteY2" fmla="*/ 2446921 h 2507967"/>
                  <a:gd name="connsiteX3" fmla="*/ 227862 w 2294074"/>
                  <a:gd name="connsiteY3" fmla="*/ 2047795 h 2507967"/>
                  <a:gd name="connsiteX4" fmla="*/ 0 w 2294074"/>
                  <a:gd name="connsiteY4" fmla="*/ 1653109 h 2507967"/>
                  <a:gd name="connsiteX5" fmla="*/ 0 w 2294074"/>
                  <a:gd name="connsiteY5" fmla="*/ 854864 h 2507967"/>
                  <a:gd name="connsiteX6" fmla="*/ 227862 w 2294074"/>
                  <a:gd name="connsiteY6" fmla="*/ 460184 h 2507967"/>
                  <a:gd name="connsiteX7" fmla="*/ 919185 w 2294074"/>
                  <a:gd name="connsiteY7" fmla="*/ 61056 h 2507967"/>
                  <a:gd name="connsiteX8" fmla="*/ 1374909 w 2294074"/>
                  <a:gd name="connsiteY8" fmla="*/ 61056 h 2507967"/>
                  <a:gd name="connsiteX9" fmla="*/ 2066212 w 2294074"/>
                  <a:gd name="connsiteY9" fmla="*/ 460184 h 2507967"/>
                  <a:gd name="connsiteX10" fmla="*/ 2294075 w 2294074"/>
                  <a:gd name="connsiteY10" fmla="*/ 854864 h 2507967"/>
                  <a:gd name="connsiteX11" fmla="*/ 2294075 w 2294074"/>
                  <a:gd name="connsiteY11" fmla="*/ 1653109 h 2507967"/>
                  <a:gd name="connsiteX12" fmla="*/ 2066212 w 2294074"/>
                  <a:gd name="connsiteY12" fmla="*/ 2047795 h 25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4074" h="2507967">
                    <a:moveTo>
                      <a:pt x="2066212" y="2047795"/>
                    </a:moveTo>
                    <a:lnTo>
                      <a:pt x="1374909" y="2446921"/>
                    </a:lnTo>
                    <a:cubicBezTo>
                      <a:pt x="1233899" y="2528317"/>
                      <a:pt x="1060176" y="2528317"/>
                      <a:pt x="919185" y="2446921"/>
                    </a:cubicBezTo>
                    <a:lnTo>
                      <a:pt x="227862" y="2047795"/>
                    </a:lnTo>
                    <a:cubicBezTo>
                      <a:pt x="86872" y="1966379"/>
                      <a:pt x="0" y="1815931"/>
                      <a:pt x="0" y="1653109"/>
                    </a:cubicBezTo>
                    <a:lnTo>
                      <a:pt x="0" y="854864"/>
                    </a:lnTo>
                    <a:cubicBezTo>
                      <a:pt x="0" y="692041"/>
                      <a:pt x="86872" y="541592"/>
                      <a:pt x="227862" y="460184"/>
                    </a:cubicBezTo>
                    <a:lnTo>
                      <a:pt x="919185" y="61056"/>
                    </a:lnTo>
                    <a:cubicBezTo>
                      <a:pt x="1060176" y="-20352"/>
                      <a:pt x="1233899" y="-20352"/>
                      <a:pt x="1374909" y="61056"/>
                    </a:cubicBezTo>
                    <a:lnTo>
                      <a:pt x="2066212" y="460184"/>
                    </a:lnTo>
                    <a:cubicBezTo>
                      <a:pt x="2207223" y="541592"/>
                      <a:pt x="2294075" y="692041"/>
                      <a:pt x="2294075" y="854864"/>
                    </a:cubicBezTo>
                    <a:lnTo>
                      <a:pt x="2294075" y="1653109"/>
                    </a:lnTo>
                    <a:cubicBezTo>
                      <a:pt x="2294075" y="1815933"/>
                      <a:pt x="2207223" y="1966379"/>
                      <a:pt x="2066212" y="2047795"/>
                    </a:cubicBezTo>
                    <a:close/>
                  </a:path>
                </a:pathLst>
              </a:custGeom>
              <a:solidFill>
                <a:srgbClr val="C7DB95"/>
              </a:solidFill>
              <a:ln w="1983" cap="flat">
                <a:noFill/>
                <a:prstDash val="solid"/>
                <a:miter/>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A9BD4822-DB41-BE8B-2ECE-F4B52273C952}"/>
                  </a:ext>
                </a:extLst>
              </p:cNvPr>
              <p:cNvSpPr txBox="1"/>
              <p:nvPr/>
            </p:nvSpPr>
            <p:spPr>
              <a:xfrm>
                <a:off x="5597527" y="3234938"/>
                <a:ext cx="2335899" cy="846514"/>
              </a:xfrm>
              <a:prstGeom prst="rect">
                <a:avLst/>
              </a:prstGeom>
              <a:noFill/>
            </p:spPr>
            <p:txBody>
              <a:bodyPr wrap="square">
                <a:spAutoFit/>
              </a:bodyPr>
              <a:lstStyle/>
              <a:p>
                <a:pPr marL="0" marR="0" lvl="0" indent="0" algn="ctr" defTabSz="914400" eaLnBrk="1" fontAlgn="auto" latinLnBrk="0" hangingPunct="1">
                  <a:lnSpc>
                    <a:spcPct val="115000"/>
                  </a:lnSpc>
                  <a:spcBef>
                    <a:spcPts val="0"/>
                  </a:spcBef>
                  <a:spcAft>
                    <a:spcPts val="0"/>
                  </a:spcAft>
                  <a:buClrTx/>
                  <a:buSzTx/>
                  <a:buFontTx/>
                  <a:buNone/>
                  <a:tabLst/>
                  <a:defRPr/>
                </a:pPr>
                <a:r>
                  <a:rPr lang="en-IN" sz="2200" b="0" i="0" u="none" strike="noStrike">
                    <a:solidFill>
                      <a:schemeClr val="tx1">
                        <a:lumMod val="75000"/>
                        <a:lumOff val="25000"/>
                      </a:schemeClr>
                    </a:solidFill>
                    <a:effectLst/>
                    <a:latin typeface="Open Sans" panose="020B0606030504020204" pitchFamily="34" charset="0"/>
                  </a:rPr>
                  <a:t>Data </a:t>
                </a:r>
              </a:p>
              <a:p>
                <a:pPr marL="0" marR="0" lvl="0" indent="0" algn="ctr" defTabSz="914400" eaLnBrk="1" fontAlgn="auto" latinLnBrk="0" hangingPunct="1">
                  <a:lnSpc>
                    <a:spcPct val="115000"/>
                  </a:lnSpc>
                  <a:spcBef>
                    <a:spcPts val="0"/>
                  </a:spcBef>
                  <a:spcAft>
                    <a:spcPts val="0"/>
                  </a:spcAft>
                  <a:buClrTx/>
                  <a:buSzTx/>
                  <a:buFontTx/>
                  <a:buNone/>
                  <a:tabLst/>
                  <a:defRPr/>
                </a:pPr>
                <a:r>
                  <a:rPr lang="en-IN" sz="2200">
                    <a:solidFill>
                      <a:schemeClr val="tx1">
                        <a:lumMod val="75000"/>
                        <a:lumOff val="25000"/>
                      </a:schemeClr>
                    </a:solidFill>
                    <a:latin typeface="Open Sans" panose="020B0606030504020204" pitchFamily="34" charset="0"/>
                  </a:rPr>
                  <a:t>p</a:t>
                </a:r>
                <a:r>
                  <a:rPr lang="en-IN" sz="2200" b="0" i="0" u="none" strike="noStrike">
                    <a:solidFill>
                      <a:schemeClr val="tx1">
                        <a:lumMod val="75000"/>
                        <a:lumOff val="25000"/>
                      </a:schemeClr>
                    </a:solidFill>
                    <a:effectLst/>
                    <a:latin typeface="Open Sans" panose="020B0606030504020204" pitchFamily="34" charset="0"/>
                  </a:rPr>
                  <a:t>reparation</a:t>
                </a:r>
                <a:endParaRPr kumimoji="0" lang="en-US" sz="2200" b="0" i="0" u="none" strike="noStrike" kern="1200" cap="none" spc="0" normalizeH="0" baseline="0" noProof="0">
                  <a:ln>
                    <a:noFill/>
                  </a:ln>
                  <a:solidFill>
                    <a:schemeClr val="tx1">
                      <a:lumMod val="75000"/>
                      <a:lumOff val="25000"/>
                    </a:schemeClr>
                  </a:solidFill>
                  <a:effectLst/>
                  <a:uLnTx/>
                  <a:uFillTx/>
                  <a:latin typeface="Open Sans" panose="020B0606030504020204" pitchFamily="34" charset="0"/>
                  <a:ea typeface="+mn-ea"/>
                  <a:cs typeface="+mn-cs"/>
                </a:endParaRPr>
              </a:p>
            </p:txBody>
          </p:sp>
        </p:grpSp>
        <p:grpSp>
          <p:nvGrpSpPr>
            <p:cNvPr id="9" name="Group 8">
              <a:extLst>
                <a:ext uri="{FF2B5EF4-FFF2-40B4-BE49-F238E27FC236}">
                  <a16:creationId xmlns:a16="http://schemas.microsoft.com/office/drawing/2014/main" id="{D51D60E1-40E4-09AF-E26A-AAF9DA4D4206}"/>
                </a:ext>
              </a:extLst>
            </p:cNvPr>
            <p:cNvGrpSpPr/>
            <p:nvPr/>
          </p:nvGrpSpPr>
          <p:grpSpPr>
            <a:xfrm>
              <a:off x="6846421" y="4597641"/>
              <a:ext cx="2563157" cy="2887846"/>
              <a:chOff x="6847845" y="4605409"/>
              <a:chExt cx="2563157" cy="2887846"/>
            </a:xfrm>
          </p:grpSpPr>
          <p:sp>
            <p:nvSpPr>
              <p:cNvPr id="20" name="Freeform: Shape 19">
                <a:extLst>
                  <a:ext uri="{FF2B5EF4-FFF2-40B4-BE49-F238E27FC236}">
                    <a16:creationId xmlns:a16="http://schemas.microsoft.com/office/drawing/2014/main" id="{427D1625-0FB7-4ED7-AEB6-63B6F8752B41}"/>
                  </a:ext>
                </a:extLst>
              </p:cNvPr>
              <p:cNvSpPr/>
              <p:nvPr/>
            </p:nvSpPr>
            <p:spPr>
              <a:xfrm>
                <a:off x="6847845" y="4605409"/>
                <a:ext cx="2563157" cy="2887846"/>
              </a:xfrm>
              <a:custGeom>
                <a:avLst/>
                <a:gdLst>
                  <a:gd name="connsiteX0" fmla="*/ 2066232 w 2294094"/>
                  <a:gd name="connsiteY0" fmla="*/ 2047783 h 2507970"/>
                  <a:gd name="connsiteX1" fmla="*/ 1374909 w 2294094"/>
                  <a:gd name="connsiteY1" fmla="*/ 2446909 h 2507970"/>
                  <a:gd name="connsiteX2" fmla="*/ 919185 w 2294094"/>
                  <a:gd name="connsiteY2" fmla="*/ 2446909 h 2507970"/>
                  <a:gd name="connsiteX3" fmla="*/ 227882 w 2294094"/>
                  <a:gd name="connsiteY3" fmla="*/ 2047783 h 2507970"/>
                  <a:gd name="connsiteX4" fmla="*/ 0 w 2294094"/>
                  <a:gd name="connsiteY4" fmla="*/ 1653121 h 2507970"/>
                  <a:gd name="connsiteX5" fmla="*/ 0 w 2294094"/>
                  <a:gd name="connsiteY5" fmla="*/ 854850 h 2507970"/>
                  <a:gd name="connsiteX6" fmla="*/ 227882 w 2294094"/>
                  <a:gd name="connsiteY6" fmla="*/ 460188 h 2507970"/>
                  <a:gd name="connsiteX7" fmla="*/ 919185 w 2294094"/>
                  <a:gd name="connsiteY7" fmla="*/ 61062 h 2507970"/>
                  <a:gd name="connsiteX8" fmla="*/ 1374909 w 2294094"/>
                  <a:gd name="connsiteY8" fmla="*/ 61062 h 2507970"/>
                  <a:gd name="connsiteX9" fmla="*/ 2066232 w 2294094"/>
                  <a:gd name="connsiteY9" fmla="*/ 460188 h 2507970"/>
                  <a:gd name="connsiteX10" fmla="*/ 2294095 w 2294094"/>
                  <a:gd name="connsiteY10" fmla="*/ 854850 h 2507970"/>
                  <a:gd name="connsiteX11" fmla="*/ 2294095 w 2294094"/>
                  <a:gd name="connsiteY11" fmla="*/ 1653121 h 2507970"/>
                  <a:gd name="connsiteX12" fmla="*/ 2066232 w 2294094"/>
                  <a:gd name="connsiteY12" fmla="*/ 2047783 h 250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4094" h="2507970">
                    <a:moveTo>
                      <a:pt x="2066232" y="2047783"/>
                    </a:moveTo>
                    <a:lnTo>
                      <a:pt x="1374909" y="2446909"/>
                    </a:lnTo>
                    <a:cubicBezTo>
                      <a:pt x="1233919" y="2528325"/>
                      <a:pt x="1060195" y="2528325"/>
                      <a:pt x="919185" y="2446909"/>
                    </a:cubicBezTo>
                    <a:lnTo>
                      <a:pt x="227882" y="2047783"/>
                    </a:lnTo>
                    <a:cubicBezTo>
                      <a:pt x="86872" y="1966367"/>
                      <a:pt x="0" y="1815933"/>
                      <a:pt x="0" y="1653121"/>
                    </a:cubicBezTo>
                    <a:lnTo>
                      <a:pt x="0" y="854850"/>
                    </a:lnTo>
                    <a:cubicBezTo>
                      <a:pt x="0" y="692037"/>
                      <a:pt x="86872" y="541584"/>
                      <a:pt x="227882" y="460188"/>
                    </a:cubicBezTo>
                    <a:lnTo>
                      <a:pt x="919185" y="61062"/>
                    </a:lnTo>
                    <a:cubicBezTo>
                      <a:pt x="1060195" y="-20354"/>
                      <a:pt x="1233919" y="-20354"/>
                      <a:pt x="1374909" y="61062"/>
                    </a:cubicBezTo>
                    <a:lnTo>
                      <a:pt x="2066232" y="460188"/>
                    </a:lnTo>
                    <a:cubicBezTo>
                      <a:pt x="2207223" y="541584"/>
                      <a:pt x="2294095" y="692037"/>
                      <a:pt x="2294095" y="854850"/>
                    </a:cubicBezTo>
                    <a:lnTo>
                      <a:pt x="2294095" y="1653121"/>
                    </a:lnTo>
                    <a:cubicBezTo>
                      <a:pt x="2294095" y="1815933"/>
                      <a:pt x="2207223" y="1966387"/>
                      <a:pt x="2066232" y="2047783"/>
                    </a:cubicBezTo>
                    <a:close/>
                  </a:path>
                </a:pathLst>
              </a:custGeom>
              <a:solidFill>
                <a:srgbClr val="FFBA5D"/>
              </a:solidFill>
              <a:ln w="1983" cap="flat">
                <a:noFill/>
                <a:prstDash val="solid"/>
                <a:miter/>
              </a:ln>
              <a:effectLst>
                <a:outerShdw blurRad="50800" dist="38100" dir="2700000" algn="tl" rotWithShape="0">
                  <a:prstClr val="black">
                    <a:alpha val="40000"/>
                  </a:prstClr>
                </a:outerShdw>
              </a:effectLst>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21" name="TextBox 20">
                <a:extLst>
                  <a:ext uri="{FF2B5EF4-FFF2-40B4-BE49-F238E27FC236}">
                    <a16:creationId xmlns:a16="http://schemas.microsoft.com/office/drawing/2014/main" id="{BA973C30-1BDF-4E8B-BA37-88B8AA201797}"/>
                  </a:ext>
                </a:extLst>
              </p:cNvPr>
              <p:cNvSpPr txBox="1"/>
              <p:nvPr/>
            </p:nvSpPr>
            <p:spPr>
              <a:xfrm>
                <a:off x="6961474" y="5664612"/>
                <a:ext cx="2335899" cy="846514"/>
              </a:xfrm>
              <a:prstGeom prst="rect">
                <a:avLst/>
              </a:prstGeom>
              <a:noFill/>
            </p:spPr>
            <p:txBody>
              <a:bodyPr wrap="square">
                <a:spAutoFit/>
              </a:bodyPr>
              <a:lstStyle/>
              <a:p>
                <a:pPr algn="ctr">
                  <a:lnSpc>
                    <a:spcPct val="115000"/>
                  </a:lnSpc>
                  <a:buClrTx/>
                  <a:buFontTx/>
                  <a:buNone/>
                </a:pPr>
                <a:r>
                  <a:rPr lang="en-IN" sz="2200" b="0" i="0" u="none" strike="noStrike">
                    <a:solidFill>
                      <a:schemeClr val="tx1">
                        <a:lumMod val="75000"/>
                        <a:lumOff val="25000"/>
                      </a:schemeClr>
                    </a:solidFill>
                    <a:effectLst/>
                    <a:latin typeface="Open Sans" panose="020B0606030504020204" pitchFamily="34" charset="0"/>
                    <a:ea typeface="Roboto" panose="02000000000000000000" pitchFamily="2" charset="0"/>
                    <a:cs typeface="Roboto" panose="02000000000000000000" pitchFamily="2" charset="0"/>
                  </a:rPr>
                  <a:t>Model </a:t>
                </a:r>
              </a:p>
              <a:p>
                <a:pPr algn="ctr">
                  <a:lnSpc>
                    <a:spcPct val="115000"/>
                  </a:lnSpc>
                  <a:buClrTx/>
                  <a:buFontTx/>
                  <a:buNone/>
                </a:pPr>
                <a:r>
                  <a:rPr lang="en-IN" sz="2200">
                    <a:solidFill>
                      <a:schemeClr val="tx1">
                        <a:lumMod val="75000"/>
                        <a:lumOff val="25000"/>
                      </a:schemeClr>
                    </a:solidFill>
                    <a:latin typeface="Open Sans" panose="020B0606030504020204" pitchFamily="34" charset="0"/>
                    <a:ea typeface="Roboto" panose="02000000000000000000" pitchFamily="2" charset="0"/>
                    <a:cs typeface="Roboto" panose="02000000000000000000" pitchFamily="2" charset="0"/>
                  </a:rPr>
                  <a:t>t</a:t>
                </a:r>
                <a:r>
                  <a:rPr lang="en-IN" sz="2200" b="0" i="0" u="none" strike="noStrike">
                    <a:solidFill>
                      <a:schemeClr val="tx1">
                        <a:lumMod val="75000"/>
                        <a:lumOff val="25000"/>
                      </a:schemeClr>
                    </a:solidFill>
                    <a:effectLst/>
                    <a:latin typeface="Open Sans" panose="020B0606030504020204" pitchFamily="34" charset="0"/>
                    <a:ea typeface="Roboto" panose="02000000000000000000" pitchFamily="2" charset="0"/>
                    <a:cs typeface="Roboto" panose="02000000000000000000" pitchFamily="2" charset="0"/>
                  </a:rPr>
                  <a:t>raining</a:t>
                </a:r>
                <a:endParaRPr lang="en-US" sz="2200" kern="1200">
                  <a:solidFill>
                    <a:schemeClr val="tx1">
                      <a:lumMod val="75000"/>
                      <a:lumOff val="25000"/>
                    </a:schemeClr>
                  </a:solidFill>
                  <a:latin typeface="Open Sans" panose="020B0606030504020204" pitchFamily="34" charset="0"/>
                  <a:ea typeface="Roboto" panose="02000000000000000000" pitchFamily="2" charset="0"/>
                  <a:cs typeface="Roboto" panose="02000000000000000000" pitchFamily="2" charset="0"/>
                </a:endParaRPr>
              </a:p>
            </p:txBody>
          </p:sp>
        </p:grpSp>
        <p:grpSp>
          <p:nvGrpSpPr>
            <p:cNvPr id="6" name="Group 5">
              <a:extLst>
                <a:ext uri="{FF2B5EF4-FFF2-40B4-BE49-F238E27FC236}">
                  <a16:creationId xmlns:a16="http://schemas.microsoft.com/office/drawing/2014/main" id="{1E87A64E-6EE5-6A46-878D-E65FBE160E93}"/>
                </a:ext>
              </a:extLst>
            </p:cNvPr>
            <p:cNvGrpSpPr/>
            <p:nvPr/>
          </p:nvGrpSpPr>
          <p:grpSpPr>
            <a:xfrm>
              <a:off x="8188362" y="2173015"/>
              <a:ext cx="2563157" cy="2887842"/>
              <a:chOff x="8188362" y="2175737"/>
              <a:chExt cx="2563157" cy="2887842"/>
            </a:xfrm>
          </p:grpSpPr>
          <p:sp>
            <p:nvSpPr>
              <p:cNvPr id="18" name="Freeform: Shape 17">
                <a:extLst>
                  <a:ext uri="{FF2B5EF4-FFF2-40B4-BE49-F238E27FC236}">
                    <a16:creationId xmlns:a16="http://schemas.microsoft.com/office/drawing/2014/main" id="{7AD70316-A05B-0225-3A31-722EA793E97E}"/>
                  </a:ext>
                </a:extLst>
              </p:cNvPr>
              <p:cNvSpPr/>
              <p:nvPr/>
            </p:nvSpPr>
            <p:spPr>
              <a:xfrm>
                <a:off x="8188362" y="2175737"/>
                <a:ext cx="2563157" cy="2887842"/>
              </a:xfrm>
              <a:custGeom>
                <a:avLst/>
                <a:gdLst>
                  <a:gd name="connsiteX0" fmla="*/ 2066212 w 2294094"/>
                  <a:gd name="connsiteY0" fmla="*/ 2047795 h 2507967"/>
                  <a:gd name="connsiteX1" fmla="*/ 1374909 w 2294094"/>
                  <a:gd name="connsiteY1" fmla="*/ 2446921 h 2507967"/>
                  <a:gd name="connsiteX2" fmla="*/ 919185 w 2294094"/>
                  <a:gd name="connsiteY2" fmla="*/ 2446921 h 2507967"/>
                  <a:gd name="connsiteX3" fmla="*/ 227882 w 2294094"/>
                  <a:gd name="connsiteY3" fmla="*/ 2047795 h 2507967"/>
                  <a:gd name="connsiteX4" fmla="*/ 0 w 2294094"/>
                  <a:gd name="connsiteY4" fmla="*/ 1653109 h 2507967"/>
                  <a:gd name="connsiteX5" fmla="*/ 0 w 2294094"/>
                  <a:gd name="connsiteY5" fmla="*/ 854864 h 2507967"/>
                  <a:gd name="connsiteX6" fmla="*/ 227882 w 2294094"/>
                  <a:gd name="connsiteY6" fmla="*/ 460184 h 2507967"/>
                  <a:gd name="connsiteX7" fmla="*/ 919185 w 2294094"/>
                  <a:gd name="connsiteY7" fmla="*/ 61056 h 2507967"/>
                  <a:gd name="connsiteX8" fmla="*/ 1374909 w 2294094"/>
                  <a:gd name="connsiteY8" fmla="*/ 61056 h 2507967"/>
                  <a:gd name="connsiteX9" fmla="*/ 2066212 w 2294094"/>
                  <a:gd name="connsiteY9" fmla="*/ 460184 h 2507967"/>
                  <a:gd name="connsiteX10" fmla="*/ 2294095 w 2294094"/>
                  <a:gd name="connsiteY10" fmla="*/ 854864 h 2507967"/>
                  <a:gd name="connsiteX11" fmla="*/ 2294095 w 2294094"/>
                  <a:gd name="connsiteY11" fmla="*/ 1653109 h 2507967"/>
                  <a:gd name="connsiteX12" fmla="*/ 2066212 w 2294094"/>
                  <a:gd name="connsiteY12" fmla="*/ 2047795 h 25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4094" h="2507967">
                    <a:moveTo>
                      <a:pt x="2066212" y="2047795"/>
                    </a:moveTo>
                    <a:lnTo>
                      <a:pt x="1374909" y="2446921"/>
                    </a:lnTo>
                    <a:cubicBezTo>
                      <a:pt x="1233919" y="2528317"/>
                      <a:pt x="1060195" y="2528317"/>
                      <a:pt x="919185" y="2446921"/>
                    </a:cubicBezTo>
                    <a:lnTo>
                      <a:pt x="227882" y="2047795"/>
                    </a:lnTo>
                    <a:cubicBezTo>
                      <a:pt x="86872" y="1966379"/>
                      <a:pt x="0" y="1815931"/>
                      <a:pt x="0" y="1653109"/>
                    </a:cubicBezTo>
                    <a:lnTo>
                      <a:pt x="0" y="854864"/>
                    </a:lnTo>
                    <a:cubicBezTo>
                      <a:pt x="0" y="692041"/>
                      <a:pt x="86872" y="541592"/>
                      <a:pt x="227882" y="460184"/>
                    </a:cubicBezTo>
                    <a:lnTo>
                      <a:pt x="919185" y="61056"/>
                    </a:lnTo>
                    <a:cubicBezTo>
                      <a:pt x="1060195" y="-20352"/>
                      <a:pt x="1233919" y="-20352"/>
                      <a:pt x="1374909" y="61056"/>
                    </a:cubicBezTo>
                    <a:lnTo>
                      <a:pt x="2066212" y="460184"/>
                    </a:lnTo>
                    <a:cubicBezTo>
                      <a:pt x="2207223" y="541592"/>
                      <a:pt x="2294095" y="692041"/>
                      <a:pt x="2294095" y="854864"/>
                    </a:cubicBezTo>
                    <a:lnTo>
                      <a:pt x="2294095" y="1653109"/>
                    </a:lnTo>
                    <a:cubicBezTo>
                      <a:pt x="2294095" y="1815933"/>
                      <a:pt x="2207223" y="1966379"/>
                      <a:pt x="2066212" y="2047795"/>
                    </a:cubicBezTo>
                    <a:close/>
                  </a:path>
                </a:pathLst>
              </a:custGeom>
              <a:solidFill>
                <a:schemeClr val="accent5">
                  <a:lumMod val="40000"/>
                  <a:lumOff val="60000"/>
                </a:schemeClr>
              </a:solidFill>
              <a:ln w="1983" cap="flat">
                <a:noFill/>
                <a:prstDash val="solid"/>
                <a:miter/>
              </a:ln>
              <a:effectLst>
                <a:outerShdw blurRad="50800" dist="38100" dir="2700000" algn="tl" rotWithShape="0">
                  <a:prstClr val="black">
                    <a:alpha val="40000"/>
                  </a:prstClr>
                </a:outerShdw>
              </a:effectLst>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19" name="TextBox 18">
                <a:extLst>
                  <a:ext uri="{FF2B5EF4-FFF2-40B4-BE49-F238E27FC236}">
                    <a16:creationId xmlns:a16="http://schemas.microsoft.com/office/drawing/2014/main" id="{15A21937-940F-2C23-53F3-87F6192AE6A1}"/>
                  </a:ext>
                </a:extLst>
              </p:cNvPr>
              <p:cNvSpPr txBox="1"/>
              <p:nvPr/>
            </p:nvSpPr>
            <p:spPr>
              <a:xfrm>
                <a:off x="8301991" y="3234938"/>
                <a:ext cx="2335899" cy="846514"/>
              </a:xfrm>
              <a:prstGeom prst="rect">
                <a:avLst/>
              </a:prstGeom>
              <a:noFill/>
            </p:spPr>
            <p:txBody>
              <a:bodyPr wrap="square">
                <a:spAutoFit/>
              </a:bodyPr>
              <a:lstStyle/>
              <a:p>
                <a:pPr algn="ctr">
                  <a:lnSpc>
                    <a:spcPct val="115000"/>
                  </a:lnSpc>
                  <a:buClrTx/>
                  <a:buFontTx/>
                  <a:buNone/>
                </a:pPr>
                <a:r>
                  <a:rPr lang="en-IN" sz="2200" b="0" i="0" u="none" strike="noStrike">
                    <a:solidFill>
                      <a:schemeClr val="tx1">
                        <a:lumMod val="75000"/>
                        <a:lumOff val="25000"/>
                      </a:schemeClr>
                    </a:solidFill>
                    <a:effectLst/>
                    <a:latin typeface="Open Sans" panose="020B0606030504020204" pitchFamily="34" charset="0"/>
                  </a:rPr>
                  <a:t>Model </a:t>
                </a:r>
              </a:p>
              <a:p>
                <a:pPr algn="ctr">
                  <a:lnSpc>
                    <a:spcPct val="115000"/>
                  </a:lnSpc>
                  <a:buClrTx/>
                  <a:buFontTx/>
                  <a:buNone/>
                </a:pPr>
                <a:r>
                  <a:rPr lang="en-IN" sz="2200">
                    <a:solidFill>
                      <a:schemeClr val="tx1">
                        <a:lumMod val="75000"/>
                        <a:lumOff val="25000"/>
                      </a:schemeClr>
                    </a:solidFill>
                    <a:latin typeface="Open Sans" panose="020B0606030504020204" pitchFamily="34" charset="0"/>
                  </a:rPr>
                  <a:t>e</a:t>
                </a:r>
                <a:r>
                  <a:rPr lang="en-IN" sz="2200" b="0" i="0" u="none" strike="noStrike">
                    <a:solidFill>
                      <a:schemeClr val="tx1">
                        <a:lumMod val="75000"/>
                        <a:lumOff val="25000"/>
                      </a:schemeClr>
                    </a:solidFill>
                    <a:effectLst/>
                    <a:latin typeface="Open Sans" panose="020B0606030504020204" pitchFamily="34" charset="0"/>
                  </a:rPr>
                  <a:t>valuation</a:t>
                </a:r>
                <a:endParaRPr lang="en-US" sz="2200" kern="1200">
                  <a:solidFill>
                    <a:schemeClr val="tx1">
                      <a:lumMod val="75000"/>
                      <a:lumOff val="25000"/>
                    </a:schemeClr>
                  </a:solidFill>
                  <a:latin typeface="Open Sans" panose="020B0606030504020204" pitchFamily="34" charset="0"/>
                  <a:ea typeface="+mn-ea"/>
                  <a:cs typeface="+mn-cs"/>
                </a:endParaRPr>
              </a:p>
            </p:txBody>
          </p:sp>
        </p:grpSp>
        <p:grpSp>
          <p:nvGrpSpPr>
            <p:cNvPr id="10" name="Group 9">
              <a:extLst>
                <a:ext uri="{FF2B5EF4-FFF2-40B4-BE49-F238E27FC236}">
                  <a16:creationId xmlns:a16="http://schemas.microsoft.com/office/drawing/2014/main" id="{88AAAE64-7B11-F06A-F382-F757D1AEC35E}"/>
                </a:ext>
              </a:extLst>
            </p:cNvPr>
            <p:cNvGrpSpPr/>
            <p:nvPr/>
          </p:nvGrpSpPr>
          <p:grpSpPr>
            <a:xfrm>
              <a:off x="9550954" y="4599325"/>
              <a:ext cx="2563135" cy="2887846"/>
              <a:chOff x="9552104" y="4603731"/>
              <a:chExt cx="2563135" cy="2887846"/>
            </a:xfrm>
            <a:solidFill>
              <a:schemeClr val="accent2">
                <a:lumMod val="75000"/>
              </a:schemeClr>
            </a:solidFill>
          </p:grpSpPr>
          <p:sp>
            <p:nvSpPr>
              <p:cNvPr id="16" name="Freeform: Shape 15">
                <a:extLst>
                  <a:ext uri="{FF2B5EF4-FFF2-40B4-BE49-F238E27FC236}">
                    <a16:creationId xmlns:a16="http://schemas.microsoft.com/office/drawing/2014/main" id="{FCB06C8D-B992-26CC-9500-C6B27ED7BF3D}"/>
                  </a:ext>
                </a:extLst>
              </p:cNvPr>
              <p:cNvSpPr/>
              <p:nvPr/>
            </p:nvSpPr>
            <p:spPr>
              <a:xfrm>
                <a:off x="9552104" y="4603731"/>
                <a:ext cx="2563135" cy="2887846"/>
              </a:xfrm>
              <a:custGeom>
                <a:avLst/>
                <a:gdLst>
                  <a:gd name="connsiteX0" fmla="*/ 2066212 w 2294074"/>
                  <a:gd name="connsiteY0" fmla="*/ 2047783 h 2507970"/>
                  <a:gd name="connsiteX1" fmla="*/ 1374909 w 2294074"/>
                  <a:gd name="connsiteY1" fmla="*/ 2446909 h 2507970"/>
                  <a:gd name="connsiteX2" fmla="*/ 919165 w 2294074"/>
                  <a:gd name="connsiteY2" fmla="*/ 2446909 h 2507970"/>
                  <a:gd name="connsiteX3" fmla="*/ 227862 w 2294074"/>
                  <a:gd name="connsiteY3" fmla="*/ 2047783 h 2507970"/>
                  <a:gd name="connsiteX4" fmla="*/ 0 w 2294074"/>
                  <a:gd name="connsiteY4" fmla="*/ 1653121 h 2507970"/>
                  <a:gd name="connsiteX5" fmla="*/ 0 w 2294074"/>
                  <a:gd name="connsiteY5" fmla="*/ 854850 h 2507970"/>
                  <a:gd name="connsiteX6" fmla="*/ 227862 w 2294074"/>
                  <a:gd name="connsiteY6" fmla="*/ 460188 h 2507970"/>
                  <a:gd name="connsiteX7" fmla="*/ 919165 w 2294074"/>
                  <a:gd name="connsiteY7" fmla="*/ 61062 h 2507970"/>
                  <a:gd name="connsiteX8" fmla="*/ 1374909 w 2294074"/>
                  <a:gd name="connsiteY8" fmla="*/ 61062 h 2507970"/>
                  <a:gd name="connsiteX9" fmla="*/ 2066212 w 2294074"/>
                  <a:gd name="connsiteY9" fmla="*/ 460188 h 2507970"/>
                  <a:gd name="connsiteX10" fmla="*/ 2294074 w 2294074"/>
                  <a:gd name="connsiteY10" fmla="*/ 854850 h 2507970"/>
                  <a:gd name="connsiteX11" fmla="*/ 2294074 w 2294074"/>
                  <a:gd name="connsiteY11" fmla="*/ 1653121 h 2507970"/>
                  <a:gd name="connsiteX12" fmla="*/ 2066212 w 2294074"/>
                  <a:gd name="connsiteY12" fmla="*/ 2047783 h 250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4074" h="2507970">
                    <a:moveTo>
                      <a:pt x="2066212" y="2047783"/>
                    </a:moveTo>
                    <a:lnTo>
                      <a:pt x="1374909" y="2446909"/>
                    </a:lnTo>
                    <a:cubicBezTo>
                      <a:pt x="1233899" y="2528325"/>
                      <a:pt x="1060175" y="2528325"/>
                      <a:pt x="919165" y="2446909"/>
                    </a:cubicBezTo>
                    <a:lnTo>
                      <a:pt x="227862" y="2047783"/>
                    </a:lnTo>
                    <a:cubicBezTo>
                      <a:pt x="86872" y="1966367"/>
                      <a:pt x="0" y="1815933"/>
                      <a:pt x="0" y="1653121"/>
                    </a:cubicBezTo>
                    <a:lnTo>
                      <a:pt x="0" y="854850"/>
                    </a:lnTo>
                    <a:cubicBezTo>
                      <a:pt x="0" y="692037"/>
                      <a:pt x="86872" y="541584"/>
                      <a:pt x="227862" y="460188"/>
                    </a:cubicBezTo>
                    <a:lnTo>
                      <a:pt x="919165" y="61062"/>
                    </a:lnTo>
                    <a:cubicBezTo>
                      <a:pt x="1060175" y="-20354"/>
                      <a:pt x="1233899" y="-20354"/>
                      <a:pt x="1374909" y="61062"/>
                    </a:cubicBezTo>
                    <a:lnTo>
                      <a:pt x="2066212" y="460188"/>
                    </a:lnTo>
                    <a:cubicBezTo>
                      <a:pt x="2207223" y="541584"/>
                      <a:pt x="2294074" y="692037"/>
                      <a:pt x="2294074" y="854850"/>
                    </a:cubicBezTo>
                    <a:lnTo>
                      <a:pt x="2294074" y="1653121"/>
                    </a:lnTo>
                    <a:cubicBezTo>
                      <a:pt x="2294074" y="1815933"/>
                      <a:pt x="2207223" y="1966387"/>
                      <a:pt x="2066212" y="2047783"/>
                    </a:cubicBezTo>
                    <a:close/>
                  </a:path>
                </a:pathLst>
              </a:custGeom>
              <a:solidFill>
                <a:srgbClr val="F9B4B1"/>
              </a:solidFill>
              <a:ln w="1983" cap="flat">
                <a:noFill/>
                <a:prstDash val="solid"/>
                <a:miter/>
              </a:ln>
              <a:effectLst>
                <a:outerShdw blurRad="50800" dist="38100" dir="2700000" algn="tl" rotWithShape="0">
                  <a:prstClr val="black">
                    <a:alpha val="40000"/>
                  </a:prstClr>
                </a:outerShdw>
              </a:effectLst>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17" name="TextBox 16">
                <a:extLst>
                  <a:ext uri="{FF2B5EF4-FFF2-40B4-BE49-F238E27FC236}">
                    <a16:creationId xmlns:a16="http://schemas.microsoft.com/office/drawing/2014/main" id="{7AC8190C-96BC-26A6-1B6B-CCBD2A458947}"/>
                  </a:ext>
                </a:extLst>
              </p:cNvPr>
              <p:cNvSpPr txBox="1"/>
              <p:nvPr/>
            </p:nvSpPr>
            <p:spPr>
              <a:xfrm>
                <a:off x="9665722" y="5662934"/>
                <a:ext cx="2335899" cy="769441"/>
              </a:xfrm>
              <a:prstGeom prst="rect">
                <a:avLst/>
              </a:prstGeom>
              <a:noFill/>
            </p:spPr>
            <p:txBody>
              <a:bodyPr wrap="square">
                <a:spAutoFit/>
              </a:bodyPr>
              <a:lstStyle/>
              <a:p>
                <a:pPr algn="ctr">
                  <a:buClrTx/>
                  <a:buFontTx/>
                  <a:buNone/>
                </a:pPr>
                <a:r>
                  <a:rPr lang="en-IN" sz="2200" b="0" i="0" u="none" strike="noStrike">
                    <a:solidFill>
                      <a:schemeClr val="tx1">
                        <a:lumMod val="75000"/>
                        <a:lumOff val="25000"/>
                      </a:schemeClr>
                    </a:solidFill>
                    <a:effectLst/>
                  </a:rPr>
                  <a:t>Model deployment </a:t>
                </a:r>
                <a:endParaRPr lang="en-US" sz="2200" kern="1200">
                  <a:solidFill>
                    <a:schemeClr val="tx1">
                      <a:lumMod val="75000"/>
                      <a:lumOff val="25000"/>
                    </a:schemeClr>
                  </a:solidFill>
                  <a:ea typeface="+mn-ea"/>
                  <a:cs typeface="+mn-cs"/>
                </a:endParaRPr>
              </a:p>
            </p:txBody>
          </p:sp>
        </p:grpSp>
        <p:grpSp>
          <p:nvGrpSpPr>
            <p:cNvPr id="7" name="Group 6">
              <a:extLst>
                <a:ext uri="{FF2B5EF4-FFF2-40B4-BE49-F238E27FC236}">
                  <a16:creationId xmlns:a16="http://schemas.microsoft.com/office/drawing/2014/main" id="{1694C2D3-A70D-D86C-BD1F-111B772D8C23}"/>
                </a:ext>
              </a:extLst>
            </p:cNvPr>
            <p:cNvGrpSpPr/>
            <p:nvPr/>
          </p:nvGrpSpPr>
          <p:grpSpPr>
            <a:xfrm>
              <a:off x="10907650" y="2188022"/>
              <a:ext cx="2563135" cy="2887842"/>
              <a:chOff x="10907650" y="2190744"/>
              <a:chExt cx="2563135" cy="2887842"/>
            </a:xfrm>
            <a:solidFill>
              <a:schemeClr val="accent2">
                <a:lumMod val="60000"/>
                <a:lumOff val="40000"/>
              </a:schemeClr>
            </a:solidFill>
          </p:grpSpPr>
          <p:sp>
            <p:nvSpPr>
              <p:cNvPr id="14" name="Freeform: Shape 13">
                <a:extLst>
                  <a:ext uri="{FF2B5EF4-FFF2-40B4-BE49-F238E27FC236}">
                    <a16:creationId xmlns:a16="http://schemas.microsoft.com/office/drawing/2014/main" id="{79FE50E7-973D-5D52-30F0-FF96B2D7A246}"/>
                  </a:ext>
                </a:extLst>
              </p:cNvPr>
              <p:cNvSpPr/>
              <p:nvPr/>
            </p:nvSpPr>
            <p:spPr>
              <a:xfrm>
                <a:off x="10907650" y="2190744"/>
                <a:ext cx="2563135" cy="2887842"/>
              </a:xfrm>
              <a:custGeom>
                <a:avLst/>
                <a:gdLst>
                  <a:gd name="connsiteX0" fmla="*/ 2066212 w 2294074"/>
                  <a:gd name="connsiteY0" fmla="*/ 2047795 h 2507967"/>
                  <a:gd name="connsiteX1" fmla="*/ 1374909 w 2294074"/>
                  <a:gd name="connsiteY1" fmla="*/ 2446921 h 2507967"/>
                  <a:gd name="connsiteX2" fmla="*/ 919165 w 2294074"/>
                  <a:gd name="connsiteY2" fmla="*/ 2446921 h 2507967"/>
                  <a:gd name="connsiteX3" fmla="*/ 227862 w 2294074"/>
                  <a:gd name="connsiteY3" fmla="*/ 2047795 h 2507967"/>
                  <a:gd name="connsiteX4" fmla="*/ 0 w 2294074"/>
                  <a:gd name="connsiteY4" fmla="*/ 1653117 h 2507967"/>
                  <a:gd name="connsiteX5" fmla="*/ 0 w 2294074"/>
                  <a:gd name="connsiteY5" fmla="*/ 854864 h 2507967"/>
                  <a:gd name="connsiteX6" fmla="*/ 227862 w 2294074"/>
                  <a:gd name="connsiteY6" fmla="*/ 460184 h 2507967"/>
                  <a:gd name="connsiteX7" fmla="*/ 919165 w 2294074"/>
                  <a:gd name="connsiteY7" fmla="*/ 61056 h 2507967"/>
                  <a:gd name="connsiteX8" fmla="*/ 1374909 w 2294074"/>
                  <a:gd name="connsiteY8" fmla="*/ 61056 h 2507967"/>
                  <a:gd name="connsiteX9" fmla="*/ 2066212 w 2294074"/>
                  <a:gd name="connsiteY9" fmla="*/ 460184 h 2507967"/>
                  <a:gd name="connsiteX10" fmla="*/ 2294074 w 2294074"/>
                  <a:gd name="connsiteY10" fmla="*/ 854864 h 2507967"/>
                  <a:gd name="connsiteX11" fmla="*/ 2294074 w 2294074"/>
                  <a:gd name="connsiteY11" fmla="*/ 1653119 h 2507967"/>
                  <a:gd name="connsiteX12" fmla="*/ 2066212 w 2294074"/>
                  <a:gd name="connsiteY12" fmla="*/ 2047795 h 25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4074" h="2507967">
                    <a:moveTo>
                      <a:pt x="2066212" y="2047795"/>
                    </a:moveTo>
                    <a:lnTo>
                      <a:pt x="1374909" y="2446921"/>
                    </a:lnTo>
                    <a:cubicBezTo>
                      <a:pt x="1233898" y="2528317"/>
                      <a:pt x="1060175" y="2528317"/>
                      <a:pt x="919165" y="2446921"/>
                    </a:cubicBezTo>
                    <a:lnTo>
                      <a:pt x="227862" y="2047795"/>
                    </a:lnTo>
                    <a:cubicBezTo>
                      <a:pt x="86852" y="1966379"/>
                      <a:pt x="0" y="1815931"/>
                      <a:pt x="0" y="1653117"/>
                    </a:cubicBezTo>
                    <a:lnTo>
                      <a:pt x="0" y="854864"/>
                    </a:lnTo>
                    <a:cubicBezTo>
                      <a:pt x="0" y="692041"/>
                      <a:pt x="86852" y="541592"/>
                      <a:pt x="227862" y="460184"/>
                    </a:cubicBezTo>
                    <a:lnTo>
                      <a:pt x="919165" y="61056"/>
                    </a:lnTo>
                    <a:cubicBezTo>
                      <a:pt x="1060175" y="-20352"/>
                      <a:pt x="1233898" y="-20352"/>
                      <a:pt x="1374909" y="61056"/>
                    </a:cubicBezTo>
                    <a:lnTo>
                      <a:pt x="2066212" y="460184"/>
                    </a:lnTo>
                    <a:cubicBezTo>
                      <a:pt x="2207223" y="541592"/>
                      <a:pt x="2294074" y="692041"/>
                      <a:pt x="2294074" y="854864"/>
                    </a:cubicBezTo>
                    <a:lnTo>
                      <a:pt x="2294074" y="1653119"/>
                    </a:lnTo>
                    <a:cubicBezTo>
                      <a:pt x="2294074" y="1815933"/>
                      <a:pt x="2207223" y="1966379"/>
                      <a:pt x="2066212" y="2047795"/>
                    </a:cubicBezTo>
                    <a:close/>
                  </a:path>
                </a:pathLst>
              </a:custGeom>
              <a:solidFill>
                <a:srgbClr val="EBF3F4"/>
              </a:solidFill>
              <a:ln w="1983" cap="flat">
                <a:noFill/>
                <a:prstDash val="solid"/>
                <a:miter/>
              </a:ln>
              <a:effectLst>
                <a:outerShdw blurRad="50800" dist="38100" dir="2700000" algn="tl" rotWithShape="0">
                  <a:prstClr val="black">
                    <a:alpha val="40000"/>
                  </a:prstClr>
                </a:outerShdw>
              </a:effectLst>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15" name="TextBox 14">
                <a:extLst>
                  <a:ext uri="{FF2B5EF4-FFF2-40B4-BE49-F238E27FC236}">
                    <a16:creationId xmlns:a16="http://schemas.microsoft.com/office/drawing/2014/main" id="{513FD3ED-5E5D-4912-DAFD-C45A0AF0CE27}"/>
                  </a:ext>
                </a:extLst>
              </p:cNvPr>
              <p:cNvSpPr txBox="1"/>
              <p:nvPr/>
            </p:nvSpPr>
            <p:spPr>
              <a:xfrm>
                <a:off x="11021268" y="3080667"/>
                <a:ext cx="2335899" cy="1235851"/>
              </a:xfrm>
              <a:prstGeom prst="rect">
                <a:avLst/>
              </a:prstGeom>
              <a:noFill/>
            </p:spPr>
            <p:txBody>
              <a:bodyPr wrap="square">
                <a:spAutoFit/>
              </a:bodyPr>
              <a:lstStyle/>
              <a:p>
                <a:pPr algn="ctr">
                  <a:lnSpc>
                    <a:spcPct val="115000"/>
                  </a:lnSpc>
                  <a:buClrTx/>
                  <a:buFontTx/>
                  <a:buNone/>
                </a:pPr>
                <a:r>
                  <a:rPr lang="en-IN" sz="2200" b="0" i="0" u="none" strike="noStrike">
                    <a:solidFill>
                      <a:schemeClr val="tx1">
                        <a:lumMod val="75000"/>
                        <a:lumOff val="25000"/>
                      </a:schemeClr>
                    </a:solidFill>
                    <a:effectLst/>
                    <a:latin typeface="Open Sans" panose="020B0606030504020204" pitchFamily="34" charset="0"/>
                  </a:rPr>
                  <a:t>Model monitoring and upkeep</a:t>
                </a:r>
                <a:endParaRPr lang="en-US" sz="2200" kern="1200">
                  <a:solidFill>
                    <a:schemeClr val="tx1">
                      <a:lumMod val="75000"/>
                      <a:lumOff val="25000"/>
                    </a:schemeClr>
                  </a:solidFill>
                  <a:latin typeface="Open Sans" panose="020B0606030504020204" pitchFamily="34" charset="0"/>
                  <a:ea typeface="+mn-ea"/>
                  <a:cs typeface="+mn-cs"/>
                </a:endParaRPr>
              </a:p>
            </p:txBody>
          </p:sp>
        </p:grpSp>
      </p:grpSp>
      <p:sp>
        <p:nvSpPr>
          <p:cNvPr id="50" name="Title 3">
            <a:extLst>
              <a:ext uri="{FF2B5EF4-FFF2-40B4-BE49-F238E27FC236}">
                <a16:creationId xmlns:a16="http://schemas.microsoft.com/office/drawing/2014/main" id="{C29CB1BA-FE0D-5D27-599A-1B10B72E4673}"/>
              </a:ext>
            </a:extLst>
          </p:cNvPr>
          <p:cNvSpPr>
            <a:spLocks noGrp="1"/>
          </p:cNvSpPr>
          <p:nvPr>
            <p:ph type="title"/>
          </p:nvPr>
        </p:nvSpPr>
        <p:spPr>
          <a:xfrm>
            <a:off x="-10160" y="229878"/>
            <a:ext cx="16276320" cy="687244"/>
          </a:xfrm>
        </p:spPr>
        <p:txBody>
          <a:bodyPr/>
          <a:lstStyle/>
          <a:p>
            <a:r>
              <a:rPr lang="en-US"/>
              <a:t>Lifecycle of a Machine Learning Project: Stages</a:t>
            </a:r>
            <a:endParaRPr lang="en-IN"/>
          </a:p>
        </p:txBody>
      </p:sp>
      <p:sp>
        <p:nvSpPr>
          <p:cNvPr id="53" name="Brandline_LVC">
            <a:extLst>
              <a:ext uri="{FF2B5EF4-FFF2-40B4-BE49-F238E27FC236}">
                <a16:creationId xmlns:a16="http://schemas.microsoft.com/office/drawing/2014/main" id="{FC2C0CCD-67AD-C211-9C19-02F18138C037}"/>
              </a:ext>
            </a:extLst>
          </p:cNvPr>
          <p:cNvSpPr/>
          <p:nvPr/>
        </p:nvSpPr>
        <p:spPr>
          <a:xfrm>
            <a:off x="2971800" y="816324"/>
            <a:ext cx="1031589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1189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370C6-22DB-33EE-8D23-352B7FDB27DF}"/>
              </a:ext>
            </a:extLst>
          </p:cNvPr>
          <p:cNvSpPr>
            <a:spLocks noGrp="1"/>
          </p:cNvSpPr>
          <p:nvPr>
            <p:ph type="title"/>
          </p:nvPr>
        </p:nvSpPr>
        <p:spPr/>
        <p:txBody>
          <a:bodyPr/>
          <a:lstStyle/>
          <a:p>
            <a:r>
              <a:rPr lang="en-US"/>
              <a:t>Lifecycle of a Machine Learning Project</a:t>
            </a:r>
            <a:endParaRPr lang="en-IN"/>
          </a:p>
        </p:txBody>
      </p:sp>
      <p:sp>
        <p:nvSpPr>
          <p:cNvPr id="5" name="Brandline_LVC">
            <a:extLst>
              <a:ext uri="{FF2B5EF4-FFF2-40B4-BE49-F238E27FC236}">
                <a16:creationId xmlns:a16="http://schemas.microsoft.com/office/drawing/2014/main" id="{0C4C85B5-7724-D16C-328F-5307640E9F90}"/>
              </a:ext>
            </a:extLst>
          </p:cNvPr>
          <p:cNvSpPr/>
          <p:nvPr/>
        </p:nvSpPr>
        <p:spPr>
          <a:xfrm>
            <a:off x="3810000" y="816324"/>
            <a:ext cx="863512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20B5D91D-5E17-3941-F30A-D39047E7BA8C}"/>
              </a:ext>
            </a:extLst>
          </p:cNvPr>
          <p:cNvSpPr/>
          <p:nvPr/>
        </p:nvSpPr>
        <p:spPr>
          <a:xfrm>
            <a:off x="8005911" y="2633060"/>
            <a:ext cx="7154457" cy="4019002"/>
          </a:xfrm>
          <a:prstGeom prst="roundRect">
            <a:avLst>
              <a:gd name="adj" fmla="val 8128"/>
            </a:avLst>
          </a:prstGeom>
          <a:solidFill>
            <a:srgbClr val="FAC5C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rtl="0">
              <a:lnSpc>
                <a:spcPct val="115000"/>
              </a:lnSpc>
              <a:spcBef>
                <a:spcPts val="0"/>
              </a:spcBef>
              <a:spcAft>
                <a:spcPts val="0"/>
              </a:spcAft>
              <a:buFont typeface="Arial" panose="020B0604020202020204" pitchFamily="34" charset="0"/>
              <a:buChar char="•"/>
            </a:pPr>
            <a:r>
              <a:rPr lang="en-US" sz="2200" dirty="0">
                <a:solidFill>
                  <a:schemeClr val="tx1">
                    <a:lumMod val="75000"/>
                    <a:lumOff val="25000"/>
                  </a:schemeClr>
                </a:solidFill>
                <a:latin typeface="Open Sans" pitchFamily="2" charset="0"/>
              </a:rPr>
              <a:t>It </a:t>
            </a:r>
            <a:r>
              <a:rPr lang="en-US" sz="2200" b="0" i="0" u="none" strike="noStrike" dirty="0">
                <a:solidFill>
                  <a:schemeClr val="tx1">
                    <a:lumMod val="75000"/>
                    <a:lumOff val="25000"/>
                  </a:schemeClr>
                </a:solidFill>
                <a:effectLst/>
                <a:latin typeface="Open Sans" pitchFamily="2" charset="0"/>
              </a:rPr>
              <a:t>is a cyclical process that helps understand the processes required in developing, implementing, and sustaining machine learning models.</a:t>
            </a:r>
          </a:p>
          <a:p>
            <a:pPr rtl="0">
              <a:lnSpc>
                <a:spcPct val="115000"/>
              </a:lnSpc>
              <a:spcBef>
                <a:spcPts val="0"/>
              </a:spcBef>
              <a:spcAft>
                <a:spcPts val="0"/>
              </a:spcAft>
            </a:pPr>
            <a:r>
              <a:rPr lang="en-US" sz="2200" b="0" i="0" u="none" strike="noStrike" dirty="0">
                <a:solidFill>
                  <a:schemeClr val="tx1">
                    <a:lumMod val="75000"/>
                    <a:lumOff val="25000"/>
                  </a:schemeClr>
                </a:solidFill>
                <a:effectLst/>
                <a:latin typeface="Open Sans" panose="020B0606030504020204" pitchFamily="34" charset="0"/>
              </a:rPr>
              <a:t> </a:t>
            </a:r>
          </a:p>
          <a:p>
            <a:pPr marL="342900" indent="-342900" rtl="0">
              <a:lnSpc>
                <a:spcPct val="115000"/>
              </a:lnSpc>
              <a:spcBef>
                <a:spcPts val="0"/>
              </a:spcBef>
              <a:spcAft>
                <a:spcPts val="0"/>
              </a:spcAft>
              <a:buFont typeface="Arial" panose="020B0604020202020204" pitchFamily="34" charset="0"/>
              <a:buChar char="•"/>
            </a:pPr>
            <a:r>
              <a:rPr lang="en-US" sz="2200" b="0" i="0" u="none" strike="noStrike" dirty="0">
                <a:solidFill>
                  <a:schemeClr val="tx1">
                    <a:lumMod val="75000"/>
                    <a:lumOff val="25000"/>
                  </a:schemeClr>
                </a:solidFill>
                <a:effectLst/>
                <a:latin typeface="Open Sans" pitchFamily="2" charset="0"/>
              </a:rPr>
              <a:t>It is intended to assist data scientists and machine learning engineers’ work. It provides a structure for coordinating and implementing machine learning projects.</a:t>
            </a:r>
            <a:endParaRPr lang="en-US" sz="2200" b="0" dirty="0">
              <a:solidFill>
                <a:schemeClr val="tx1">
                  <a:lumMod val="75000"/>
                  <a:lumOff val="25000"/>
                </a:schemeClr>
              </a:solidFill>
              <a:effectLst/>
              <a:latin typeface="Open Sans" pitchFamily="2" charset="0"/>
            </a:endParaRPr>
          </a:p>
        </p:txBody>
      </p:sp>
      <p:pic>
        <p:nvPicPr>
          <p:cNvPr id="2" name="Picture 1" descr="A group of people working on a computer&#10;&#10;Description automatically generated">
            <a:extLst>
              <a:ext uri="{FF2B5EF4-FFF2-40B4-BE49-F238E27FC236}">
                <a16:creationId xmlns:a16="http://schemas.microsoft.com/office/drawing/2014/main" id="{A84D2BE2-8490-A3AA-C367-64CC0EAEA1DC}"/>
              </a:ext>
            </a:extLst>
          </p:cNvPr>
          <p:cNvPicPr>
            <a:picLocks noChangeAspect="1"/>
          </p:cNvPicPr>
          <p:nvPr/>
        </p:nvPicPr>
        <p:blipFill>
          <a:blip r:embed="rId3"/>
          <a:stretch>
            <a:fillRect/>
          </a:stretch>
        </p:blipFill>
        <p:spPr>
          <a:xfrm>
            <a:off x="1757541" y="2492687"/>
            <a:ext cx="5461000" cy="3951789"/>
          </a:xfrm>
          <a:prstGeom prst="rect">
            <a:avLst/>
          </a:prstGeom>
        </p:spPr>
      </p:pic>
    </p:spTree>
    <p:extLst>
      <p:ext uri="{BB962C8B-B14F-4D97-AF65-F5344CB8AC3E}">
        <p14:creationId xmlns:p14="http://schemas.microsoft.com/office/powerpoint/2010/main" val="463288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943277-D586-2BE9-152C-E8D5D415D0E6}"/>
              </a:ext>
            </a:extLst>
          </p:cNvPr>
          <p:cNvSpPr>
            <a:spLocks noGrp="1"/>
          </p:cNvSpPr>
          <p:nvPr>
            <p:ph type="body" idx="1"/>
          </p:nvPr>
        </p:nvSpPr>
        <p:spPr>
          <a:xfrm>
            <a:off x="7758122" y="3978275"/>
            <a:ext cx="7080250" cy="2639155"/>
          </a:xfrm>
        </p:spPr>
        <p:txBody>
          <a:bodyPr>
            <a:noAutofit/>
          </a:bodyPr>
          <a:lstStyle/>
          <a:p>
            <a:pPr marL="342900" indent="-342900" algn="l">
              <a:lnSpc>
                <a:spcPct val="115000"/>
              </a:lnSpc>
              <a:buFont typeface="Arial" panose="020B0604020202020204" pitchFamily="34" charset="0"/>
              <a:buChar char="•"/>
            </a:pPr>
            <a:r>
              <a:rPr lang="en-US" b="0" i="0" dirty="0">
                <a:solidFill>
                  <a:schemeClr val="tx1">
                    <a:lumMod val="75000"/>
                    <a:lumOff val="25000"/>
                  </a:schemeClr>
                </a:solidFill>
                <a:effectLst/>
                <a:latin typeface="Open Sans" panose="020B0606030504020204" pitchFamily="34" charset="0"/>
              </a:rPr>
              <a:t>Identify the business problem</a:t>
            </a:r>
          </a:p>
          <a:p>
            <a:pPr marL="342900" indent="-342900" algn="l">
              <a:lnSpc>
                <a:spcPct val="115000"/>
              </a:lnSpc>
              <a:buFont typeface="Arial" panose="020B0604020202020204" pitchFamily="34" charset="0"/>
              <a:buChar char="•"/>
            </a:pPr>
            <a:r>
              <a:rPr lang="en-US" b="0" i="0" dirty="0">
                <a:solidFill>
                  <a:schemeClr val="tx1">
                    <a:lumMod val="75000"/>
                    <a:lumOff val="25000"/>
                  </a:schemeClr>
                </a:solidFill>
                <a:effectLst/>
                <a:latin typeface="Open Sans" panose="020B0606030504020204" pitchFamily="34" charset="0"/>
              </a:rPr>
              <a:t>Define objectives and success metrics</a:t>
            </a:r>
          </a:p>
          <a:p>
            <a:pPr marL="342900" indent="-342900" algn="l">
              <a:lnSpc>
                <a:spcPct val="115000"/>
              </a:lnSpc>
              <a:buFont typeface="Arial" panose="020B0604020202020204" pitchFamily="34" charset="0"/>
              <a:buChar char="•"/>
            </a:pPr>
            <a:r>
              <a:rPr lang="en-US" b="0" i="0" dirty="0">
                <a:solidFill>
                  <a:schemeClr val="tx1">
                    <a:lumMod val="75000"/>
                    <a:lumOff val="25000"/>
                  </a:schemeClr>
                </a:solidFill>
                <a:effectLst/>
                <a:latin typeface="Open Sans" panose="020B0606030504020204" pitchFamily="34" charset="0"/>
              </a:rPr>
              <a:t>Gather and analyze data</a:t>
            </a:r>
          </a:p>
          <a:p>
            <a:pPr marL="342900" indent="-342900" algn="l">
              <a:lnSpc>
                <a:spcPct val="115000"/>
              </a:lnSpc>
              <a:buFont typeface="Arial" panose="020B0604020202020204" pitchFamily="34" charset="0"/>
              <a:buChar char="•"/>
            </a:pPr>
            <a:r>
              <a:rPr lang="en-US" b="0" i="0" dirty="0">
                <a:solidFill>
                  <a:schemeClr val="tx1">
                    <a:lumMod val="75000"/>
                    <a:lumOff val="25000"/>
                  </a:schemeClr>
                </a:solidFill>
                <a:effectLst/>
                <a:latin typeface="Open Sans" panose="020B0606030504020204" pitchFamily="34" charset="0"/>
              </a:rPr>
              <a:t>Establish constraints and assumptions</a:t>
            </a:r>
          </a:p>
          <a:p>
            <a:pPr marL="342900" indent="-342900" algn="l">
              <a:lnSpc>
                <a:spcPct val="115000"/>
              </a:lnSpc>
              <a:buFont typeface="Arial" panose="020B0604020202020204" pitchFamily="34" charset="0"/>
              <a:buChar char="•"/>
            </a:pPr>
            <a:r>
              <a:rPr lang="en-US" dirty="0">
                <a:latin typeface="Open Sans" panose="020B0606030504020204" pitchFamily="34" charset="0"/>
              </a:rPr>
              <a:t>Know the s</a:t>
            </a:r>
            <a:r>
              <a:rPr lang="en-US" b="0" i="0" dirty="0">
                <a:solidFill>
                  <a:schemeClr val="tx1">
                    <a:lumMod val="75000"/>
                    <a:lumOff val="25000"/>
                  </a:schemeClr>
                </a:solidFill>
                <a:effectLst/>
                <a:latin typeface="Open Sans" panose="020B0606030504020204" pitchFamily="34" charset="0"/>
              </a:rPr>
              <a:t>cope of the project</a:t>
            </a:r>
          </a:p>
          <a:p>
            <a:pPr marL="342900" indent="-342900" algn="l">
              <a:lnSpc>
                <a:spcPct val="115000"/>
              </a:lnSpc>
              <a:buFont typeface="Arial" panose="020B0604020202020204" pitchFamily="34" charset="0"/>
              <a:buChar char="•"/>
            </a:pPr>
            <a:r>
              <a:rPr lang="en-US" b="0" i="0" dirty="0">
                <a:solidFill>
                  <a:schemeClr val="tx1">
                    <a:lumMod val="75000"/>
                    <a:lumOff val="25000"/>
                  </a:schemeClr>
                </a:solidFill>
                <a:effectLst/>
                <a:latin typeface="Open Sans" panose="020B0606030504020204" pitchFamily="34" charset="0"/>
              </a:rPr>
              <a:t>Assess risks and challenges</a:t>
            </a:r>
          </a:p>
          <a:p>
            <a:pPr marL="342900" indent="-342900" algn="l">
              <a:lnSpc>
                <a:spcPct val="115000"/>
              </a:lnSpc>
              <a:buFont typeface="Arial" panose="020B0604020202020204" pitchFamily="34" charset="0"/>
              <a:buChar char="•"/>
            </a:pPr>
            <a:r>
              <a:rPr lang="en-US" b="0" i="0" dirty="0">
                <a:solidFill>
                  <a:schemeClr val="tx1">
                    <a:lumMod val="75000"/>
                    <a:lumOff val="25000"/>
                  </a:schemeClr>
                </a:solidFill>
                <a:effectLst/>
                <a:latin typeface="Open Sans" panose="020B0606030504020204" pitchFamily="34" charset="0"/>
              </a:rPr>
              <a:t>Document the problem definition collaboratively </a:t>
            </a:r>
          </a:p>
          <a:p>
            <a:endParaRPr lang="en-IN" dirty="0">
              <a:latin typeface="+mj-lt"/>
            </a:endParaRPr>
          </a:p>
        </p:txBody>
      </p:sp>
      <p:sp>
        <p:nvSpPr>
          <p:cNvPr id="4" name="Title 3">
            <a:extLst>
              <a:ext uri="{FF2B5EF4-FFF2-40B4-BE49-F238E27FC236}">
                <a16:creationId xmlns:a16="http://schemas.microsoft.com/office/drawing/2014/main" id="{9ADF5794-1570-509D-8684-879CDB09B19C}"/>
              </a:ext>
            </a:extLst>
          </p:cNvPr>
          <p:cNvSpPr>
            <a:spLocks noGrp="1"/>
          </p:cNvSpPr>
          <p:nvPr>
            <p:ph type="title"/>
          </p:nvPr>
        </p:nvSpPr>
        <p:spPr/>
        <p:txBody>
          <a:bodyPr/>
          <a:lstStyle/>
          <a:p>
            <a:r>
              <a:rPr lang="en-IN"/>
              <a:t>Stage 1: Problem Definition</a:t>
            </a:r>
          </a:p>
        </p:txBody>
      </p:sp>
      <p:sp>
        <p:nvSpPr>
          <p:cNvPr id="6" name="Brandline_LVC">
            <a:extLst>
              <a:ext uri="{FF2B5EF4-FFF2-40B4-BE49-F238E27FC236}">
                <a16:creationId xmlns:a16="http://schemas.microsoft.com/office/drawing/2014/main" id="{9E40A91F-1B3B-94BE-F1EC-1629C17D0C2F}"/>
              </a:ext>
            </a:extLst>
          </p:cNvPr>
          <p:cNvSpPr/>
          <p:nvPr/>
        </p:nvSpPr>
        <p:spPr>
          <a:xfrm>
            <a:off x="5118100" y="816324"/>
            <a:ext cx="602964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2">
            <a:extLst>
              <a:ext uri="{FF2B5EF4-FFF2-40B4-BE49-F238E27FC236}">
                <a16:creationId xmlns:a16="http://schemas.microsoft.com/office/drawing/2014/main" id="{6DB61688-B56B-2A49-1DD2-803C0C4C02AA}"/>
              </a:ext>
            </a:extLst>
          </p:cNvPr>
          <p:cNvSpPr>
            <a:spLocks noGrp="1"/>
          </p:cNvSpPr>
          <p:nvPr>
            <p:ph type="body" idx="10"/>
          </p:nvPr>
        </p:nvSpPr>
        <p:spPr>
          <a:xfrm>
            <a:off x="1279500" y="1414461"/>
            <a:ext cx="13696999" cy="903776"/>
          </a:xfrm>
        </p:spPr>
        <p:txBody>
          <a:bodyPr/>
          <a:lstStyle/>
          <a:p>
            <a:r>
              <a:rPr lang="en-US" b="0" i="0" dirty="0">
                <a:solidFill>
                  <a:schemeClr val="tx1">
                    <a:lumMod val="75000"/>
                    <a:lumOff val="25000"/>
                  </a:schemeClr>
                </a:solidFill>
                <a:effectLst/>
                <a:latin typeface="Open Sans" panose="020B0606030504020204" pitchFamily="34" charset="0"/>
              </a:rPr>
              <a:t>The success of a project relies on a clear understanding and definition of the problem at hand. It is crucial to convert the business objective into a machine learning issue.</a:t>
            </a:r>
          </a:p>
          <a:p>
            <a:endParaRPr lang="en-IN" dirty="0"/>
          </a:p>
        </p:txBody>
      </p:sp>
      <p:pic>
        <p:nvPicPr>
          <p:cNvPr id="5" name="Picture 4" descr="A group of people working on a machine&#10;&#10;Description automatically generated">
            <a:extLst>
              <a:ext uri="{FF2B5EF4-FFF2-40B4-BE49-F238E27FC236}">
                <a16:creationId xmlns:a16="http://schemas.microsoft.com/office/drawing/2014/main" id="{6B1B259E-2F66-4B23-48CC-DEA2E6F0EB20}"/>
              </a:ext>
            </a:extLst>
          </p:cNvPr>
          <p:cNvPicPr>
            <a:picLocks noChangeAspect="1"/>
          </p:cNvPicPr>
          <p:nvPr/>
        </p:nvPicPr>
        <p:blipFill>
          <a:blip r:embed="rId3"/>
          <a:stretch>
            <a:fillRect/>
          </a:stretch>
        </p:blipFill>
        <p:spPr>
          <a:xfrm>
            <a:off x="2136959" y="3465993"/>
            <a:ext cx="3670300" cy="3670300"/>
          </a:xfrm>
          <a:prstGeom prst="rect">
            <a:avLst/>
          </a:prstGeom>
        </p:spPr>
      </p:pic>
    </p:spTree>
    <p:extLst>
      <p:ext uri="{BB962C8B-B14F-4D97-AF65-F5344CB8AC3E}">
        <p14:creationId xmlns:p14="http://schemas.microsoft.com/office/powerpoint/2010/main" val="1948346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C359D94C-6752-0E58-06E4-D8E2BE15313C}"/>
              </a:ext>
            </a:extLst>
          </p:cNvPr>
          <p:cNvSpPr>
            <a:spLocks noGrp="1"/>
          </p:cNvSpPr>
          <p:nvPr>
            <p:ph type="body" sz="quarter" idx="11"/>
          </p:nvPr>
        </p:nvSpPr>
        <p:spPr>
          <a:xfrm>
            <a:off x="1328213" y="2802443"/>
            <a:ext cx="10554325" cy="450009"/>
          </a:xfrm>
        </p:spPr>
        <p:txBody>
          <a:bodyPr>
            <a:noAutofit/>
          </a:bodyPr>
          <a:lstStyle/>
          <a:p>
            <a:pPr>
              <a:lnSpc>
                <a:spcPct val="115000"/>
              </a:lnSpc>
            </a:pPr>
            <a:r>
              <a:rPr lang="en-US" dirty="0">
                <a:latin typeface="Open Sans" pitchFamily="2" charset="0"/>
              </a:rPr>
              <a:t>Classify the concept of MLOps and its importance in deploying ML models</a:t>
            </a:r>
          </a:p>
        </p:txBody>
      </p:sp>
      <p:sp>
        <p:nvSpPr>
          <p:cNvPr id="45" name="Text Placeholder 44">
            <a:extLst>
              <a:ext uri="{FF2B5EF4-FFF2-40B4-BE49-F238E27FC236}">
                <a16:creationId xmlns:a16="http://schemas.microsoft.com/office/drawing/2014/main" id="{5BFA53DF-B204-DA26-5D09-B31D4835F7D2}"/>
              </a:ext>
            </a:extLst>
          </p:cNvPr>
          <p:cNvSpPr>
            <a:spLocks noGrp="1"/>
          </p:cNvSpPr>
          <p:nvPr>
            <p:ph type="body" sz="quarter" idx="12"/>
          </p:nvPr>
        </p:nvSpPr>
        <p:spPr>
          <a:xfrm>
            <a:off x="1328213" y="3593623"/>
            <a:ext cx="9036000" cy="455596"/>
          </a:xfrm>
        </p:spPr>
        <p:txBody>
          <a:bodyPr>
            <a:normAutofit/>
          </a:bodyPr>
          <a:lstStyle/>
          <a:p>
            <a:pPr>
              <a:lnSpc>
                <a:spcPct val="115000"/>
              </a:lnSpc>
            </a:pPr>
            <a:r>
              <a:rPr lang="en-US" dirty="0">
                <a:latin typeface="Open Sans" pitchFamily="2" charset="0"/>
              </a:rPr>
              <a:t>Explain the meaning of key terms and concepts related to MLOps</a:t>
            </a:r>
          </a:p>
        </p:txBody>
      </p:sp>
      <p:sp>
        <p:nvSpPr>
          <p:cNvPr id="46" name="Text Placeholder 45">
            <a:extLst>
              <a:ext uri="{FF2B5EF4-FFF2-40B4-BE49-F238E27FC236}">
                <a16:creationId xmlns:a16="http://schemas.microsoft.com/office/drawing/2014/main" id="{A4812BD3-2647-7149-2939-40FBA0379115}"/>
              </a:ext>
            </a:extLst>
          </p:cNvPr>
          <p:cNvSpPr>
            <a:spLocks noGrp="1"/>
          </p:cNvSpPr>
          <p:nvPr>
            <p:ph type="body" sz="quarter" idx="13"/>
          </p:nvPr>
        </p:nvSpPr>
        <p:spPr>
          <a:xfrm>
            <a:off x="1328213" y="4390056"/>
            <a:ext cx="11076840" cy="450009"/>
          </a:xfrm>
        </p:spPr>
        <p:txBody>
          <a:bodyPr>
            <a:noAutofit/>
          </a:bodyPr>
          <a:lstStyle/>
          <a:p>
            <a:pPr>
              <a:lnSpc>
                <a:spcPct val="115000"/>
              </a:lnSpc>
            </a:pPr>
            <a:r>
              <a:rPr lang="en-US" dirty="0">
                <a:latin typeface="Open Sans" pitchFamily="2" charset="0"/>
              </a:rPr>
              <a:t>Analyze real-world examples to understand how MLOps is practically implemented</a:t>
            </a:r>
          </a:p>
        </p:txBody>
      </p:sp>
      <p:grpSp>
        <p:nvGrpSpPr>
          <p:cNvPr id="38" name="Group 37" hidden="1">
            <a:extLst>
              <a:ext uri="{FF2B5EF4-FFF2-40B4-BE49-F238E27FC236}">
                <a16:creationId xmlns:a16="http://schemas.microsoft.com/office/drawing/2014/main" id="{2BF4AE3B-7809-2876-3A2B-3F8043C040D0}"/>
              </a:ext>
            </a:extLst>
          </p:cNvPr>
          <p:cNvGrpSpPr>
            <a:grpSpLocks noGrp="1" noUngrp="1" noRot="1" noMove="1" noResize="1"/>
          </p:cNvGrpSpPr>
          <p:nvPr/>
        </p:nvGrpSpPr>
        <p:grpSpPr>
          <a:xfrm>
            <a:off x="1239953" y="642551"/>
            <a:ext cx="4011669" cy="4707468"/>
            <a:chOff x="1239953" y="642551"/>
            <a:chExt cx="4011669" cy="4707468"/>
          </a:xfrm>
        </p:grpSpPr>
        <p:sp>
          <p:nvSpPr>
            <p:cNvPr id="39" name="Rectangle 38">
              <a:extLst>
                <a:ext uri="{FF2B5EF4-FFF2-40B4-BE49-F238E27FC236}">
                  <a16:creationId xmlns:a16="http://schemas.microsoft.com/office/drawing/2014/main" id="{7B3F732F-B86E-389E-167A-748B08BCAB24}"/>
                </a:ext>
              </a:extLst>
            </p:cNvPr>
            <p:cNvSpPr>
              <a:spLocks noGrp="1" noRot="1" noMove="1" noResize="1" noEditPoints="1" noAdjustHandles="1" noChangeArrowheads="1" noChangeShapeType="1"/>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FF4DA66-131A-9ECA-E168-F9A6D342A1AA}"/>
                </a:ext>
              </a:extLst>
            </p:cNvPr>
            <p:cNvSpPr>
              <a:spLocks noGrp="1" noRot="1" noMove="1" noResize="1" noEditPoints="1" noAdjustHandles="1" noChangeArrowheads="1" noChangeShapeType="1"/>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97CD1E9-C573-43B7-F0D4-26E41A5A31AD}"/>
                </a:ext>
              </a:extLst>
            </p:cNvPr>
            <p:cNvSpPr>
              <a:spLocks noGrp="1" noRot="1" noMove="1" noResize="1" noEditPoints="1" noAdjustHandles="1" noChangeArrowheads="1" noChangeShapeType="1"/>
            </p:cNvSpPr>
            <p:nvPr userDrawn="1"/>
          </p:nvSpPr>
          <p:spPr>
            <a:xfrm>
              <a:off x="1332872" y="311918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F90B576-1AC6-1B20-28E0-FF131CF9384E}"/>
                </a:ext>
              </a:extLst>
            </p:cNvPr>
            <p:cNvSpPr>
              <a:spLocks noGrp="1" noRot="1" noMove="1" noResize="1" noEditPoints="1" noAdjustHandles="1" noChangeArrowheads="1" noChangeShapeType="1"/>
            </p:cNvSpPr>
            <p:nvPr userDrawn="1"/>
          </p:nvSpPr>
          <p:spPr>
            <a:xfrm>
              <a:off x="1332872" y="3940194"/>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ED46056-C2D7-27D8-CC4F-BBBBB8BFF30C}"/>
                </a:ext>
              </a:extLst>
            </p:cNvPr>
            <p:cNvSpPr>
              <a:spLocks noGrp="1" noRot="1" noMove="1" noResize="1" noEditPoints="1" noAdjustHandles="1" noChangeArrowheads="1" noChangeShapeType="1"/>
            </p:cNvSpPr>
            <p:nvPr userDrawn="1"/>
          </p:nvSpPr>
          <p:spPr>
            <a:xfrm>
              <a:off x="1332872" y="475601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descr="A blue and white circle with a white circle&#10;&#10;Description automatically generated with low confidence">
            <a:extLst>
              <a:ext uri="{FF2B5EF4-FFF2-40B4-BE49-F238E27FC236}">
                <a16:creationId xmlns:a16="http://schemas.microsoft.com/office/drawing/2014/main" id="{62502484-AB31-6077-D78F-FEA2E50C6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794" y="3670313"/>
            <a:ext cx="396244" cy="387931"/>
          </a:xfrm>
          <a:prstGeom prst="rect">
            <a:avLst/>
          </a:prstGeom>
        </p:spPr>
      </p:pic>
      <p:sp>
        <p:nvSpPr>
          <p:cNvPr id="3" name="Rectangle 2" hidden="1">
            <a:extLst>
              <a:ext uri="{FF2B5EF4-FFF2-40B4-BE49-F238E27FC236}">
                <a16:creationId xmlns:a16="http://schemas.microsoft.com/office/drawing/2014/main" id="{30BAC2DA-1088-EE08-9B17-60BF36165224}"/>
              </a:ext>
            </a:extLst>
          </p:cNvPr>
          <p:cNvSpPr>
            <a:spLocks/>
          </p:cNvSpPr>
          <p:nvPr/>
        </p:nvSpPr>
        <p:spPr>
          <a:xfrm>
            <a:off x="2967652" y="62462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hidden="1">
            <a:extLst>
              <a:ext uri="{FF2B5EF4-FFF2-40B4-BE49-F238E27FC236}">
                <a16:creationId xmlns:a16="http://schemas.microsoft.com/office/drawing/2014/main" id="{37B401B5-FEEC-3F7B-F567-E7B996A815B3}"/>
              </a:ext>
            </a:extLst>
          </p:cNvPr>
          <p:cNvSpPr>
            <a:spLocks/>
          </p:cNvSpPr>
          <p:nvPr/>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hidden="1">
            <a:extLst>
              <a:ext uri="{FF2B5EF4-FFF2-40B4-BE49-F238E27FC236}">
                <a16:creationId xmlns:a16="http://schemas.microsoft.com/office/drawing/2014/main" id="{E6E93299-5ADD-3012-5BE1-6D913FBF8F87}"/>
              </a:ext>
            </a:extLst>
          </p:cNvPr>
          <p:cNvSpPr>
            <a:spLocks/>
          </p:cNvSpPr>
          <p:nvPr/>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hidden="1">
            <a:extLst>
              <a:ext uri="{FF2B5EF4-FFF2-40B4-BE49-F238E27FC236}">
                <a16:creationId xmlns:a16="http://schemas.microsoft.com/office/drawing/2014/main" id="{3863CAAE-A008-95CC-D7FA-8FAA95FF4B0F}"/>
              </a:ext>
            </a:extLst>
          </p:cNvPr>
          <p:cNvSpPr>
            <a:spLocks/>
          </p:cNvSpPr>
          <p:nvPr/>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white circle with a white circle&#10;&#10;Description automatically generated with low confidence">
            <a:extLst>
              <a:ext uri="{FF2B5EF4-FFF2-40B4-BE49-F238E27FC236}">
                <a16:creationId xmlns:a16="http://schemas.microsoft.com/office/drawing/2014/main" id="{4A69260F-91BB-B919-F9F1-FD6A926A9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794" y="2860873"/>
            <a:ext cx="396244" cy="387931"/>
          </a:xfrm>
          <a:prstGeom prst="rect">
            <a:avLst/>
          </a:prstGeom>
        </p:spPr>
      </p:pic>
      <p:pic>
        <p:nvPicPr>
          <p:cNvPr id="27" name="Picture 26" descr="A blue and white circle with a white circle&#10;&#10;Description automatically generated with low confidence">
            <a:extLst>
              <a:ext uri="{FF2B5EF4-FFF2-40B4-BE49-F238E27FC236}">
                <a16:creationId xmlns:a16="http://schemas.microsoft.com/office/drawing/2014/main" id="{8C4F6583-6840-D967-881B-35004CE0A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794" y="4524374"/>
            <a:ext cx="396244" cy="387931"/>
          </a:xfrm>
          <a:prstGeom prst="rect">
            <a:avLst/>
          </a:prstGeom>
        </p:spPr>
      </p:pic>
      <p:sp>
        <p:nvSpPr>
          <p:cNvPr id="2" name="Text Placeholder 43">
            <a:extLst>
              <a:ext uri="{FF2B5EF4-FFF2-40B4-BE49-F238E27FC236}">
                <a16:creationId xmlns:a16="http://schemas.microsoft.com/office/drawing/2014/main" id="{5A670636-EF54-59E8-BCDD-A620386F23FC}"/>
              </a:ext>
            </a:extLst>
          </p:cNvPr>
          <p:cNvSpPr txBox="1">
            <a:spLocks/>
          </p:cNvSpPr>
          <p:nvPr/>
        </p:nvSpPr>
        <p:spPr>
          <a:xfrm>
            <a:off x="1328213" y="5171417"/>
            <a:ext cx="11671925" cy="1011600"/>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1000"/>
              </a:spcBef>
              <a:buFont typeface="Arial" panose="020B0604020202020204" pitchFamily="34" charset="0"/>
              <a:buNone/>
              <a:defRPr lang="en-GB"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pPr>
            <a:r>
              <a:rPr lang="en-US"/>
              <a:t>Gain insight into the importance of lifecycle in machine learning projects to convert business objectives into well-defined machine learning problems</a:t>
            </a:r>
          </a:p>
        </p:txBody>
      </p:sp>
      <p:sp>
        <p:nvSpPr>
          <p:cNvPr id="6" name="Text Placeholder 44">
            <a:extLst>
              <a:ext uri="{FF2B5EF4-FFF2-40B4-BE49-F238E27FC236}">
                <a16:creationId xmlns:a16="http://schemas.microsoft.com/office/drawing/2014/main" id="{36751313-698C-3F54-6440-834C0081F514}"/>
              </a:ext>
            </a:extLst>
          </p:cNvPr>
          <p:cNvSpPr txBox="1">
            <a:spLocks/>
          </p:cNvSpPr>
          <p:nvPr/>
        </p:nvSpPr>
        <p:spPr>
          <a:xfrm>
            <a:off x="1328213" y="6341975"/>
            <a:ext cx="11764846" cy="1011600"/>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rPr>
              <a:t>Identify the different stages of the machine learning model to turn raw data into reliable predictions effectively</a:t>
            </a:r>
          </a:p>
        </p:txBody>
      </p:sp>
      <p:pic>
        <p:nvPicPr>
          <p:cNvPr id="10" name="Picture 9" descr="A blue and white circle with a white circle&#10;&#10;Description automatically generated with low confidence">
            <a:extLst>
              <a:ext uri="{FF2B5EF4-FFF2-40B4-BE49-F238E27FC236}">
                <a16:creationId xmlns:a16="http://schemas.microsoft.com/office/drawing/2014/main" id="{1044B467-9F6D-E295-815D-D546623C4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794" y="5249606"/>
            <a:ext cx="396244" cy="387931"/>
          </a:xfrm>
          <a:prstGeom prst="rect">
            <a:avLst/>
          </a:prstGeom>
        </p:spPr>
      </p:pic>
      <p:pic>
        <p:nvPicPr>
          <p:cNvPr id="12" name="Picture 11" descr="A blue and white circle with a white circle&#10;&#10;Description automatically generated with low confidence">
            <a:extLst>
              <a:ext uri="{FF2B5EF4-FFF2-40B4-BE49-F238E27FC236}">
                <a16:creationId xmlns:a16="http://schemas.microsoft.com/office/drawing/2014/main" id="{315D7859-FE56-34F6-7A9C-FADA90982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794" y="6400130"/>
            <a:ext cx="396244" cy="387931"/>
          </a:xfrm>
          <a:prstGeom prst="rect">
            <a:avLst/>
          </a:prstGeom>
        </p:spPr>
      </p:pic>
      <p:sp>
        <p:nvSpPr>
          <p:cNvPr id="11" name="Rectangle 10">
            <a:extLst>
              <a:ext uri="{FF2B5EF4-FFF2-40B4-BE49-F238E27FC236}">
                <a16:creationId xmlns:a16="http://schemas.microsoft.com/office/drawing/2014/main" id="{B913D675-A804-2DB3-90BD-B076B07F2177}"/>
              </a:ext>
            </a:extLst>
          </p:cNvPr>
          <p:cNvSpPr>
            <a:spLocks/>
          </p:cNvSpPr>
          <p:nvPr/>
        </p:nvSpPr>
        <p:spPr>
          <a:xfrm>
            <a:off x="-718109" y="250544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3577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CD36DB-D6C1-4D8F-DC30-C2492F103069}"/>
              </a:ext>
            </a:extLst>
          </p:cNvPr>
          <p:cNvSpPr>
            <a:spLocks noGrp="1"/>
          </p:cNvSpPr>
          <p:nvPr>
            <p:ph type="title"/>
          </p:nvPr>
        </p:nvSpPr>
        <p:spPr>
          <a:xfrm>
            <a:off x="-10160" y="229878"/>
            <a:ext cx="16276320" cy="687244"/>
          </a:xfrm>
        </p:spPr>
        <p:txBody>
          <a:bodyPr>
            <a:normAutofit/>
          </a:bodyPr>
          <a:lstStyle/>
          <a:p>
            <a:r>
              <a:rPr lang="en-IN">
                <a:solidFill>
                  <a:srgbClr val="404040"/>
                </a:solidFill>
                <a:latin typeface="Open Sans Bold" panose="020B0806030504020204" pitchFamily="34" charset="0"/>
              </a:rPr>
              <a:t>Stage 2: Data Collection</a:t>
            </a:r>
          </a:p>
        </p:txBody>
      </p:sp>
      <p:sp>
        <p:nvSpPr>
          <p:cNvPr id="36" name="Brandline_LVC">
            <a:extLst>
              <a:ext uri="{FF2B5EF4-FFF2-40B4-BE49-F238E27FC236}">
                <a16:creationId xmlns:a16="http://schemas.microsoft.com/office/drawing/2014/main" id="{CFAB2A1F-1BD3-20BC-BA9E-0AF4FBC5672B}"/>
              </a:ext>
            </a:extLst>
          </p:cNvPr>
          <p:cNvSpPr/>
          <p:nvPr/>
        </p:nvSpPr>
        <p:spPr>
          <a:xfrm>
            <a:off x="5524500" y="816324"/>
            <a:ext cx="5217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A9ED4FCA-0DC8-6C7F-3D1B-382A04E3E56E}"/>
              </a:ext>
            </a:extLst>
          </p:cNvPr>
          <p:cNvSpPr txBox="1"/>
          <p:nvPr/>
        </p:nvSpPr>
        <p:spPr>
          <a:xfrm>
            <a:off x="3675063" y="1359829"/>
            <a:ext cx="8905874" cy="457176"/>
          </a:xfrm>
          <a:prstGeom prst="rect">
            <a:avLst/>
          </a:prstGeom>
          <a:noFill/>
        </p:spPr>
        <p:txBody>
          <a:bodyPr wrap="square">
            <a:spAutoFit/>
          </a:bodyPr>
          <a:lstStyle/>
          <a:p>
            <a:pPr algn="ctr">
              <a:lnSpc>
                <a:spcPct val="115000"/>
              </a:lnSpc>
            </a:pPr>
            <a:r>
              <a:rPr lang="en-US" sz="2200" b="0" i="0">
                <a:solidFill>
                  <a:schemeClr val="tx1">
                    <a:lumMod val="75000"/>
                    <a:lumOff val="25000"/>
                  </a:schemeClr>
                </a:solidFill>
                <a:effectLst/>
                <a:latin typeface="Open Sans" panose="020B0606030504020204" pitchFamily="34" charset="0"/>
              </a:rPr>
              <a:t>Gathering data with quality and quantity considerations</a:t>
            </a:r>
          </a:p>
        </p:txBody>
      </p:sp>
      <p:sp>
        <p:nvSpPr>
          <p:cNvPr id="42" name="Rectangle: Rounded Corners 41">
            <a:extLst>
              <a:ext uri="{FF2B5EF4-FFF2-40B4-BE49-F238E27FC236}">
                <a16:creationId xmlns:a16="http://schemas.microsoft.com/office/drawing/2014/main" id="{B4E5689E-F880-686D-4A5A-BBA08942AAAE}"/>
              </a:ext>
            </a:extLst>
          </p:cNvPr>
          <p:cNvSpPr/>
          <p:nvPr/>
        </p:nvSpPr>
        <p:spPr>
          <a:xfrm>
            <a:off x="6441961" y="2771775"/>
            <a:ext cx="3828032" cy="647700"/>
          </a:xfrm>
          <a:prstGeom prst="roundRect">
            <a:avLst/>
          </a:prstGeom>
          <a:solidFill>
            <a:srgbClr val="C7DB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b="1" dirty="0">
              <a:latin typeface="+mj-lt"/>
            </a:endParaRPr>
          </a:p>
          <a:p>
            <a:pPr algn="ctr"/>
            <a:r>
              <a:rPr lang="en-IN" sz="2200" dirty="0">
                <a:solidFill>
                  <a:schemeClr val="tx1">
                    <a:lumMod val="75000"/>
                    <a:lumOff val="25000"/>
                  </a:schemeClr>
                </a:solidFill>
                <a:latin typeface="+mj-lt"/>
              </a:rPr>
              <a:t>The essential features are:</a:t>
            </a:r>
            <a:endParaRPr lang="en-IN" sz="2200" b="1" dirty="0">
              <a:latin typeface="+mj-lt"/>
            </a:endParaRPr>
          </a:p>
          <a:p>
            <a:pPr algn="ctr"/>
            <a:endParaRPr lang="en-IN" sz="2200" b="1" dirty="0">
              <a:latin typeface="+mj-lt"/>
            </a:endParaRPr>
          </a:p>
        </p:txBody>
      </p:sp>
      <p:grpSp>
        <p:nvGrpSpPr>
          <p:cNvPr id="2" name="Group 1">
            <a:extLst>
              <a:ext uri="{FF2B5EF4-FFF2-40B4-BE49-F238E27FC236}">
                <a16:creationId xmlns:a16="http://schemas.microsoft.com/office/drawing/2014/main" id="{6EE150BD-7FD6-8F96-B89C-C7377E010FE6}"/>
              </a:ext>
            </a:extLst>
          </p:cNvPr>
          <p:cNvGrpSpPr/>
          <p:nvPr/>
        </p:nvGrpSpPr>
        <p:grpSpPr>
          <a:xfrm>
            <a:off x="1100642" y="4372425"/>
            <a:ext cx="14054716" cy="2342249"/>
            <a:chOff x="883423" y="2751993"/>
            <a:chExt cx="14451453" cy="2408366"/>
          </a:xfrm>
        </p:grpSpPr>
        <p:grpSp>
          <p:nvGrpSpPr>
            <p:cNvPr id="3" name="Group 2">
              <a:extLst>
                <a:ext uri="{FF2B5EF4-FFF2-40B4-BE49-F238E27FC236}">
                  <a16:creationId xmlns:a16="http://schemas.microsoft.com/office/drawing/2014/main" id="{E977CC06-D7A9-C431-2473-78B9792F5D19}"/>
                </a:ext>
              </a:extLst>
            </p:cNvPr>
            <p:cNvGrpSpPr/>
            <p:nvPr/>
          </p:nvGrpSpPr>
          <p:grpSpPr>
            <a:xfrm>
              <a:off x="5722149" y="2751993"/>
              <a:ext cx="2543455" cy="2407737"/>
              <a:chOff x="5716492" y="3373785"/>
              <a:chExt cx="2543455" cy="2407737"/>
            </a:xfrm>
          </p:grpSpPr>
          <p:sp>
            <p:nvSpPr>
              <p:cNvPr id="50" name="Freeform: Shape 49">
                <a:extLst>
                  <a:ext uri="{FF2B5EF4-FFF2-40B4-BE49-F238E27FC236}">
                    <a16:creationId xmlns:a16="http://schemas.microsoft.com/office/drawing/2014/main" id="{7AFC8266-20A8-BB03-8147-4262CF7BC04E}"/>
                  </a:ext>
                </a:extLst>
              </p:cNvPr>
              <p:cNvSpPr/>
              <p:nvPr/>
            </p:nvSpPr>
            <p:spPr>
              <a:xfrm>
                <a:off x="5716492" y="3373785"/>
                <a:ext cx="2543455" cy="2407737"/>
              </a:xfrm>
              <a:custGeom>
                <a:avLst/>
                <a:gdLst>
                  <a:gd name="connsiteX0" fmla="*/ 2543456 w 2543455"/>
                  <a:gd name="connsiteY0" fmla="*/ 1204497 h 2407737"/>
                  <a:gd name="connsiteX1" fmla="*/ 2381348 w 2543455"/>
                  <a:gd name="connsiteY1" fmla="*/ 1042390 h 2407737"/>
                  <a:gd name="connsiteX2" fmla="*/ 2039540 w 2543455"/>
                  <a:gd name="connsiteY2" fmla="*/ 352490 h 2407737"/>
                  <a:gd name="connsiteX3" fmla="*/ 1188161 w 2543455"/>
                  <a:gd name="connsiteY3" fmla="*/ 0 h 2407737"/>
                  <a:gd name="connsiteX4" fmla="*/ 336782 w 2543455"/>
                  <a:gd name="connsiteY4" fmla="*/ 352490 h 2407737"/>
                  <a:gd name="connsiteX5" fmla="*/ 0 w 2543455"/>
                  <a:gd name="connsiteY5" fmla="*/ 1007204 h 2407737"/>
                  <a:gd name="connsiteX6" fmla="*/ 184727 w 2543455"/>
                  <a:gd name="connsiteY6" fmla="*/ 1191931 h 2407737"/>
                  <a:gd name="connsiteX7" fmla="*/ 1188161 w 2543455"/>
                  <a:gd name="connsiteY7" fmla="*/ 200435 h 2407737"/>
                  <a:gd name="connsiteX8" fmla="*/ 2191594 w 2543455"/>
                  <a:gd name="connsiteY8" fmla="*/ 1203869 h 2407737"/>
                  <a:gd name="connsiteX9" fmla="*/ 1188161 w 2543455"/>
                  <a:gd name="connsiteY9" fmla="*/ 2207303 h 2407737"/>
                  <a:gd name="connsiteX10" fmla="*/ 184727 w 2543455"/>
                  <a:gd name="connsiteY10" fmla="*/ 1215807 h 2407737"/>
                  <a:gd name="connsiteX11" fmla="*/ 0 w 2543455"/>
                  <a:gd name="connsiteY11" fmla="*/ 1400534 h 2407737"/>
                  <a:gd name="connsiteX12" fmla="*/ 336782 w 2543455"/>
                  <a:gd name="connsiteY12" fmla="*/ 2055248 h 2407737"/>
                  <a:gd name="connsiteX13" fmla="*/ 1188161 w 2543455"/>
                  <a:gd name="connsiteY13" fmla="*/ 2407738 h 2407737"/>
                  <a:gd name="connsiteX14" fmla="*/ 2039540 w 2543455"/>
                  <a:gd name="connsiteY14" fmla="*/ 2055248 h 2407737"/>
                  <a:gd name="connsiteX15" fmla="*/ 2381348 w 2543455"/>
                  <a:gd name="connsiteY15" fmla="*/ 1365348 h 2407737"/>
                  <a:gd name="connsiteX16" fmla="*/ 2543456 w 2543455"/>
                  <a:gd name="connsiteY16" fmla="*/ 1204497 h 240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3455" h="2407737">
                    <a:moveTo>
                      <a:pt x="2543456" y="1204497"/>
                    </a:moveTo>
                    <a:lnTo>
                      <a:pt x="2381348" y="1042390"/>
                    </a:lnTo>
                    <a:cubicBezTo>
                      <a:pt x="2346790" y="782263"/>
                      <a:pt x="2228037" y="541615"/>
                      <a:pt x="2039540" y="352490"/>
                    </a:cubicBezTo>
                    <a:cubicBezTo>
                      <a:pt x="1812086" y="125036"/>
                      <a:pt x="1509863" y="0"/>
                      <a:pt x="1188161" y="0"/>
                    </a:cubicBezTo>
                    <a:cubicBezTo>
                      <a:pt x="866459" y="0"/>
                      <a:pt x="564235" y="125036"/>
                      <a:pt x="336782" y="352490"/>
                    </a:cubicBezTo>
                    <a:cubicBezTo>
                      <a:pt x="156452" y="532819"/>
                      <a:pt x="40213" y="760272"/>
                      <a:pt x="0" y="1007204"/>
                    </a:cubicBezTo>
                    <a:lnTo>
                      <a:pt x="184727" y="1191931"/>
                    </a:lnTo>
                    <a:cubicBezTo>
                      <a:pt x="191010" y="644032"/>
                      <a:pt x="639006" y="200435"/>
                      <a:pt x="1188161" y="200435"/>
                    </a:cubicBezTo>
                    <a:cubicBezTo>
                      <a:pt x="1741714" y="200435"/>
                      <a:pt x="2191594" y="650944"/>
                      <a:pt x="2191594" y="1203869"/>
                    </a:cubicBezTo>
                    <a:cubicBezTo>
                      <a:pt x="2191594" y="1756794"/>
                      <a:pt x="1741086" y="2207303"/>
                      <a:pt x="1188161" y="2207303"/>
                    </a:cubicBezTo>
                    <a:cubicBezTo>
                      <a:pt x="639006" y="2207303"/>
                      <a:pt x="191010" y="1763706"/>
                      <a:pt x="184727" y="1215807"/>
                    </a:cubicBezTo>
                    <a:lnTo>
                      <a:pt x="0" y="1400534"/>
                    </a:lnTo>
                    <a:cubicBezTo>
                      <a:pt x="40213" y="1647466"/>
                      <a:pt x="156452" y="1874919"/>
                      <a:pt x="336782" y="2055248"/>
                    </a:cubicBezTo>
                    <a:cubicBezTo>
                      <a:pt x="564235" y="2282701"/>
                      <a:pt x="866459" y="2407738"/>
                      <a:pt x="1188161" y="2407738"/>
                    </a:cubicBezTo>
                    <a:cubicBezTo>
                      <a:pt x="1509863" y="2407738"/>
                      <a:pt x="1812086" y="2282701"/>
                      <a:pt x="2039540" y="2055248"/>
                    </a:cubicBezTo>
                    <a:cubicBezTo>
                      <a:pt x="2228666" y="1866122"/>
                      <a:pt x="2346790" y="1626103"/>
                      <a:pt x="2381348" y="1365348"/>
                    </a:cubicBezTo>
                    <a:lnTo>
                      <a:pt x="2543456" y="1204497"/>
                    </a:lnTo>
                    <a:close/>
                  </a:path>
                </a:pathLst>
              </a:custGeom>
              <a:solidFill>
                <a:srgbClr val="6C7A85"/>
              </a:solidFill>
              <a:ln w="6281" cap="flat">
                <a:noFill/>
                <a:prstDash val="solid"/>
                <a:miter/>
              </a:ln>
            </p:spPr>
            <p:txBody>
              <a:bodyPr rtlCol="0" anchor="ctr"/>
              <a:lstStyle/>
              <a:p>
                <a:endParaRPr lang="en-US"/>
              </a:p>
            </p:txBody>
          </p:sp>
          <p:sp>
            <p:nvSpPr>
              <p:cNvPr id="51" name="TextBox 50">
                <a:extLst>
                  <a:ext uri="{FF2B5EF4-FFF2-40B4-BE49-F238E27FC236}">
                    <a16:creationId xmlns:a16="http://schemas.microsoft.com/office/drawing/2014/main" id="{0C5DF76C-3A6D-30E7-CFC1-98B991AFFD83}"/>
                  </a:ext>
                </a:extLst>
              </p:cNvPr>
              <p:cNvSpPr txBox="1"/>
              <p:nvPr/>
            </p:nvSpPr>
            <p:spPr>
              <a:xfrm>
                <a:off x="5817275" y="4154396"/>
                <a:ext cx="2118032" cy="846515"/>
              </a:xfrm>
              <a:prstGeom prst="rect">
                <a:avLst/>
              </a:prstGeom>
              <a:noFill/>
            </p:spPr>
            <p:txBody>
              <a:bodyPr wrap="square">
                <a:spAutoFit/>
              </a:bodyPr>
              <a:lstStyle/>
              <a:p>
                <a:pPr algn="ctr" defTabSz="1219170">
                  <a:lnSpc>
                    <a:spcPct val="115000"/>
                  </a:lnSpc>
                  <a:buClrTx/>
                </a:pP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 </a:t>
                </a:r>
              </a:p>
              <a:p>
                <a:pPr algn="ctr" defTabSz="1219170">
                  <a:lnSpc>
                    <a:spcPct val="115000"/>
                  </a:lnSpc>
                  <a:buClrTx/>
                </a:pP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quantity</a:t>
                </a:r>
                <a:endParaRPr lang="en-US"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 name="Group 4">
              <a:extLst>
                <a:ext uri="{FF2B5EF4-FFF2-40B4-BE49-F238E27FC236}">
                  <a16:creationId xmlns:a16="http://schemas.microsoft.com/office/drawing/2014/main" id="{954917BA-2A96-2334-E273-C4B674CB6C6D}"/>
                </a:ext>
              </a:extLst>
            </p:cNvPr>
            <p:cNvGrpSpPr/>
            <p:nvPr/>
          </p:nvGrpSpPr>
          <p:grpSpPr>
            <a:xfrm>
              <a:off x="8125486" y="2751993"/>
              <a:ext cx="2543456" cy="2407737"/>
              <a:chOff x="8125486" y="3373785"/>
              <a:chExt cx="2543456" cy="2407737"/>
            </a:xfrm>
          </p:grpSpPr>
          <p:sp>
            <p:nvSpPr>
              <p:cNvPr id="48" name="Freeform: Shape 47">
                <a:extLst>
                  <a:ext uri="{FF2B5EF4-FFF2-40B4-BE49-F238E27FC236}">
                    <a16:creationId xmlns:a16="http://schemas.microsoft.com/office/drawing/2014/main" id="{C773B24C-EE8E-58BA-FAD1-9A3B4FF14CB2}"/>
                  </a:ext>
                </a:extLst>
              </p:cNvPr>
              <p:cNvSpPr/>
              <p:nvPr/>
            </p:nvSpPr>
            <p:spPr>
              <a:xfrm>
                <a:off x="8125486" y="3373785"/>
                <a:ext cx="2543456" cy="2407737"/>
              </a:xfrm>
              <a:custGeom>
                <a:avLst/>
                <a:gdLst>
                  <a:gd name="connsiteX0" fmla="*/ 2543456 w 2543456"/>
                  <a:gd name="connsiteY0" fmla="*/ 1204497 h 2407737"/>
                  <a:gd name="connsiteX1" fmla="*/ 2381348 w 2543456"/>
                  <a:gd name="connsiteY1" fmla="*/ 1042390 h 2407737"/>
                  <a:gd name="connsiteX2" fmla="*/ 2039540 w 2543456"/>
                  <a:gd name="connsiteY2" fmla="*/ 352490 h 2407737"/>
                  <a:gd name="connsiteX3" fmla="*/ 1188161 w 2543456"/>
                  <a:gd name="connsiteY3" fmla="*/ 0 h 2407737"/>
                  <a:gd name="connsiteX4" fmla="*/ 336782 w 2543456"/>
                  <a:gd name="connsiteY4" fmla="*/ 352490 h 2407737"/>
                  <a:gd name="connsiteX5" fmla="*/ 0 w 2543456"/>
                  <a:gd name="connsiteY5" fmla="*/ 1007204 h 2407737"/>
                  <a:gd name="connsiteX6" fmla="*/ 184727 w 2543456"/>
                  <a:gd name="connsiteY6" fmla="*/ 1191931 h 2407737"/>
                  <a:gd name="connsiteX7" fmla="*/ 1188161 w 2543456"/>
                  <a:gd name="connsiteY7" fmla="*/ 200435 h 2407737"/>
                  <a:gd name="connsiteX8" fmla="*/ 2191595 w 2543456"/>
                  <a:gd name="connsiteY8" fmla="*/ 1203869 h 2407737"/>
                  <a:gd name="connsiteX9" fmla="*/ 1188161 w 2543456"/>
                  <a:gd name="connsiteY9" fmla="*/ 2207303 h 2407737"/>
                  <a:gd name="connsiteX10" fmla="*/ 184727 w 2543456"/>
                  <a:gd name="connsiteY10" fmla="*/ 1215807 h 2407737"/>
                  <a:gd name="connsiteX11" fmla="*/ 0 w 2543456"/>
                  <a:gd name="connsiteY11" fmla="*/ 1400534 h 2407737"/>
                  <a:gd name="connsiteX12" fmla="*/ 336782 w 2543456"/>
                  <a:gd name="connsiteY12" fmla="*/ 2055248 h 2407737"/>
                  <a:gd name="connsiteX13" fmla="*/ 1188161 w 2543456"/>
                  <a:gd name="connsiteY13" fmla="*/ 2407738 h 2407737"/>
                  <a:gd name="connsiteX14" fmla="*/ 2039540 w 2543456"/>
                  <a:gd name="connsiteY14" fmla="*/ 2055248 h 2407737"/>
                  <a:gd name="connsiteX15" fmla="*/ 2381348 w 2543456"/>
                  <a:gd name="connsiteY15" fmla="*/ 1365348 h 2407737"/>
                  <a:gd name="connsiteX16" fmla="*/ 2543456 w 2543456"/>
                  <a:gd name="connsiteY16" fmla="*/ 1204497 h 240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3456" h="2407737">
                    <a:moveTo>
                      <a:pt x="2543456" y="1204497"/>
                    </a:moveTo>
                    <a:lnTo>
                      <a:pt x="2381348" y="1042390"/>
                    </a:lnTo>
                    <a:cubicBezTo>
                      <a:pt x="2346791" y="782263"/>
                      <a:pt x="2228037" y="541615"/>
                      <a:pt x="2039540" y="352490"/>
                    </a:cubicBezTo>
                    <a:cubicBezTo>
                      <a:pt x="1812087" y="125036"/>
                      <a:pt x="1509863" y="0"/>
                      <a:pt x="1188161" y="0"/>
                    </a:cubicBezTo>
                    <a:cubicBezTo>
                      <a:pt x="866459" y="0"/>
                      <a:pt x="564235" y="125036"/>
                      <a:pt x="336782" y="352490"/>
                    </a:cubicBezTo>
                    <a:cubicBezTo>
                      <a:pt x="156453" y="532819"/>
                      <a:pt x="40213" y="760272"/>
                      <a:pt x="0" y="1007204"/>
                    </a:cubicBezTo>
                    <a:lnTo>
                      <a:pt x="184727" y="1191931"/>
                    </a:lnTo>
                    <a:cubicBezTo>
                      <a:pt x="191011" y="644032"/>
                      <a:pt x="639006" y="200435"/>
                      <a:pt x="1188161" y="200435"/>
                    </a:cubicBezTo>
                    <a:cubicBezTo>
                      <a:pt x="1741715" y="200435"/>
                      <a:pt x="2191595" y="650944"/>
                      <a:pt x="2191595" y="1203869"/>
                    </a:cubicBezTo>
                    <a:cubicBezTo>
                      <a:pt x="2191595" y="1756794"/>
                      <a:pt x="1741086" y="2207303"/>
                      <a:pt x="1188161" y="2207303"/>
                    </a:cubicBezTo>
                    <a:cubicBezTo>
                      <a:pt x="639006" y="2207303"/>
                      <a:pt x="191011" y="1763706"/>
                      <a:pt x="184727" y="1215807"/>
                    </a:cubicBezTo>
                    <a:lnTo>
                      <a:pt x="0" y="1400534"/>
                    </a:lnTo>
                    <a:cubicBezTo>
                      <a:pt x="40213" y="1647466"/>
                      <a:pt x="156453" y="1874919"/>
                      <a:pt x="336782" y="2055248"/>
                    </a:cubicBezTo>
                    <a:cubicBezTo>
                      <a:pt x="564235" y="2282701"/>
                      <a:pt x="866459" y="2407738"/>
                      <a:pt x="1188161" y="2407738"/>
                    </a:cubicBezTo>
                    <a:cubicBezTo>
                      <a:pt x="1509863" y="2407738"/>
                      <a:pt x="1812087" y="2282701"/>
                      <a:pt x="2039540" y="2055248"/>
                    </a:cubicBezTo>
                    <a:cubicBezTo>
                      <a:pt x="2228666" y="1866122"/>
                      <a:pt x="2346791" y="1626103"/>
                      <a:pt x="2381348" y="1365348"/>
                    </a:cubicBezTo>
                    <a:lnTo>
                      <a:pt x="2543456" y="1204497"/>
                    </a:lnTo>
                    <a:close/>
                  </a:path>
                </a:pathLst>
              </a:custGeom>
              <a:solidFill>
                <a:srgbClr val="4F90A6"/>
              </a:solidFill>
              <a:ln w="6281" cap="flat">
                <a:noFill/>
                <a:prstDash val="solid"/>
                <a:miter/>
              </a:ln>
            </p:spPr>
            <p:txBody>
              <a:bodyPr rtlCol="0" anchor="ctr"/>
              <a:lstStyle/>
              <a:p>
                <a:endParaRPr lang="en-US"/>
              </a:p>
            </p:txBody>
          </p:sp>
          <p:sp>
            <p:nvSpPr>
              <p:cNvPr id="49" name="TextBox 48">
                <a:extLst>
                  <a:ext uri="{FF2B5EF4-FFF2-40B4-BE49-F238E27FC236}">
                    <a16:creationId xmlns:a16="http://schemas.microsoft.com/office/drawing/2014/main" id="{FC36EC73-54DB-2B97-F86A-954244C4DA2C}"/>
                  </a:ext>
                </a:extLst>
              </p:cNvPr>
              <p:cNvSpPr txBox="1"/>
              <p:nvPr/>
            </p:nvSpPr>
            <p:spPr>
              <a:xfrm>
                <a:off x="8248655" y="4377598"/>
                <a:ext cx="2118032" cy="443050"/>
              </a:xfrm>
              <a:prstGeom prst="rect">
                <a:avLst/>
              </a:prstGeom>
              <a:noFill/>
            </p:spPr>
            <p:txBody>
              <a:bodyPr wrap="square">
                <a:spAutoFit/>
              </a:bodyPr>
              <a:lstStyle/>
              <a:p>
                <a:pPr algn="ct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 diversity</a:t>
                </a:r>
                <a:endParaRPr lang="en-US"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 name="Group 5">
              <a:extLst>
                <a:ext uri="{FF2B5EF4-FFF2-40B4-BE49-F238E27FC236}">
                  <a16:creationId xmlns:a16="http://schemas.microsoft.com/office/drawing/2014/main" id="{8771BA82-FF46-704D-258C-EF6B8FD8F307}"/>
                </a:ext>
              </a:extLst>
            </p:cNvPr>
            <p:cNvGrpSpPr/>
            <p:nvPr/>
          </p:nvGrpSpPr>
          <p:grpSpPr>
            <a:xfrm>
              <a:off x="10533852" y="2751993"/>
              <a:ext cx="2543455" cy="2407737"/>
              <a:chOff x="10533852" y="3373785"/>
              <a:chExt cx="2543455" cy="2407737"/>
            </a:xfrm>
          </p:grpSpPr>
          <p:sp>
            <p:nvSpPr>
              <p:cNvPr id="46" name="Freeform: Shape 45">
                <a:extLst>
                  <a:ext uri="{FF2B5EF4-FFF2-40B4-BE49-F238E27FC236}">
                    <a16:creationId xmlns:a16="http://schemas.microsoft.com/office/drawing/2014/main" id="{1EE5D948-CFED-8AEF-07F4-F249763BEB89}"/>
                  </a:ext>
                </a:extLst>
              </p:cNvPr>
              <p:cNvSpPr/>
              <p:nvPr/>
            </p:nvSpPr>
            <p:spPr>
              <a:xfrm>
                <a:off x="10533852" y="3373785"/>
                <a:ext cx="2543455" cy="2407737"/>
              </a:xfrm>
              <a:custGeom>
                <a:avLst/>
                <a:gdLst>
                  <a:gd name="connsiteX0" fmla="*/ 2543455 w 2543455"/>
                  <a:gd name="connsiteY0" fmla="*/ 1204497 h 2407737"/>
                  <a:gd name="connsiteX1" fmla="*/ 2381348 w 2543455"/>
                  <a:gd name="connsiteY1" fmla="*/ 1042390 h 2407737"/>
                  <a:gd name="connsiteX2" fmla="*/ 2039540 w 2543455"/>
                  <a:gd name="connsiteY2" fmla="*/ 352490 h 2407737"/>
                  <a:gd name="connsiteX3" fmla="*/ 1188161 w 2543455"/>
                  <a:gd name="connsiteY3" fmla="*/ 0 h 2407737"/>
                  <a:gd name="connsiteX4" fmla="*/ 336782 w 2543455"/>
                  <a:gd name="connsiteY4" fmla="*/ 352490 h 2407737"/>
                  <a:gd name="connsiteX5" fmla="*/ 0 w 2543455"/>
                  <a:gd name="connsiteY5" fmla="*/ 1007204 h 2407737"/>
                  <a:gd name="connsiteX6" fmla="*/ 184727 w 2543455"/>
                  <a:gd name="connsiteY6" fmla="*/ 1191931 h 2407737"/>
                  <a:gd name="connsiteX7" fmla="*/ 1188161 w 2543455"/>
                  <a:gd name="connsiteY7" fmla="*/ 200435 h 2407737"/>
                  <a:gd name="connsiteX8" fmla="*/ 2191594 w 2543455"/>
                  <a:gd name="connsiteY8" fmla="*/ 1203869 h 2407737"/>
                  <a:gd name="connsiteX9" fmla="*/ 1188161 w 2543455"/>
                  <a:gd name="connsiteY9" fmla="*/ 2207303 h 2407737"/>
                  <a:gd name="connsiteX10" fmla="*/ 184727 w 2543455"/>
                  <a:gd name="connsiteY10" fmla="*/ 1215807 h 2407737"/>
                  <a:gd name="connsiteX11" fmla="*/ 0 w 2543455"/>
                  <a:gd name="connsiteY11" fmla="*/ 1400534 h 2407737"/>
                  <a:gd name="connsiteX12" fmla="*/ 336782 w 2543455"/>
                  <a:gd name="connsiteY12" fmla="*/ 2055248 h 2407737"/>
                  <a:gd name="connsiteX13" fmla="*/ 1188161 w 2543455"/>
                  <a:gd name="connsiteY13" fmla="*/ 2407738 h 2407737"/>
                  <a:gd name="connsiteX14" fmla="*/ 2039540 w 2543455"/>
                  <a:gd name="connsiteY14" fmla="*/ 2055248 h 2407737"/>
                  <a:gd name="connsiteX15" fmla="*/ 2381348 w 2543455"/>
                  <a:gd name="connsiteY15" fmla="*/ 1365348 h 2407737"/>
                  <a:gd name="connsiteX16" fmla="*/ 2543455 w 2543455"/>
                  <a:gd name="connsiteY16" fmla="*/ 1204497 h 240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3455" h="2407737">
                    <a:moveTo>
                      <a:pt x="2543455" y="1204497"/>
                    </a:moveTo>
                    <a:lnTo>
                      <a:pt x="2381348" y="1042390"/>
                    </a:lnTo>
                    <a:cubicBezTo>
                      <a:pt x="2346791" y="782263"/>
                      <a:pt x="2228037" y="541615"/>
                      <a:pt x="2039540" y="352490"/>
                    </a:cubicBezTo>
                    <a:cubicBezTo>
                      <a:pt x="1812087" y="125036"/>
                      <a:pt x="1509862" y="0"/>
                      <a:pt x="1188161" y="0"/>
                    </a:cubicBezTo>
                    <a:cubicBezTo>
                      <a:pt x="866459" y="0"/>
                      <a:pt x="564235" y="125036"/>
                      <a:pt x="336782" y="352490"/>
                    </a:cubicBezTo>
                    <a:cubicBezTo>
                      <a:pt x="156453" y="532819"/>
                      <a:pt x="40213" y="760272"/>
                      <a:pt x="0" y="1007204"/>
                    </a:cubicBezTo>
                    <a:lnTo>
                      <a:pt x="184727" y="1191931"/>
                    </a:lnTo>
                    <a:cubicBezTo>
                      <a:pt x="191011" y="644032"/>
                      <a:pt x="639005" y="200435"/>
                      <a:pt x="1188161" y="200435"/>
                    </a:cubicBezTo>
                    <a:cubicBezTo>
                      <a:pt x="1741714" y="200435"/>
                      <a:pt x="2191594" y="650944"/>
                      <a:pt x="2191594" y="1203869"/>
                    </a:cubicBezTo>
                    <a:cubicBezTo>
                      <a:pt x="2191594" y="1756794"/>
                      <a:pt x="1741086" y="2207303"/>
                      <a:pt x="1188161" y="2207303"/>
                    </a:cubicBezTo>
                    <a:cubicBezTo>
                      <a:pt x="639005" y="2207303"/>
                      <a:pt x="191011" y="1763706"/>
                      <a:pt x="184727" y="1215807"/>
                    </a:cubicBezTo>
                    <a:lnTo>
                      <a:pt x="0" y="1400534"/>
                    </a:lnTo>
                    <a:cubicBezTo>
                      <a:pt x="40213" y="1647466"/>
                      <a:pt x="156453" y="1874919"/>
                      <a:pt x="336782" y="2055248"/>
                    </a:cubicBezTo>
                    <a:cubicBezTo>
                      <a:pt x="564235" y="2282701"/>
                      <a:pt x="866459" y="2407738"/>
                      <a:pt x="1188161" y="2407738"/>
                    </a:cubicBezTo>
                    <a:cubicBezTo>
                      <a:pt x="1509862" y="2407738"/>
                      <a:pt x="1812087" y="2282701"/>
                      <a:pt x="2039540" y="2055248"/>
                    </a:cubicBezTo>
                    <a:cubicBezTo>
                      <a:pt x="2228665" y="1866122"/>
                      <a:pt x="2346791" y="1626103"/>
                      <a:pt x="2381348" y="1365348"/>
                    </a:cubicBezTo>
                    <a:lnTo>
                      <a:pt x="2543455" y="1204497"/>
                    </a:lnTo>
                    <a:close/>
                  </a:path>
                </a:pathLst>
              </a:custGeom>
              <a:solidFill>
                <a:srgbClr val="1D5C86"/>
              </a:solidFill>
              <a:ln w="6281" cap="flat">
                <a:noFill/>
                <a:prstDash val="solid"/>
                <a:miter/>
              </a:ln>
            </p:spPr>
            <p:txBody>
              <a:bodyPr rtlCol="0" anchor="ctr"/>
              <a:lstStyle/>
              <a:p>
                <a:endParaRPr lang="en-US"/>
              </a:p>
            </p:txBody>
          </p:sp>
          <p:sp>
            <p:nvSpPr>
              <p:cNvPr id="47" name="TextBox 46">
                <a:extLst>
                  <a:ext uri="{FF2B5EF4-FFF2-40B4-BE49-F238E27FC236}">
                    <a16:creationId xmlns:a16="http://schemas.microsoft.com/office/drawing/2014/main" id="{EE12022D-6525-ECDA-4A59-B94F0394025A}"/>
                  </a:ext>
                </a:extLst>
              </p:cNvPr>
              <p:cNvSpPr txBox="1"/>
              <p:nvPr/>
            </p:nvSpPr>
            <p:spPr>
              <a:xfrm>
                <a:off x="10679406" y="4154396"/>
                <a:ext cx="2118032" cy="846515"/>
              </a:xfrm>
              <a:prstGeom prst="rect">
                <a:avLst/>
              </a:prstGeom>
              <a:noFill/>
            </p:spPr>
            <p:txBody>
              <a:bodyPr wrap="square">
                <a:spAutoFit/>
              </a:bodyPr>
              <a:lstStyle/>
              <a:p>
                <a:pPr algn="ctr">
                  <a:lnSpc>
                    <a:spcPct val="115000"/>
                  </a:lnSpc>
                </a:pP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 privacy and ethics</a:t>
                </a:r>
                <a:endParaRPr lang="en-US"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 name="Group 6">
              <a:extLst>
                <a:ext uri="{FF2B5EF4-FFF2-40B4-BE49-F238E27FC236}">
                  <a16:creationId xmlns:a16="http://schemas.microsoft.com/office/drawing/2014/main" id="{92E2AC25-E699-DD6B-73D0-4AAF3E957555}"/>
                </a:ext>
              </a:extLst>
            </p:cNvPr>
            <p:cNvGrpSpPr/>
            <p:nvPr/>
          </p:nvGrpSpPr>
          <p:grpSpPr>
            <a:xfrm>
              <a:off x="12942847" y="2752621"/>
              <a:ext cx="2392029" cy="2407737"/>
              <a:chOff x="12942847" y="3374413"/>
              <a:chExt cx="2392029" cy="2407737"/>
            </a:xfrm>
          </p:grpSpPr>
          <p:sp>
            <p:nvSpPr>
              <p:cNvPr id="44" name="Freeform: Shape 43">
                <a:extLst>
                  <a:ext uri="{FF2B5EF4-FFF2-40B4-BE49-F238E27FC236}">
                    <a16:creationId xmlns:a16="http://schemas.microsoft.com/office/drawing/2014/main" id="{54C7BF94-EA97-2F4A-826F-D465EE976367}"/>
                  </a:ext>
                </a:extLst>
              </p:cNvPr>
              <p:cNvSpPr/>
              <p:nvPr/>
            </p:nvSpPr>
            <p:spPr>
              <a:xfrm>
                <a:off x="12942847" y="3374413"/>
                <a:ext cx="2392029" cy="2407737"/>
              </a:xfrm>
              <a:custGeom>
                <a:avLst/>
                <a:gdLst>
                  <a:gd name="connsiteX0" fmla="*/ 2039539 w 2392029"/>
                  <a:gd name="connsiteY0" fmla="*/ 352490 h 2407737"/>
                  <a:gd name="connsiteX1" fmla="*/ 1188160 w 2392029"/>
                  <a:gd name="connsiteY1" fmla="*/ 0 h 2407737"/>
                  <a:gd name="connsiteX2" fmla="*/ 336782 w 2392029"/>
                  <a:gd name="connsiteY2" fmla="*/ 352490 h 2407737"/>
                  <a:gd name="connsiteX3" fmla="*/ 0 w 2392029"/>
                  <a:gd name="connsiteY3" fmla="*/ 1007203 h 2407737"/>
                  <a:gd name="connsiteX4" fmla="*/ 184727 w 2392029"/>
                  <a:gd name="connsiteY4" fmla="*/ 1191931 h 2407737"/>
                  <a:gd name="connsiteX5" fmla="*/ 1188160 w 2392029"/>
                  <a:gd name="connsiteY5" fmla="*/ 200435 h 2407737"/>
                  <a:gd name="connsiteX6" fmla="*/ 2191595 w 2392029"/>
                  <a:gd name="connsiteY6" fmla="*/ 1203869 h 2407737"/>
                  <a:gd name="connsiteX7" fmla="*/ 1188160 w 2392029"/>
                  <a:gd name="connsiteY7" fmla="*/ 2207303 h 2407737"/>
                  <a:gd name="connsiteX8" fmla="*/ 184727 w 2392029"/>
                  <a:gd name="connsiteY8" fmla="*/ 1215807 h 2407737"/>
                  <a:gd name="connsiteX9" fmla="*/ 0 w 2392029"/>
                  <a:gd name="connsiteY9" fmla="*/ 1400534 h 2407737"/>
                  <a:gd name="connsiteX10" fmla="*/ 336782 w 2392029"/>
                  <a:gd name="connsiteY10" fmla="*/ 2055248 h 2407737"/>
                  <a:gd name="connsiteX11" fmla="*/ 1188160 w 2392029"/>
                  <a:gd name="connsiteY11" fmla="*/ 2407738 h 2407737"/>
                  <a:gd name="connsiteX12" fmla="*/ 2039539 w 2392029"/>
                  <a:gd name="connsiteY12" fmla="*/ 2055248 h 2407737"/>
                  <a:gd name="connsiteX13" fmla="*/ 2392030 w 2392029"/>
                  <a:gd name="connsiteY13" fmla="*/ 1203869 h 2407737"/>
                  <a:gd name="connsiteX14" fmla="*/ 2039539 w 2392029"/>
                  <a:gd name="connsiteY14" fmla="*/ 352490 h 240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92029" h="2407737">
                    <a:moveTo>
                      <a:pt x="2039539" y="352490"/>
                    </a:moveTo>
                    <a:cubicBezTo>
                      <a:pt x="1812086" y="125036"/>
                      <a:pt x="1509863" y="0"/>
                      <a:pt x="1188160" y="0"/>
                    </a:cubicBezTo>
                    <a:cubicBezTo>
                      <a:pt x="866458" y="0"/>
                      <a:pt x="564235" y="125036"/>
                      <a:pt x="336782" y="352490"/>
                    </a:cubicBezTo>
                    <a:cubicBezTo>
                      <a:pt x="156452" y="532819"/>
                      <a:pt x="40212" y="760272"/>
                      <a:pt x="0" y="1007203"/>
                    </a:cubicBezTo>
                    <a:lnTo>
                      <a:pt x="184727" y="1191931"/>
                    </a:lnTo>
                    <a:cubicBezTo>
                      <a:pt x="191010" y="644032"/>
                      <a:pt x="639005" y="200435"/>
                      <a:pt x="1188160" y="200435"/>
                    </a:cubicBezTo>
                    <a:cubicBezTo>
                      <a:pt x="1741714" y="200435"/>
                      <a:pt x="2191595" y="650944"/>
                      <a:pt x="2191595" y="1203869"/>
                    </a:cubicBezTo>
                    <a:cubicBezTo>
                      <a:pt x="2191595" y="1756794"/>
                      <a:pt x="1741085" y="2207303"/>
                      <a:pt x="1188160" y="2207303"/>
                    </a:cubicBezTo>
                    <a:cubicBezTo>
                      <a:pt x="639005" y="2207303"/>
                      <a:pt x="191010" y="1763706"/>
                      <a:pt x="184727" y="1215807"/>
                    </a:cubicBezTo>
                    <a:lnTo>
                      <a:pt x="0" y="1400534"/>
                    </a:lnTo>
                    <a:cubicBezTo>
                      <a:pt x="40212" y="1647466"/>
                      <a:pt x="156452" y="1874919"/>
                      <a:pt x="336782" y="2055248"/>
                    </a:cubicBezTo>
                    <a:cubicBezTo>
                      <a:pt x="564235" y="2282701"/>
                      <a:pt x="866458" y="2407738"/>
                      <a:pt x="1188160" y="2407738"/>
                    </a:cubicBezTo>
                    <a:cubicBezTo>
                      <a:pt x="1509863" y="2407738"/>
                      <a:pt x="1812086" y="2282701"/>
                      <a:pt x="2039539" y="2055248"/>
                    </a:cubicBezTo>
                    <a:cubicBezTo>
                      <a:pt x="2266994" y="1827795"/>
                      <a:pt x="2392030" y="1525571"/>
                      <a:pt x="2392030" y="1203869"/>
                    </a:cubicBezTo>
                    <a:cubicBezTo>
                      <a:pt x="2392030" y="882167"/>
                      <a:pt x="2266994" y="579943"/>
                      <a:pt x="2039539" y="352490"/>
                    </a:cubicBezTo>
                    <a:close/>
                  </a:path>
                </a:pathLst>
              </a:custGeom>
              <a:solidFill>
                <a:srgbClr val="3B4956"/>
              </a:solidFill>
              <a:ln w="6281" cap="flat">
                <a:noFill/>
                <a:prstDash val="solid"/>
                <a:miter/>
              </a:ln>
            </p:spPr>
            <p:txBody>
              <a:bodyPr rtlCol="0" anchor="ctr"/>
              <a:lstStyle/>
              <a:p>
                <a:endParaRPr lang="en-US"/>
              </a:p>
            </p:txBody>
          </p:sp>
          <p:sp>
            <p:nvSpPr>
              <p:cNvPr id="45" name="TextBox 44">
                <a:extLst>
                  <a:ext uri="{FF2B5EF4-FFF2-40B4-BE49-F238E27FC236}">
                    <a16:creationId xmlns:a16="http://schemas.microsoft.com/office/drawing/2014/main" id="{4998CF1A-E903-766B-75F5-5A3CE9718FAD}"/>
                  </a:ext>
                </a:extLst>
              </p:cNvPr>
              <p:cNvSpPr txBox="1"/>
              <p:nvPr/>
            </p:nvSpPr>
            <p:spPr>
              <a:xfrm>
                <a:off x="13079845" y="4155024"/>
                <a:ext cx="2118032" cy="846514"/>
              </a:xfrm>
              <a:prstGeom prst="rect">
                <a:avLst/>
              </a:prstGeom>
              <a:noFill/>
            </p:spPr>
            <p:txBody>
              <a:bodyPr wrap="square">
                <a:spAutoFit/>
              </a:bodyPr>
              <a:lstStyle/>
              <a:p>
                <a:pPr algn="ctr">
                  <a:lnSpc>
                    <a:spcPct val="115000"/>
                  </a:lnSpc>
                </a:pP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Collecting and storing data</a:t>
                </a:r>
                <a:endParaRPr lang="en-US"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9CED3F0F-703B-7648-7FE7-F0ECFF60F3DE}"/>
                </a:ext>
              </a:extLst>
            </p:cNvPr>
            <p:cNvGrpSpPr/>
            <p:nvPr/>
          </p:nvGrpSpPr>
          <p:grpSpPr>
            <a:xfrm>
              <a:off x="883423" y="2751993"/>
              <a:ext cx="2559792" cy="2408366"/>
              <a:chOff x="883423" y="3373785"/>
              <a:chExt cx="2559792" cy="2408366"/>
            </a:xfrm>
          </p:grpSpPr>
          <p:sp>
            <p:nvSpPr>
              <p:cNvPr id="40" name="Freeform: Shape 39">
                <a:extLst>
                  <a:ext uri="{FF2B5EF4-FFF2-40B4-BE49-F238E27FC236}">
                    <a16:creationId xmlns:a16="http://schemas.microsoft.com/office/drawing/2014/main" id="{1F7A8EEB-7BC9-B05E-E96E-1E5B002F39CE}"/>
                  </a:ext>
                </a:extLst>
              </p:cNvPr>
              <p:cNvSpPr/>
              <p:nvPr/>
            </p:nvSpPr>
            <p:spPr>
              <a:xfrm>
                <a:off x="883423" y="3373785"/>
                <a:ext cx="2559792" cy="2408366"/>
              </a:xfrm>
              <a:custGeom>
                <a:avLst/>
                <a:gdLst>
                  <a:gd name="connsiteX0" fmla="*/ 2559792 w 2559792"/>
                  <a:gd name="connsiteY0" fmla="*/ 1204497 h 2408366"/>
                  <a:gd name="connsiteX1" fmla="*/ 2397685 w 2559792"/>
                  <a:gd name="connsiteY1" fmla="*/ 1042390 h 2408366"/>
                  <a:gd name="connsiteX2" fmla="*/ 2055876 w 2559792"/>
                  <a:gd name="connsiteY2" fmla="*/ 352490 h 2408366"/>
                  <a:gd name="connsiteX3" fmla="*/ 1204497 w 2559792"/>
                  <a:gd name="connsiteY3" fmla="*/ 0 h 2408366"/>
                  <a:gd name="connsiteX4" fmla="*/ 352490 w 2559792"/>
                  <a:gd name="connsiteY4" fmla="*/ 353118 h 2408366"/>
                  <a:gd name="connsiteX5" fmla="*/ 0 w 2559792"/>
                  <a:gd name="connsiteY5" fmla="*/ 1204497 h 2408366"/>
                  <a:gd name="connsiteX6" fmla="*/ 352490 w 2559792"/>
                  <a:gd name="connsiteY6" fmla="*/ 2055876 h 2408366"/>
                  <a:gd name="connsiteX7" fmla="*/ 1203869 w 2559792"/>
                  <a:gd name="connsiteY7" fmla="*/ 2408366 h 2408366"/>
                  <a:gd name="connsiteX8" fmla="*/ 2055248 w 2559792"/>
                  <a:gd name="connsiteY8" fmla="*/ 2055876 h 2408366"/>
                  <a:gd name="connsiteX9" fmla="*/ 2397056 w 2559792"/>
                  <a:gd name="connsiteY9" fmla="*/ 1365977 h 2408366"/>
                  <a:gd name="connsiteX10" fmla="*/ 2559792 w 2559792"/>
                  <a:gd name="connsiteY10" fmla="*/ 1204497 h 2408366"/>
                  <a:gd name="connsiteX11" fmla="*/ 1204497 w 2559792"/>
                  <a:gd name="connsiteY11" fmla="*/ 2207931 h 2408366"/>
                  <a:gd name="connsiteX12" fmla="*/ 201064 w 2559792"/>
                  <a:gd name="connsiteY12" fmla="*/ 1204497 h 2408366"/>
                  <a:gd name="connsiteX13" fmla="*/ 1204497 w 2559792"/>
                  <a:gd name="connsiteY13" fmla="*/ 201064 h 2408366"/>
                  <a:gd name="connsiteX14" fmla="*/ 2207931 w 2559792"/>
                  <a:gd name="connsiteY14" fmla="*/ 1204497 h 2408366"/>
                  <a:gd name="connsiteX15" fmla="*/ 1204497 w 2559792"/>
                  <a:gd name="connsiteY15" fmla="*/ 2207931 h 240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9792" h="2408366">
                    <a:moveTo>
                      <a:pt x="2559792" y="1204497"/>
                    </a:moveTo>
                    <a:lnTo>
                      <a:pt x="2397685" y="1042390"/>
                    </a:lnTo>
                    <a:cubicBezTo>
                      <a:pt x="2363127" y="782263"/>
                      <a:pt x="2244374" y="541615"/>
                      <a:pt x="2055876" y="352490"/>
                    </a:cubicBezTo>
                    <a:cubicBezTo>
                      <a:pt x="1828423" y="125665"/>
                      <a:pt x="1526199" y="0"/>
                      <a:pt x="1204497" y="0"/>
                    </a:cubicBezTo>
                    <a:cubicBezTo>
                      <a:pt x="882795" y="0"/>
                      <a:pt x="579943" y="125665"/>
                      <a:pt x="352490" y="353118"/>
                    </a:cubicBezTo>
                    <a:cubicBezTo>
                      <a:pt x="125037" y="580571"/>
                      <a:pt x="0" y="882795"/>
                      <a:pt x="0" y="1204497"/>
                    </a:cubicBezTo>
                    <a:cubicBezTo>
                      <a:pt x="0" y="1526199"/>
                      <a:pt x="125037" y="1828423"/>
                      <a:pt x="352490" y="2055876"/>
                    </a:cubicBezTo>
                    <a:cubicBezTo>
                      <a:pt x="579943" y="2283330"/>
                      <a:pt x="882167" y="2408366"/>
                      <a:pt x="1203869" y="2408366"/>
                    </a:cubicBezTo>
                    <a:cubicBezTo>
                      <a:pt x="1525571" y="2408366"/>
                      <a:pt x="1827795" y="2283330"/>
                      <a:pt x="2055248" y="2055876"/>
                    </a:cubicBezTo>
                    <a:cubicBezTo>
                      <a:pt x="2244374" y="1866751"/>
                      <a:pt x="2362499" y="1626731"/>
                      <a:pt x="2397056" y="1365977"/>
                    </a:cubicBezTo>
                    <a:lnTo>
                      <a:pt x="2559792" y="1204497"/>
                    </a:lnTo>
                    <a:close/>
                    <a:moveTo>
                      <a:pt x="1204497" y="2207931"/>
                    </a:moveTo>
                    <a:cubicBezTo>
                      <a:pt x="650944" y="2207931"/>
                      <a:pt x="201064" y="1757422"/>
                      <a:pt x="201064" y="1204497"/>
                    </a:cubicBezTo>
                    <a:cubicBezTo>
                      <a:pt x="201064" y="651572"/>
                      <a:pt x="650944" y="201064"/>
                      <a:pt x="1204497" y="201064"/>
                    </a:cubicBezTo>
                    <a:cubicBezTo>
                      <a:pt x="1758051" y="201064"/>
                      <a:pt x="2207931" y="650944"/>
                      <a:pt x="2207931" y="1204497"/>
                    </a:cubicBezTo>
                    <a:cubicBezTo>
                      <a:pt x="2207931" y="1758051"/>
                      <a:pt x="1757423" y="2207931"/>
                      <a:pt x="1204497" y="2207931"/>
                    </a:cubicBezTo>
                    <a:close/>
                  </a:path>
                </a:pathLst>
              </a:custGeom>
              <a:solidFill>
                <a:srgbClr val="FFC851"/>
              </a:solidFill>
              <a:ln w="6281" cap="flat">
                <a:noFill/>
                <a:prstDash val="solid"/>
                <a:miter/>
              </a:ln>
            </p:spPr>
            <p:txBody>
              <a:bodyPr rtlCol="0" anchor="ctr"/>
              <a:lstStyle/>
              <a:p>
                <a:endParaRPr lang="en-US"/>
              </a:p>
            </p:txBody>
          </p:sp>
          <p:sp>
            <p:nvSpPr>
              <p:cNvPr id="41" name="TextBox 40">
                <a:extLst>
                  <a:ext uri="{FF2B5EF4-FFF2-40B4-BE49-F238E27FC236}">
                    <a16:creationId xmlns:a16="http://schemas.microsoft.com/office/drawing/2014/main" id="{A1732E44-E16F-677F-1130-D128265F9359}"/>
                  </a:ext>
                </a:extLst>
              </p:cNvPr>
              <p:cNvSpPr txBox="1"/>
              <p:nvPr/>
            </p:nvSpPr>
            <p:spPr>
              <a:xfrm>
                <a:off x="1104303" y="4154711"/>
                <a:ext cx="2118032" cy="846514"/>
              </a:xfrm>
              <a:prstGeom prst="rect">
                <a:avLst/>
              </a:prstGeom>
              <a:noFill/>
            </p:spPr>
            <p:txBody>
              <a:bodyPr wrap="square">
                <a:spAutoFit/>
              </a:bodyPr>
              <a:lstStyle/>
              <a:p>
                <a:pPr algn="ctr">
                  <a:lnSpc>
                    <a:spcPct val="115000"/>
                  </a:lnSpc>
                </a:pP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Finding data sources</a:t>
                </a:r>
                <a:endParaRPr lang="en-US"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5" name="Group 34">
              <a:extLst>
                <a:ext uri="{FF2B5EF4-FFF2-40B4-BE49-F238E27FC236}">
                  <a16:creationId xmlns:a16="http://schemas.microsoft.com/office/drawing/2014/main" id="{9429CBB0-D09E-5104-EB01-C18CED3D4A3F}"/>
                </a:ext>
              </a:extLst>
            </p:cNvPr>
            <p:cNvGrpSpPr/>
            <p:nvPr/>
          </p:nvGrpSpPr>
          <p:grpSpPr>
            <a:xfrm>
              <a:off x="3308126" y="2751993"/>
              <a:ext cx="2543455" cy="2408366"/>
              <a:chOff x="3308126" y="3373785"/>
              <a:chExt cx="2543455" cy="2408366"/>
            </a:xfrm>
          </p:grpSpPr>
          <p:sp>
            <p:nvSpPr>
              <p:cNvPr id="37" name="Freeform: Shape 36">
                <a:extLst>
                  <a:ext uri="{FF2B5EF4-FFF2-40B4-BE49-F238E27FC236}">
                    <a16:creationId xmlns:a16="http://schemas.microsoft.com/office/drawing/2014/main" id="{19E57668-9F9B-5C3A-4EFA-27AF165F4904}"/>
                  </a:ext>
                </a:extLst>
              </p:cNvPr>
              <p:cNvSpPr/>
              <p:nvPr/>
            </p:nvSpPr>
            <p:spPr>
              <a:xfrm>
                <a:off x="3308126" y="3373785"/>
                <a:ext cx="2543455" cy="2408366"/>
              </a:xfrm>
              <a:custGeom>
                <a:avLst/>
                <a:gdLst>
                  <a:gd name="connsiteX0" fmla="*/ 2543456 w 2543455"/>
                  <a:gd name="connsiteY0" fmla="*/ 1204497 h 2408366"/>
                  <a:gd name="connsiteX1" fmla="*/ 2381349 w 2543455"/>
                  <a:gd name="connsiteY1" fmla="*/ 1042390 h 2408366"/>
                  <a:gd name="connsiteX2" fmla="*/ 2039540 w 2543455"/>
                  <a:gd name="connsiteY2" fmla="*/ 352490 h 2408366"/>
                  <a:gd name="connsiteX3" fmla="*/ 1188161 w 2543455"/>
                  <a:gd name="connsiteY3" fmla="*/ 0 h 2408366"/>
                  <a:gd name="connsiteX4" fmla="*/ 336782 w 2543455"/>
                  <a:gd name="connsiteY4" fmla="*/ 352490 h 2408366"/>
                  <a:gd name="connsiteX5" fmla="*/ 0 w 2543455"/>
                  <a:gd name="connsiteY5" fmla="*/ 1007204 h 2408366"/>
                  <a:gd name="connsiteX6" fmla="*/ 184727 w 2543455"/>
                  <a:gd name="connsiteY6" fmla="*/ 1191931 h 2408366"/>
                  <a:gd name="connsiteX7" fmla="*/ 1188161 w 2543455"/>
                  <a:gd name="connsiteY7" fmla="*/ 200435 h 2408366"/>
                  <a:gd name="connsiteX8" fmla="*/ 2191595 w 2543455"/>
                  <a:gd name="connsiteY8" fmla="*/ 1203869 h 2408366"/>
                  <a:gd name="connsiteX9" fmla="*/ 1188161 w 2543455"/>
                  <a:gd name="connsiteY9" fmla="*/ 2207931 h 2408366"/>
                  <a:gd name="connsiteX10" fmla="*/ 184727 w 2543455"/>
                  <a:gd name="connsiteY10" fmla="*/ 1216435 h 2408366"/>
                  <a:gd name="connsiteX11" fmla="*/ 0 w 2543455"/>
                  <a:gd name="connsiteY11" fmla="*/ 1401163 h 2408366"/>
                  <a:gd name="connsiteX12" fmla="*/ 336782 w 2543455"/>
                  <a:gd name="connsiteY12" fmla="*/ 2055876 h 2408366"/>
                  <a:gd name="connsiteX13" fmla="*/ 1188161 w 2543455"/>
                  <a:gd name="connsiteY13" fmla="*/ 2408366 h 2408366"/>
                  <a:gd name="connsiteX14" fmla="*/ 2039540 w 2543455"/>
                  <a:gd name="connsiteY14" fmla="*/ 2055876 h 2408366"/>
                  <a:gd name="connsiteX15" fmla="*/ 2381349 w 2543455"/>
                  <a:gd name="connsiteY15" fmla="*/ 1365977 h 2408366"/>
                  <a:gd name="connsiteX16" fmla="*/ 2543456 w 2543455"/>
                  <a:gd name="connsiteY16" fmla="*/ 1204497 h 240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3455" h="2408366">
                    <a:moveTo>
                      <a:pt x="2543456" y="1204497"/>
                    </a:moveTo>
                    <a:lnTo>
                      <a:pt x="2381349" y="1042390"/>
                    </a:lnTo>
                    <a:cubicBezTo>
                      <a:pt x="2346791" y="782263"/>
                      <a:pt x="2228037" y="541615"/>
                      <a:pt x="2039540" y="352490"/>
                    </a:cubicBezTo>
                    <a:cubicBezTo>
                      <a:pt x="1812087" y="125665"/>
                      <a:pt x="1509863" y="0"/>
                      <a:pt x="1188161" y="0"/>
                    </a:cubicBezTo>
                    <a:cubicBezTo>
                      <a:pt x="866459" y="0"/>
                      <a:pt x="564235" y="125036"/>
                      <a:pt x="336782" y="352490"/>
                    </a:cubicBezTo>
                    <a:cubicBezTo>
                      <a:pt x="156453" y="532819"/>
                      <a:pt x="40213" y="760272"/>
                      <a:pt x="0" y="1007204"/>
                    </a:cubicBezTo>
                    <a:lnTo>
                      <a:pt x="184727" y="1191931"/>
                    </a:lnTo>
                    <a:cubicBezTo>
                      <a:pt x="191010" y="644032"/>
                      <a:pt x="639006" y="200435"/>
                      <a:pt x="1188161" y="200435"/>
                    </a:cubicBezTo>
                    <a:cubicBezTo>
                      <a:pt x="1741714" y="200435"/>
                      <a:pt x="2191595" y="650944"/>
                      <a:pt x="2191595" y="1203869"/>
                    </a:cubicBezTo>
                    <a:cubicBezTo>
                      <a:pt x="2191595" y="1756794"/>
                      <a:pt x="1741714" y="2207931"/>
                      <a:pt x="1188161" y="2207931"/>
                    </a:cubicBezTo>
                    <a:cubicBezTo>
                      <a:pt x="639006" y="2207931"/>
                      <a:pt x="191010" y="1764334"/>
                      <a:pt x="184727" y="1216435"/>
                    </a:cubicBezTo>
                    <a:lnTo>
                      <a:pt x="0" y="1401163"/>
                    </a:lnTo>
                    <a:cubicBezTo>
                      <a:pt x="40213" y="1648094"/>
                      <a:pt x="156453" y="1875547"/>
                      <a:pt x="336782" y="2055876"/>
                    </a:cubicBezTo>
                    <a:cubicBezTo>
                      <a:pt x="564235" y="2283330"/>
                      <a:pt x="866459" y="2408366"/>
                      <a:pt x="1188161" y="2408366"/>
                    </a:cubicBezTo>
                    <a:cubicBezTo>
                      <a:pt x="1509863" y="2408366"/>
                      <a:pt x="1812087" y="2283330"/>
                      <a:pt x="2039540" y="2055876"/>
                    </a:cubicBezTo>
                    <a:cubicBezTo>
                      <a:pt x="2228665" y="1866751"/>
                      <a:pt x="2346791" y="1626731"/>
                      <a:pt x="2381349" y="1365977"/>
                    </a:cubicBezTo>
                    <a:lnTo>
                      <a:pt x="2543456" y="1204497"/>
                    </a:lnTo>
                    <a:close/>
                  </a:path>
                </a:pathLst>
              </a:custGeom>
              <a:solidFill>
                <a:srgbClr val="FF7170"/>
              </a:solidFill>
              <a:ln w="6281" cap="flat">
                <a:noFill/>
                <a:prstDash val="solid"/>
                <a:miter/>
              </a:ln>
            </p:spPr>
            <p:txBody>
              <a:bodyPr rtlCol="0" anchor="ctr"/>
              <a:lstStyle/>
              <a:p>
                <a:endParaRPr lang="en-US"/>
              </a:p>
            </p:txBody>
          </p:sp>
          <p:sp>
            <p:nvSpPr>
              <p:cNvPr id="39" name="TextBox 38">
                <a:extLst>
                  <a:ext uri="{FF2B5EF4-FFF2-40B4-BE49-F238E27FC236}">
                    <a16:creationId xmlns:a16="http://schemas.microsoft.com/office/drawing/2014/main" id="{1E78281C-4F4C-59DB-6D7C-3830378F7A8B}"/>
                  </a:ext>
                </a:extLst>
              </p:cNvPr>
              <p:cNvSpPr txBox="1"/>
              <p:nvPr/>
            </p:nvSpPr>
            <p:spPr>
              <a:xfrm>
                <a:off x="3482065" y="4154711"/>
                <a:ext cx="2016493" cy="846514"/>
              </a:xfrm>
              <a:prstGeom prst="rect">
                <a:avLst/>
              </a:prstGeom>
              <a:noFill/>
            </p:spPr>
            <p:txBody>
              <a:bodyPr wrap="square">
                <a:spAutoFit/>
              </a:bodyPr>
              <a:lstStyle/>
              <a:p>
                <a:pPr algn="ctr" defTabSz="1219170">
                  <a:lnSpc>
                    <a:spcPct val="115000"/>
                  </a:lnSpc>
                  <a:buClrTx/>
                </a:pP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a:t>
                </a:r>
              </a:p>
              <a:p>
                <a:pPr algn="ctr" defTabSz="1219170">
                  <a:lnSpc>
                    <a:spcPct val="115000"/>
                  </a:lnSpc>
                  <a:buClrTx/>
                </a:pP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quality</a:t>
                </a:r>
                <a:endParaRPr lang="en-US"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481954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ED472C-8277-31D3-6CF0-A4356763AC6A}"/>
              </a:ext>
            </a:extLst>
          </p:cNvPr>
          <p:cNvSpPr>
            <a:spLocks noGrp="1"/>
          </p:cNvSpPr>
          <p:nvPr>
            <p:ph type="title"/>
          </p:nvPr>
        </p:nvSpPr>
        <p:spPr/>
        <p:txBody>
          <a:bodyPr/>
          <a:lstStyle/>
          <a:p>
            <a:r>
              <a:rPr lang="en-IN"/>
              <a:t>Data Collection: Features</a:t>
            </a:r>
          </a:p>
        </p:txBody>
      </p:sp>
      <p:grpSp>
        <p:nvGrpSpPr>
          <p:cNvPr id="2" name="Group 1">
            <a:extLst>
              <a:ext uri="{FF2B5EF4-FFF2-40B4-BE49-F238E27FC236}">
                <a16:creationId xmlns:a16="http://schemas.microsoft.com/office/drawing/2014/main" id="{B14F4C41-1A40-D412-FD78-F32C17731FBC}"/>
              </a:ext>
            </a:extLst>
          </p:cNvPr>
          <p:cNvGrpSpPr/>
          <p:nvPr/>
        </p:nvGrpSpPr>
        <p:grpSpPr>
          <a:xfrm>
            <a:off x="1593850" y="2395558"/>
            <a:ext cx="13068300" cy="4352885"/>
            <a:chOff x="1612900" y="2071708"/>
            <a:chExt cx="13068300" cy="4352885"/>
          </a:xfrm>
        </p:grpSpPr>
        <p:sp>
          <p:nvSpPr>
            <p:cNvPr id="5" name="Rectangle: Rounded Corners 4">
              <a:extLst>
                <a:ext uri="{FF2B5EF4-FFF2-40B4-BE49-F238E27FC236}">
                  <a16:creationId xmlns:a16="http://schemas.microsoft.com/office/drawing/2014/main" id="{E433A2D4-E08C-81C7-859F-6CC6477540AC}"/>
                </a:ext>
              </a:extLst>
            </p:cNvPr>
            <p:cNvSpPr/>
            <p:nvPr/>
          </p:nvSpPr>
          <p:spPr>
            <a:xfrm>
              <a:off x="1612900" y="2071708"/>
              <a:ext cx="4997450" cy="1814473"/>
            </a:xfrm>
            <a:prstGeom prst="roundRect">
              <a:avLst/>
            </a:prstGeom>
            <a:solidFill>
              <a:srgbClr val="F9B4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pPr>
              <a:r>
                <a:rPr lang="en-US" sz="2200" b="1" i="0" dirty="0">
                  <a:solidFill>
                    <a:schemeClr val="tx1">
                      <a:lumMod val="75000"/>
                      <a:lumOff val="25000"/>
                    </a:schemeClr>
                  </a:solidFill>
                  <a:effectLst/>
                  <a:latin typeface="Open Sans" panose="020B0606030504020204" pitchFamily="34" charset="0"/>
                </a:rPr>
                <a:t>Data sources: </a:t>
              </a:r>
            </a:p>
            <a:p>
              <a:pPr>
                <a:lnSpc>
                  <a:spcPct val="115000"/>
                </a:lnSpc>
              </a:pPr>
              <a:r>
                <a:rPr lang="en-US" sz="2200" b="0" i="0" dirty="0">
                  <a:solidFill>
                    <a:schemeClr val="tx1">
                      <a:lumMod val="75000"/>
                      <a:lumOff val="25000"/>
                    </a:schemeClr>
                  </a:solidFill>
                  <a:effectLst/>
                  <a:latin typeface="Open Sans" panose="020B0606030504020204" pitchFamily="34" charset="0"/>
                </a:rPr>
                <a:t>Identify where to obtain data, such as databases, files, web resources, and APIs</a:t>
              </a:r>
              <a:endParaRPr lang="en-IN" sz="2200" dirty="0">
                <a:solidFill>
                  <a:schemeClr val="tx1">
                    <a:lumMod val="75000"/>
                    <a:lumOff val="25000"/>
                  </a:schemeClr>
                </a:solidFill>
                <a:latin typeface="Open Sans" panose="020B0606030504020204" pitchFamily="34" charset="0"/>
              </a:endParaRPr>
            </a:p>
          </p:txBody>
        </p:sp>
        <p:sp>
          <p:nvSpPr>
            <p:cNvPr id="6" name="Rectangle: Rounded Corners 5">
              <a:extLst>
                <a:ext uri="{FF2B5EF4-FFF2-40B4-BE49-F238E27FC236}">
                  <a16:creationId xmlns:a16="http://schemas.microsoft.com/office/drawing/2014/main" id="{D4E6E728-5ED8-5769-EA57-2E630120FCEE}"/>
                </a:ext>
              </a:extLst>
            </p:cNvPr>
            <p:cNvSpPr/>
            <p:nvPr/>
          </p:nvSpPr>
          <p:spPr>
            <a:xfrm>
              <a:off x="5589588" y="4610120"/>
              <a:ext cx="5119688" cy="1814473"/>
            </a:xfrm>
            <a:prstGeom prst="roundRect">
              <a:avLst/>
            </a:prstGeom>
            <a:solidFill>
              <a:srgbClr val="F9B4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pPr>
              <a:r>
                <a:rPr lang="en-IN" sz="2200" b="1" i="0" dirty="0">
                  <a:solidFill>
                    <a:schemeClr val="tx1">
                      <a:lumMod val="75000"/>
                      <a:lumOff val="25000"/>
                    </a:schemeClr>
                  </a:solidFill>
                  <a:effectLst/>
                  <a:latin typeface="Open Sans" panose="020B0606030504020204" pitchFamily="34" charset="0"/>
                </a:rPr>
                <a:t>Data quality:</a:t>
              </a:r>
            </a:p>
            <a:p>
              <a:pPr>
                <a:lnSpc>
                  <a:spcPct val="115000"/>
                </a:lnSpc>
              </a:pPr>
              <a:r>
                <a:rPr lang="en-IN" sz="2200" b="0" i="0" dirty="0">
                  <a:solidFill>
                    <a:schemeClr val="tx1">
                      <a:lumMod val="75000"/>
                      <a:lumOff val="25000"/>
                    </a:schemeClr>
                  </a:solidFill>
                  <a:effectLst/>
                  <a:latin typeface="Open Sans" panose="020B0606030504020204" pitchFamily="34" charset="0"/>
                </a:rPr>
                <a:t>Ensure accurate, complete, and relevant data for a reliable model</a:t>
              </a:r>
              <a:endParaRPr lang="en-IN" sz="2200" dirty="0">
                <a:solidFill>
                  <a:schemeClr val="tx1">
                    <a:lumMod val="75000"/>
                    <a:lumOff val="25000"/>
                  </a:schemeClr>
                </a:solidFill>
                <a:latin typeface="Open Sans" panose="020B0606030504020204" pitchFamily="34" charset="0"/>
              </a:endParaRPr>
            </a:p>
          </p:txBody>
        </p:sp>
        <p:sp>
          <p:nvSpPr>
            <p:cNvPr id="7" name="Rectangle: Rounded Corners 6">
              <a:extLst>
                <a:ext uri="{FF2B5EF4-FFF2-40B4-BE49-F238E27FC236}">
                  <a16:creationId xmlns:a16="http://schemas.microsoft.com/office/drawing/2014/main" id="{0418A2CE-915C-0C1E-C709-D4DF8D616E76}"/>
                </a:ext>
              </a:extLst>
            </p:cNvPr>
            <p:cNvSpPr/>
            <p:nvPr/>
          </p:nvSpPr>
          <p:spPr>
            <a:xfrm>
              <a:off x="9561512" y="2071708"/>
              <a:ext cx="5119688" cy="1814473"/>
            </a:xfrm>
            <a:prstGeom prst="roundRect">
              <a:avLst/>
            </a:prstGeom>
            <a:solidFill>
              <a:srgbClr val="F9B4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pPr>
              <a:r>
                <a:rPr lang="en-US" sz="2200" b="1" i="0" dirty="0">
                  <a:solidFill>
                    <a:schemeClr val="tx1">
                      <a:lumMod val="75000"/>
                      <a:lumOff val="25000"/>
                    </a:schemeClr>
                  </a:solidFill>
                  <a:effectLst/>
                  <a:latin typeface="Open Sans" panose="020B0606030504020204" pitchFamily="34" charset="0"/>
                </a:rPr>
                <a:t>Data quantity: </a:t>
              </a:r>
            </a:p>
            <a:p>
              <a:pPr>
                <a:lnSpc>
                  <a:spcPct val="115000"/>
                </a:lnSpc>
              </a:pPr>
              <a:r>
                <a:rPr lang="en-US" sz="2200" b="0" i="0" dirty="0">
                  <a:solidFill>
                    <a:schemeClr val="tx1">
                      <a:lumMod val="75000"/>
                      <a:lumOff val="25000"/>
                    </a:schemeClr>
                  </a:solidFill>
                  <a:effectLst/>
                  <a:latin typeface="Open Sans" panose="020B0606030504020204" pitchFamily="34" charset="0"/>
                </a:rPr>
                <a:t>Balance available data with time and resources for improved performance</a:t>
              </a:r>
              <a:endParaRPr lang="en-IN" sz="2200" dirty="0">
                <a:solidFill>
                  <a:schemeClr val="tx1">
                    <a:lumMod val="75000"/>
                    <a:lumOff val="25000"/>
                  </a:schemeClr>
                </a:solidFill>
                <a:latin typeface="Open Sans" panose="020B0606030504020204" pitchFamily="34" charset="0"/>
              </a:endParaRPr>
            </a:p>
          </p:txBody>
        </p:sp>
      </p:grpSp>
      <p:sp>
        <p:nvSpPr>
          <p:cNvPr id="10" name="Brandline_LVC">
            <a:extLst>
              <a:ext uri="{FF2B5EF4-FFF2-40B4-BE49-F238E27FC236}">
                <a16:creationId xmlns:a16="http://schemas.microsoft.com/office/drawing/2014/main" id="{831351B3-A890-2147-C291-C766466FDEC1}"/>
              </a:ext>
            </a:extLst>
          </p:cNvPr>
          <p:cNvSpPr/>
          <p:nvPr/>
        </p:nvSpPr>
        <p:spPr>
          <a:xfrm>
            <a:off x="5346700" y="816324"/>
            <a:ext cx="556331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52237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ED472C-8277-31D3-6CF0-A4356763AC6A}"/>
              </a:ext>
            </a:extLst>
          </p:cNvPr>
          <p:cNvSpPr>
            <a:spLocks noGrp="1"/>
          </p:cNvSpPr>
          <p:nvPr>
            <p:ph type="title"/>
          </p:nvPr>
        </p:nvSpPr>
        <p:spPr/>
        <p:txBody>
          <a:bodyPr/>
          <a:lstStyle/>
          <a:p>
            <a:r>
              <a:rPr lang="en-IN"/>
              <a:t>Data Collection: Features</a:t>
            </a:r>
          </a:p>
        </p:txBody>
      </p:sp>
      <p:grpSp>
        <p:nvGrpSpPr>
          <p:cNvPr id="2" name="Group 1">
            <a:extLst>
              <a:ext uri="{FF2B5EF4-FFF2-40B4-BE49-F238E27FC236}">
                <a16:creationId xmlns:a16="http://schemas.microsoft.com/office/drawing/2014/main" id="{D87BD060-BCDE-3B99-FBA8-6E9F192E6CC4}"/>
              </a:ext>
            </a:extLst>
          </p:cNvPr>
          <p:cNvGrpSpPr/>
          <p:nvPr/>
        </p:nvGrpSpPr>
        <p:grpSpPr>
          <a:xfrm>
            <a:off x="1593850" y="2395558"/>
            <a:ext cx="13068300" cy="4352885"/>
            <a:chOff x="1612900" y="2071708"/>
            <a:chExt cx="13068300" cy="4352885"/>
          </a:xfrm>
        </p:grpSpPr>
        <p:sp>
          <p:nvSpPr>
            <p:cNvPr id="5" name="Rectangle: Rounded Corners 4">
              <a:extLst>
                <a:ext uri="{FF2B5EF4-FFF2-40B4-BE49-F238E27FC236}">
                  <a16:creationId xmlns:a16="http://schemas.microsoft.com/office/drawing/2014/main" id="{E433A2D4-E08C-81C7-859F-6CC6477540AC}"/>
                </a:ext>
              </a:extLst>
            </p:cNvPr>
            <p:cNvSpPr/>
            <p:nvPr/>
          </p:nvSpPr>
          <p:spPr>
            <a:xfrm>
              <a:off x="1612900" y="2071708"/>
              <a:ext cx="4997450" cy="1814473"/>
            </a:xfrm>
            <a:prstGeom prst="roundRect">
              <a:avLst/>
            </a:prstGeom>
            <a:solidFill>
              <a:srgbClr val="F9B4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pPr>
              <a:r>
                <a:rPr lang="en-US" sz="2200" b="1" i="0" dirty="0">
                  <a:solidFill>
                    <a:schemeClr val="tx1">
                      <a:lumMod val="75000"/>
                      <a:lumOff val="25000"/>
                    </a:schemeClr>
                  </a:solidFill>
                  <a:effectLst/>
                  <a:latin typeface="Open Sans" panose="020B0606030504020204" pitchFamily="34" charset="0"/>
                </a:rPr>
                <a:t>Data diversity: </a:t>
              </a:r>
            </a:p>
            <a:p>
              <a:pPr>
                <a:lnSpc>
                  <a:spcPct val="115000"/>
                </a:lnSpc>
              </a:pPr>
              <a:r>
                <a:rPr lang="en-US" sz="2200" b="0" i="0" dirty="0">
                  <a:solidFill>
                    <a:schemeClr val="tx1">
                      <a:lumMod val="75000"/>
                      <a:lumOff val="25000"/>
                    </a:schemeClr>
                  </a:solidFill>
                  <a:effectLst/>
                  <a:latin typeface="Open Sans" panose="020B0606030504020204" pitchFamily="34" charset="0"/>
                </a:rPr>
                <a:t>Include diverse data to cover various scenarios and conditions</a:t>
              </a:r>
              <a:endParaRPr lang="en-IN" sz="2200" dirty="0">
                <a:solidFill>
                  <a:schemeClr val="tx1">
                    <a:lumMod val="75000"/>
                    <a:lumOff val="25000"/>
                  </a:schemeClr>
                </a:solidFill>
                <a:latin typeface="Open Sans" panose="020B0606030504020204" pitchFamily="34" charset="0"/>
              </a:endParaRPr>
            </a:p>
          </p:txBody>
        </p:sp>
        <p:sp>
          <p:nvSpPr>
            <p:cNvPr id="6" name="Rectangle: Rounded Corners 5">
              <a:extLst>
                <a:ext uri="{FF2B5EF4-FFF2-40B4-BE49-F238E27FC236}">
                  <a16:creationId xmlns:a16="http://schemas.microsoft.com/office/drawing/2014/main" id="{D4E6E728-5ED8-5769-EA57-2E630120FCEE}"/>
                </a:ext>
              </a:extLst>
            </p:cNvPr>
            <p:cNvSpPr/>
            <p:nvPr/>
          </p:nvSpPr>
          <p:spPr>
            <a:xfrm>
              <a:off x="5589588" y="4610120"/>
              <a:ext cx="5119688" cy="1814473"/>
            </a:xfrm>
            <a:prstGeom prst="roundRect">
              <a:avLst/>
            </a:prstGeom>
            <a:solidFill>
              <a:srgbClr val="F9B4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pPr>
              <a:r>
                <a:rPr lang="en-US" sz="2200" b="1" i="0" dirty="0">
                  <a:solidFill>
                    <a:schemeClr val="tx1">
                      <a:lumMod val="75000"/>
                      <a:lumOff val="25000"/>
                    </a:schemeClr>
                  </a:solidFill>
                  <a:effectLst/>
                  <a:latin typeface="Open Sans" panose="020B0606030504020204" pitchFamily="34" charset="0"/>
                </a:rPr>
                <a:t>Data privacy and ethics: </a:t>
              </a:r>
            </a:p>
            <a:p>
              <a:pPr>
                <a:lnSpc>
                  <a:spcPct val="115000"/>
                </a:lnSpc>
              </a:pPr>
              <a:r>
                <a:rPr lang="en-US" sz="2200" b="0" i="0" dirty="0">
                  <a:solidFill>
                    <a:schemeClr val="tx1">
                      <a:lumMod val="75000"/>
                      <a:lumOff val="25000"/>
                    </a:schemeClr>
                  </a:solidFill>
                  <a:effectLst/>
                  <a:latin typeface="Open Sans" panose="020B0606030504020204" pitchFamily="34" charset="0"/>
                </a:rPr>
                <a:t>Respect privacy rights and handle data responsibly</a:t>
              </a:r>
              <a:endParaRPr lang="en-IN" sz="2200" dirty="0">
                <a:solidFill>
                  <a:schemeClr val="tx1">
                    <a:lumMod val="75000"/>
                    <a:lumOff val="25000"/>
                  </a:schemeClr>
                </a:solidFill>
                <a:latin typeface="Open Sans" panose="020B0606030504020204" pitchFamily="34" charset="0"/>
              </a:endParaRPr>
            </a:p>
          </p:txBody>
        </p:sp>
        <p:sp>
          <p:nvSpPr>
            <p:cNvPr id="7" name="Rectangle: Rounded Corners 6">
              <a:extLst>
                <a:ext uri="{FF2B5EF4-FFF2-40B4-BE49-F238E27FC236}">
                  <a16:creationId xmlns:a16="http://schemas.microsoft.com/office/drawing/2014/main" id="{0418A2CE-915C-0C1E-C709-D4DF8D616E76}"/>
                </a:ext>
              </a:extLst>
            </p:cNvPr>
            <p:cNvSpPr/>
            <p:nvPr/>
          </p:nvSpPr>
          <p:spPr>
            <a:xfrm>
              <a:off x="9561512" y="2071708"/>
              <a:ext cx="5119688" cy="1814473"/>
            </a:xfrm>
            <a:prstGeom prst="roundRect">
              <a:avLst/>
            </a:prstGeom>
            <a:solidFill>
              <a:srgbClr val="F9B4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pPr>
              <a:r>
                <a:rPr lang="en-US" sz="2200" b="1" i="0" dirty="0">
                  <a:solidFill>
                    <a:schemeClr val="tx1">
                      <a:lumMod val="75000"/>
                      <a:lumOff val="25000"/>
                    </a:schemeClr>
                  </a:solidFill>
                  <a:effectLst/>
                  <a:latin typeface="Open Sans" panose="020B0606030504020204" pitchFamily="34" charset="0"/>
                </a:rPr>
                <a:t>Collecting and storing </a:t>
              </a:r>
              <a:r>
                <a:rPr lang="en-US" sz="2200" b="1" dirty="0">
                  <a:solidFill>
                    <a:schemeClr val="tx1">
                      <a:lumMod val="75000"/>
                      <a:lumOff val="25000"/>
                    </a:schemeClr>
                  </a:solidFill>
                  <a:latin typeface="Open Sans" panose="020B0606030504020204" pitchFamily="34" charset="0"/>
                </a:rPr>
                <a:t>d</a:t>
              </a:r>
              <a:r>
                <a:rPr lang="en-US" sz="2200" b="1" i="0" dirty="0">
                  <a:solidFill>
                    <a:schemeClr val="tx1">
                      <a:lumMod val="75000"/>
                      <a:lumOff val="25000"/>
                    </a:schemeClr>
                  </a:solidFill>
                  <a:effectLst/>
                  <a:latin typeface="Open Sans" panose="020B0606030504020204" pitchFamily="34" charset="0"/>
                </a:rPr>
                <a:t>ata: </a:t>
              </a:r>
            </a:p>
            <a:p>
              <a:pPr>
                <a:lnSpc>
                  <a:spcPct val="115000"/>
                </a:lnSpc>
              </a:pPr>
              <a:r>
                <a:rPr lang="en-US" sz="2200" b="0" i="0" dirty="0">
                  <a:solidFill>
                    <a:schemeClr val="tx1">
                      <a:lumMod val="75000"/>
                      <a:lumOff val="25000"/>
                    </a:schemeClr>
                  </a:solidFill>
                  <a:effectLst/>
                  <a:latin typeface="Open Sans" panose="020B0606030504020204" pitchFamily="34" charset="0"/>
                </a:rPr>
                <a:t>Extract and store data appropriately for processing</a:t>
              </a:r>
              <a:endParaRPr lang="en-IN" sz="2200" dirty="0">
                <a:solidFill>
                  <a:schemeClr val="tx1">
                    <a:lumMod val="75000"/>
                    <a:lumOff val="25000"/>
                  </a:schemeClr>
                </a:solidFill>
                <a:latin typeface="Open Sans" panose="020B0606030504020204" pitchFamily="34" charset="0"/>
              </a:endParaRPr>
            </a:p>
          </p:txBody>
        </p:sp>
      </p:grpSp>
      <p:sp>
        <p:nvSpPr>
          <p:cNvPr id="3" name="Brandline_LVC">
            <a:extLst>
              <a:ext uri="{FF2B5EF4-FFF2-40B4-BE49-F238E27FC236}">
                <a16:creationId xmlns:a16="http://schemas.microsoft.com/office/drawing/2014/main" id="{43503E08-ABD5-3055-FEC7-56CB2990F972}"/>
              </a:ext>
            </a:extLst>
          </p:cNvPr>
          <p:cNvSpPr/>
          <p:nvPr/>
        </p:nvSpPr>
        <p:spPr>
          <a:xfrm>
            <a:off x="5346700" y="816324"/>
            <a:ext cx="556331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74341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D19CC9-CC0B-9C81-7529-55E23FEF197F}"/>
              </a:ext>
            </a:extLst>
          </p:cNvPr>
          <p:cNvSpPr>
            <a:spLocks noGrp="1"/>
          </p:cNvSpPr>
          <p:nvPr>
            <p:ph type="title"/>
          </p:nvPr>
        </p:nvSpPr>
        <p:spPr/>
        <p:txBody>
          <a:bodyPr/>
          <a:lstStyle/>
          <a:p>
            <a:r>
              <a:rPr lang="en-IN"/>
              <a:t>Stage 3: Data Preparation</a:t>
            </a:r>
          </a:p>
        </p:txBody>
      </p:sp>
      <p:sp>
        <p:nvSpPr>
          <p:cNvPr id="6" name="Brandline_LVC">
            <a:extLst>
              <a:ext uri="{FF2B5EF4-FFF2-40B4-BE49-F238E27FC236}">
                <a16:creationId xmlns:a16="http://schemas.microsoft.com/office/drawing/2014/main" id="{0233938F-5CB2-3E53-7F76-D0B82591C82C}"/>
              </a:ext>
            </a:extLst>
          </p:cNvPr>
          <p:cNvSpPr/>
          <p:nvPr/>
        </p:nvSpPr>
        <p:spPr>
          <a:xfrm>
            <a:off x="5054600" y="816324"/>
            <a:ext cx="614680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BAAE5998-C4F8-724C-D525-6A4784AE02BA}"/>
              </a:ext>
            </a:extLst>
          </p:cNvPr>
          <p:cNvGrpSpPr/>
          <p:nvPr/>
        </p:nvGrpSpPr>
        <p:grpSpPr>
          <a:xfrm>
            <a:off x="2361524" y="4133117"/>
            <a:ext cx="11532952" cy="3348848"/>
            <a:chOff x="2361524" y="4133117"/>
            <a:chExt cx="11532952" cy="3348848"/>
          </a:xfrm>
        </p:grpSpPr>
        <p:grpSp>
          <p:nvGrpSpPr>
            <p:cNvPr id="7" name="Group 6">
              <a:extLst>
                <a:ext uri="{FF2B5EF4-FFF2-40B4-BE49-F238E27FC236}">
                  <a16:creationId xmlns:a16="http://schemas.microsoft.com/office/drawing/2014/main" id="{D012EE2A-5A17-5768-E4AB-1FA06392B809}"/>
                </a:ext>
              </a:extLst>
            </p:cNvPr>
            <p:cNvGrpSpPr/>
            <p:nvPr/>
          </p:nvGrpSpPr>
          <p:grpSpPr>
            <a:xfrm>
              <a:off x="2361524" y="4133174"/>
              <a:ext cx="3349021" cy="3348675"/>
              <a:chOff x="2434939" y="2849665"/>
              <a:chExt cx="3349021" cy="3348675"/>
            </a:xfrm>
          </p:grpSpPr>
          <p:sp>
            <p:nvSpPr>
              <p:cNvPr id="25" name="Graphic 3">
                <a:extLst>
                  <a:ext uri="{FF2B5EF4-FFF2-40B4-BE49-F238E27FC236}">
                    <a16:creationId xmlns:a16="http://schemas.microsoft.com/office/drawing/2014/main" id="{B61EA2FC-0097-588C-7FB3-E6E66753D8D3}"/>
                  </a:ext>
                </a:extLst>
              </p:cNvPr>
              <p:cNvSpPr/>
              <p:nvPr/>
            </p:nvSpPr>
            <p:spPr>
              <a:xfrm>
                <a:off x="2434939" y="2849665"/>
                <a:ext cx="3349021" cy="3348675"/>
              </a:xfrm>
              <a:custGeom>
                <a:avLst/>
                <a:gdLst>
                  <a:gd name="connsiteX0" fmla="*/ 3241189 w 3349021"/>
                  <a:gd name="connsiteY0" fmla="*/ 1251572 h 3348675"/>
                  <a:gd name="connsiteX1" fmla="*/ 3088291 w 3349021"/>
                  <a:gd name="connsiteY1" fmla="*/ 1514141 h 3348675"/>
                  <a:gd name="connsiteX2" fmla="*/ 3072887 w 3349021"/>
                  <a:gd name="connsiteY2" fmla="*/ 1653932 h 3348675"/>
                  <a:gd name="connsiteX3" fmla="*/ 3073117 w 3349021"/>
                  <a:gd name="connsiteY3" fmla="*/ 1673936 h 3348675"/>
                  <a:gd name="connsiteX4" fmla="*/ 2879984 w 3349021"/>
                  <a:gd name="connsiteY4" fmla="*/ 2140444 h 3348675"/>
                  <a:gd name="connsiteX5" fmla="*/ 2141019 w 3349021"/>
                  <a:gd name="connsiteY5" fmla="*/ 2879408 h 3348675"/>
                  <a:gd name="connsiteX6" fmla="*/ 1674511 w 3349021"/>
                  <a:gd name="connsiteY6" fmla="*/ 3072541 h 3348675"/>
                  <a:gd name="connsiteX7" fmla="*/ 1208002 w 3349021"/>
                  <a:gd name="connsiteY7" fmla="*/ 2879408 h 3348675"/>
                  <a:gd name="connsiteX8" fmla="*/ 469038 w 3349021"/>
                  <a:gd name="connsiteY8" fmla="*/ 2140444 h 3348675"/>
                  <a:gd name="connsiteX9" fmla="*/ 275905 w 3349021"/>
                  <a:gd name="connsiteY9" fmla="*/ 1673936 h 3348675"/>
                  <a:gd name="connsiteX10" fmla="*/ 469038 w 3349021"/>
                  <a:gd name="connsiteY10" fmla="*/ 1207427 h 3348675"/>
                  <a:gd name="connsiteX11" fmla="*/ 1208002 w 3349021"/>
                  <a:gd name="connsiteY11" fmla="*/ 468463 h 3348675"/>
                  <a:gd name="connsiteX12" fmla="*/ 1674511 w 3349021"/>
                  <a:gd name="connsiteY12" fmla="*/ 275560 h 3348675"/>
                  <a:gd name="connsiteX13" fmla="*/ 2141019 w 3349021"/>
                  <a:gd name="connsiteY13" fmla="*/ 468463 h 3348675"/>
                  <a:gd name="connsiteX14" fmla="*/ 2817675 w 3349021"/>
                  <a:gd name="connsiteY14" fmla="*/ 1145348 h 3348675"/>
                  <a:gd name="connsiteX15" fmla="*/ 2958386 w 3349021"/>
                  <a:gd name="connsiteY15" fmla="*/ 968770 h 3348675"/>
                  <a:gd name="connsiteX16" fmla="*/ 2994944 w 3349021"/>
                  <a:gd name="connsiteY16" fmla="*/ 932212 h 3348675"/>
                  <a:gd name="connsiteX17" fmla="*/ 2336222 w 3349021"/>
                  <a:gd name="connsiteY17" fmla="*/ 273490 h 3348675"/>
                  <a:gd name="connsiteX18" fmla="*/ 1013259 w 3349021"/>
                  <a:gd name="connsiteY18" fmla="*/ 273490 h 3348675"/>
                  <a:gd name="connsiteX19" fmla="*/ 274065 w 3349021"/>
                  <a:gd name="connsiteY19" fmla="*/ 1012684 h 3348675"/>
                  <a:gd name="connsiteX20" fmla="*/ 0 w 3349021"/>
                  <a:gd name="connsiteY20" fmla="*/ 1674165 h 3348675"/>
                  <a:gd name="connsiteX21" fmla="*/ 274065 w 3349021"/>
                  <a:gd name="connsiteY21" fmla="*/ 2335646 h 3348675"/>
                  <a:gd name="connsiteX22" fmla="*/ 1013030 w 3349021"/>
                  <a:gd name="connsiteY22" fmla="*/ 3074611 h 3348675"/>
                  <a:gd name="connsiteX23" fmla="*/ 1674511 w 3349021"/>
                  <a:gd name="connsiteY23" fmla="*/ 3348676 h 3348675"/>
                  <a:gd name="connsiteX24" fmla="*/ 2335992 w 3349021"/>
                  <a:gd name="connsiteY24" fmla="*/ 3074611 h 3348675"/>
                  <a:gd name="connsiteX25" fmla="*/ 3074956 w 3349021"/>
                  <a:gd name="connsiteY25" fmla="*/ 2335646 h 3348675"/>
                  <a:gd name="connsiteX26" fmla="*/ 3349021 w 3349021"/>
                  <a:gd name="connsiteY26" fmla="*/ 1674165 h 3348675"/>
                  <a:gd name="connsiteX27" fmla="*/ 3246017 w 3349021"/>
                  <a:gd name="connsiteY27" fmla="*/ 1246743 h 3348675"/>
                  <a:gd name="connsiteX28" fmla="*/ 3241189 w 3349021"/>
                  <a:gd name="connsiteY28" fmla="*/ 1251572 h 334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349021" h="3348675">
                    <a:moveTo>
                      <a:pt x="3241189" y="1251572"/>
                    </a:moveTo>
                    <a:cubicBezTo>
                      <a:pt x="3165775" y="1326986"/>
                      <a:pt x="3114732" y="1418034"/>
                      <a:pt x="3088291" y="1514141"/>
                    </a:cubicBezTo>
                    <a:cubicBezTo>
                      <a:pt x="3075876" y="1559665"/>
                      <a:pt x="3071507" y="1606799"/>
                      <a:pt x="3072887" y="1653932"/>
                    </a:cubicBezTo>
                    <a:cubicBezTo>
                      <a:pt x="3073117" y="1660600"/>
                      <a:pt x="3073117" y="1667268"/>
                      <a:pt x="3073117" y="1673936"/>
                    </a:cubicBezTo>
                    <a:cubicBezTo>
                      <a:pt x="3073117" y="1850054"/>
                      <a:pt x="3004600" y="2015827"/>
                      <a:pt x="2879984" y="2140444"/>
                    </a:cubicBezTo>
                    <a:lnTo>
                      <a:pt x="2141019" y="2879408"/>
                    </a:lnTo>
                    <a:cubicBezTo>
                      <a:pt x="2016402" y="3004025"/>
                      <a:pt x="1850860" y="3072541"/>
                      <a:pt x="1674511" y="3072541"/>
                    </a:cubicBezTo>
                    <a:cubicBezTo>
                      <a:pt x="1498392" y="3072541"/>
                      <a:pt x="1332619" y="3004025"/>
                      <a:pt x="1208002" y="2879408"/>
                    </a:cubicBezTo>
                    <a:lnTo>
                      <a:pt x="469038" y="2140444"/>
                    </a:lnTo>
                    <a:cubicBezTo>
                      <a:pt x="344421" y="2015827"/>
                      <a:pt x="275905" y="1850284"/>
                      <a:pt x="275905" y="1673936"/>
                    </a:cubicBezTo>
                    <a:cubicBezTo>
                      <a:pt x="275905" y="1497816"/>
                      <a:pt x="344421" y="1332044"/>
                      <a:pt x="469038" y="1207427"/>
                    </a:cubicBezTo>
                    <a:lnTo>
                      <a:pt x="1208002" y="468463"/>
                    </a:lnTo>
                    <a:cubicBezTo>
                      <a:pt x="1336528" y="339937"/>
                      <a:pt x="1505519" y="275560"/>
                      <a:pt x="1674511" y="275560"/>
                    </a:cubicBezTo>
                    <a:cubicBezTo>
                      <a:pt x="1843502" y="275560"/>
                      <a:pt x="2012264" y="339937"/>
                      <a:pt x="2141019" y="468463"/>
                    </a:cubicBezTo>
                    <a:lnTo>
                      <a:pt x="2817675" y="1145348"/>
                    </a:lnTo>
                    <a:cubicBezTo>
                      <a:pt x="2856992" y="1082580"/>
                      <a:pt x="2903666" y="1023261"/>
                      <a:pt x="2958386" y="968770"/>
                    </a:cubicBezTo>
                    <a:lnTo>
                      <a:pt x="2994944" y="932212"/>
                    </a:lnTo>
                    <a:lnTo>
                      <a:pt x="2336222" y="273490"/>
                    </a:lnTo>
                    <a:cubicBezTo>
                      <a:pt x="1971338" y="-91163"/>
                      <a:pt x="1377913" y="-91163"/>
                      <a:pt x="1013259" y="273490"/>
                    </a:cubicBezTo>
                    <a:lnTo>
                      <a:pt x="274065" y="1012684"/>
                    </a:lnTo>
                    <a:cubicBezTo>
                      <a:pt x="97256" y="1189493"/>
                      <a:pt x="0" y="1424242"/>
                      <a:pt x="0" y="1674165"/>
                    </a:cubicBezTo>
                    <a:cubicBezTo>
                      <a:pt x="0" y="1924089"/>
                      <a:pt x="97256" y="2159068"/>
                      <a:pt x="274065" y="2335646"/>
                    </a:cubicBezTo>
                    <a:lnTo>
                      <a:pt x="1013030" y="3074611"/>
                    </a:lnTo>
                    <a:cubicBezTo>
                      <a:pt x="1189838" y="3251419"/>
                      <a:pt x="1424587" y="3348676"/>
                      <a:pt x="1674511" y="3348676"/>
                    </a:cubicBezTo>
                    <a:cubicBezTo>
                      <a:pt x="1924434" y="3348676"/>
                      <a:pt x="2159413" y="3251419"/>
                      <a:pt x="2335992" y="3074611"/>
                    </a:cubicBezTo>
                    <a:lnTo>
                      <a:pt x="3074956" y="2335646"/>
                    </a:lnTo>
                    <a:cubicBezTo>
                      <a:pt x="3251765" y="2158838"/>
                      <a:pt x="3349021" y="1924089"/>
                      <a:pt x="3349021" y="1674165"/>
                    </a:cubicBezTo>
                    <a:cubicBezTo>
                      <a:pt x="3349021" y="1522878"/>
                      <a:pt x="3313384" y="1377338"/>
                      <a:pt x="3246017" y="1246743"/>
                    </a:cubicBezTo>
                    <a:lnTo>
                      <a:pt x="3241189" y="1251572"/>
                    </a:lnTo>
                    <a:close/>
                  </a:path>
                </a:pathLst>
              </a:custGeom>
              <a:solidFill>
                <a:srgbClr val="64A9CB"/>
              </a:solidFill>
              <a:ln w="2299" cap="flat">
                <a:noFill/>
                <a:prstDash val="solid"/>
                <a:miter/>
              </a:ln>
            </p:spPr>
            <p:txBody>
              <a:bodyPr rtlCol="0" anchor="ctr"/>
              <a:lstStyle/>
              <a:p>
                <a:endParaRPr lang="en-US"/>
              </a:p>
            </p:txBody>
          </p:sp>
          <p:sp>
            <p:nvSpPr>
              <p:cNvPr id="26" name="TextBox 25">
                <a:extLst>
                  <a:ext uri="{FF2B5EF4-FFF2-40B4-BE49-F238E27FC236}">
                    <a16:creationId xmlns:a16="http://schemas.microsoft.com/office/drawing/2014/main" id="{09D5AA1B-397B-2AE6-6C2F-14EDAF3B872E}"/>
                  </a:ext>
                </a:extLst>
              </p:cNvPr>
              <p:cNvSpPr txBox="1"/>
              <p:nvPr/>
            </p:nvSpPr>
            <p:spPr>
              <a:xfrm>
                <a:off x="3117833" y="4139282"/>
                <a:ext cx="1789034" cy="846514"/>
              </a:xfrm>
              <a:prstGeom prst="rect">
                <a:avLst/>
              </a:prstGeom>
              <a:noFill/>
            </p:spPr>
            <p:txBody>
              <a:bodyPr wrap="square" rtlCol="0">
                <a:spAutoFit/>
              </a:bodyPr>
              <a:lstStyle/>
              <a:p>
                <a:pPr algn="ctr">
                  <a:lnSpc>
                    <a:spcPct val="115000"/>
                  </a:lnSpc>
                </a:pP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a:t>
                </a:r>
                <a:r>
                  <a:rPr lang="en-IN" sz="2200" b="0" i="0" u="none" strike="noStrike">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leaning data</a:t>
                </a:r>
                <a:endPar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CEE03772-DC87-8144-C476-B5E4A75FC425}"/>
                </a:ext>
              </a:extLst>
            </p:cNvPr>
            <p:cNvGrpSpPr/>
            <p:nvPr/>
          </p:nvGrpSpPr>
          <p:grpSpPr>
            <a:xfrm>
              <a:off x="5089644" y="4133117"/>
              <a:ext cx="3348993" cy="3348848"/>
              <a:chOff x="5163433" y="2849608"/>
              <a:chExt cx="3348993" cy="3348848"/>
            </a:xfrm>
          </p:grpSpPr>
          <p:grpSp>
            <p:nvGrpSpPr>
              <p:cNvPr id="19" name="Graphic 3">
                <a:extLst>
                  <a:ext uri="{FF2B5EF4-FFF2-40B4-BE49-F238E27FC236}">
                    <a16:creationId xmlns:a16="http://schemas.microsoft.com/office/drawing/2014/main" id="{D8FF3C5E-DA52-8D1D-A832-EEB2654F5D19}"/>
                  </a:ext>
                </a:extLst>
              </p:cNvPr>
              <p:cNvGrpSpPr/>
              <p:nvPr/>
            </p:nvGrpSpPr>
            <p:grpSpPr>
              <a:xfrm>
                <a:off x="5163433" y="2849608"/>
                <a:ext cx="3348993" cy="3348848"/>
                <a:chOff x="5163433" y="2849608"/>
                <a:chExt cx="3348993" cy="3348848"/>
              </a:xfrm>
              <a:solidFill>
                <a:srgbClr val="87D0ED"/>
              </a:solidFill>
            </p:grpSpPr>
            <p:sp>
              <p:nvSpPr>
                <p:cNvPr id="21" name="Graphic 3">
                  <a:extLst>
                    <a:ext uri="{FF2B5EF4-FFF2-40B4-BE49-F238E27FC236}">
                      <a16:creationId xmlns:a16="http://schemas.microsoft.com/office/drawing/2014/main" id="{FBA782AC-1B5B-B054-FFDF-7A92909B326D}"/>
                    </a:ext>
                  </a:extLst>
                </p:cNvPr>
                <p:cNvSpPr/>
                <p:nvPr/>
              </p:nvSpPr>
              <p:spPr>
                <a:xfrm>
                  <a:off x="5163433" y="2849608"/>
                  <a:ext cx="2994197" cy="2101300"/>
                </a:xfrm>
                <a:custGeom>
                  <a:avLst/>
                  <a:gdLst>
                    <a:gd name="connsiteX0" fmla="*/ 468521 w 2994197"/>
                    <a:gd name="connsiteY0" fmla="*/ 1207599 h 2101300"/>
                    <a:gd name="connsiteX1" fmla="*/ 1207485 w 2994197"/>
                    <a:gd name="connsiteY1" fmla="*/ 468635 h 2101300"/>
                    <a:gd name="connsiteX2" fmla="*/ 1673994 w 2994197"/>
                    <a:gd name="connsiteY2" fmla="*/ 275732 h 2101300"/>
                    <a:gd name="connsiteX3" fmla="*/ 2140502 w 2994197"/>
                    <a:gd name="connsiteY3" fmla="*/ 468635 h 2101300"/>
                    <a:gd name="connsiteX4" fmla="*/ 2817158 w 2994197"/>
                    <a:gd name="connsiteY4" fmla="*/ 1145521 h 2101300"/>
                    <a:gd name="connsiteX5" fmla="*/ 2957870 w 2994197"/>
                    <a:gd name="connsiteY5" fmla="*/ 968712 h 2101300"/>
                    <a:gd name="connsiteX6" fmla="*/ 2994197 w 2994197"/>
                    <a:gd name="connsiteY6" fmla="*/ 932385 h 2101300"/>
                    <a:gd name="connsiteX7" fmla="*/ 2335475 w 2994197"/>
                    <a:gd name="connsiteY7" fmla="*/ 273663 h 2101300"/>
                    <a:gd name="connsiteX8" fmla="*/ 1012513 w 2994197"/>
                    <a:gd name="connsiteY8" fmla="*/ 273663 h 2101300"/>
                    <a:gd name="connsiteX9" fmla="*/ 273548 w 2994197"/>
                    <a:gd name="connsiteY9" fmla="*/ 1012627 h 2101300"/>
                    <a:gd name="connsiteX10" fmla="*/ 102718 w 2994197"/>
                    <a:gd name="connsiteY10" fmla="*/ 2101300 h 2101300"/>
                    <a:gd name="connsiteX11" fmla="*/ 107316 w 2994197"/>
                    <a:gd name="connsiteY11" fmla="*/ 2096702 h 2101300"/>
                    <a:gd name="connsiteX12" fmla="*/ 259983 w 2994197"/>
                    <a:gd name="connsiteY12" fmla="*/ 1837122 h 2101300"/>
                    <a:gd name="connsiteX13" fmla="*/ 276078 w 2994197"/>
                    <a:gd name="connsiteY13" fmla="*/ 1697560 h 2101300"/>
                    <a:gd name="connsiteX14" fmla="*/ 468521 w 2994197"/>
                    <a:gd name="connsiteY14" fmla="*/ 1207599 h 210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4197" h="2101300">
                      <a:moveTo>
                        <a:pt x="468521" y="1207599"/>
                      </a:moveTo>
                      <a:lnTo>
                        <a:pt x="1207485" y="468635"/>
                      </a:lnTo>
                      <a:cubicBezTo>
                        <a:pt x="1336011" y="340110"/>
                        <a:pt x="1505002" y="275732"/>
                        <a:pt x="1673994" y="275732"/>
                      </a:cubicBezTo>
                      <a:cubicBezTo>
                        <a:pt x="1842986" y="275732"/>
                        <a:pt x="2011747" y="340110"/>
                        <a:pt x="2140502" y="468635"/>
                      </a:cubicBezTo>
                      <a:lnTo>
                        <a:pt x="2817158" y="1145521"/>
                      </a:lnTo>
                      <a:cubicBezTo>
                        <a:pt x="2856475" y="1082753"/>
                        <a:pt x="2903148" y="1023203"/>
                        <a:pt x="2957870" y="968712"/>
                      </a:cubicBezTo>
                      <a:lnTo>
                        <a:pt x="2994197" y="932385"/>
                      </a:lnTo>
                      <a:lnTo>
                        <a:pt x="2335475" y="273663"/>
                      </a:lnTo>
                      <a:cubicBezTo>
                        <a:pt x="1970591" y="-91221"/>
                        <a:pt x="1377166" y="-91221"/>
                        <a:pt x="1012513" y="273663"/>
                      </a:cubicBezTo>
                      <a:lnTo>
                        <a:pt x="273548" y="1012627"/>
                      </a:lnTo>
                      <a:cubicBezTo>
                        <a:pt x="-20520" y="1306695"/>
                        <a:pt x="-77540" y="1749752"/>
                        <a:pt x="102718" y="2101300"/>
                      </a:cubicBezTo>
                      <a:lnTo>
                        <a:pt x="107316" y="2096702"/>
                      </a:lnTo>
                      <a:cubicBezTo>
                        <a:pt x="180661" y="2023357"/>
                        <a:pt x="232623" y="1934378"/>
                        <a:pt x="259983" y="1837122"/>
                      </a:cubicBezTo>
                      <a:cubicBezTo>
                        <a:pt x="272629" y="1791827"/>
                        <a:pt x="277917" y="1744694"/>
                        <a:pt x="276078" y="1697560"/>
                      </a:cubicBezTo>
                      <a:cubicBezTo>
                        <a:pt x="269870" y="1520751"/>
                        <a:pt x="334017" y="1342103"/>
                        <a:pt x="468521" y="1207599"/>
                      </a:cubicBezTo>
                      <a:close/>
                    </a:path>
                  </a:pathLst>
                </a:custGeom>
                <a:solidFill>
                  <a:srgbClr val="87D0ED"/>
                </a:solidFill>
                <a:ln w="2299" cap="flat">
                  <a:noFill/>
                  <a:prstDash val="solid"/>
                  <a:miter/>
                </a:ln>
              </p:spPr>
              <p:txBody>
                <a:bodyPr rtlCol="0" anchor="ctr"/>
                <a:lstStyle/>
                <a:p>
                  <a:endParaRPr lang="en-US"/>
                </a:p>
              </p:txBody>
            </p:sp>
            <p:sp>
              <p:nvSpPr>
                <p:cNvPr id="24" name="Graphic 3">
                  <a:extLst>
                    <a:ext uri="{FF2B5EF4-FFF2-40B4-BE49-F238E27FC236}">
                      <a16:creationId xmlns:a16="http://schemas.microsoft.com/office/drawing/2014/main" id="{0C8930CF-205F-663F-78DF-AE13E28EE837}"/>
                    </a:ext>
                  </a:extLst>
                </p:cNvPr>
                <p:cNvSpPr/>
                <p:nvPr/>
              </p:nvSpPr>
              <p:spPr>
                <a:xfrm>
                  <a:off x="5517713" y="4096294"/>
                  <a:ext cx="2994713" cy="2102162"/>
                </a:xfrm>
                <a:custGeom>
                  <a:avLst/>
                  <a:gdLst>
                    <a:gd name="connsiteX0" fmla="*/ 2891480 w 2994713"/>
                    <a:gd name="connsiteY0" fmla="*/ 0 h 2102162"/>
                    <a:gd name="connsiteX1" fmla="*/ 2886651 w 2994713"/>
                    <a:gd name="connsiteY1" fmla="*/ 4828 h 2102162"/>
                    <a:gd name="connsiteX2" fmla="*/ 2733754 w 2994713"/>
                    <a:gd name="connsiteY2" fmla="*/ 267627 h 2102162"/>
                    <a:gd name="connsiteX3" fmla="*/ 2718350 w 2994713"/>
                    <a:gd name="connsiteY3" fmla="*/ 407419 h 2102162"/>
                    <a:gd name="connsiteX4" fmla="*/ 2718580 w 2994713"/>
                    <a:gd name="connsiteY4" fmla="*/ 427192 h 2102162"/>
                    <a:gd name="connsiteX5" fmla="*/ 2525447 w 2994713"/>
                    <a:gd name="connsiteY5" fmla="*/ 893701 h 2102162"/>
                    <a:gd name="connsiteX6" fmla="*/ 1792690 w 2994713"/>
                    <a:gd name="connsiteY6" fmla="*/ 1626457 h 2102162"/>
                    <a:gd name="connsiteX7" fmla="*/ 1321123 w 2994713"/>
                    <a:gd name="connsiteY7" fmla="*/ 1825798 h 2102162"/>
                    <a:gd name="connsiteX8" fmla="*/ 853695 w 2994713"/>
                    <a:gd name="connsiteY8" fmla="*/ 1632665 h 2102162"/>
                    <a:gd name="connsiteX9" fmla="*/ 177269 w 2994713"/>
                    <a:gd name="connsiteY9" fmla="*/ 956239 h 2102162"/>
                    <a:gd name="connsiteX10" fmla="*/ 36557 w 2994713"/>
                    <a:gd name="connsiteY10" fmla="*/ 1132818 h 2102162"/>
                    <a:gd name="connsiteX11" fmla="*/ 0 w 2994713"/>
                    <a:gd name="connsiteY11" fmla="*/ 1169375 h 2102162"/>
                    <a:gd name="connsiteX12" fmla="*/ 658722 w 2994713"/>
                    <a:gd name="connsiteY12" fmla="*/ 1828097 h 2102162"/>
                    <a:gd name="connsiteX13" fmla="*/ 1320203 w 2994713"/>
                    <a:gd name="connsiteY13" fmla="*/ 2102162 h 2102162"/>
                    <a:gd name="connsiteX14" fmla="*/ 1981685 w 2994713"/>
                    <a:gd name="connsiteY14" fmla="*/ 1828097 h 2102162"/>
                    <a:gd name="connsiteX15" fmla="*/ 2720649 w 2994713"/>
                    <a:gd name="connsiteY15" fmla="*/ 1089133 h 2102162"/>
                    <a:gd name="connsiteX16" fmla="*/ 2720649 w 2994713"/>
                    <a:gd name="connsiteY16" fmla="*/ 1089133 h 2102162"/>
                    <a:gd name="connsiteX17" fmla="*/ 2994714 w 2994713"/>
                    <a:gd name="connsiteY17" fmla="*/ 427652 h 2102162"/>
                    <a:gd name="connsiteX18" fmla="*/ 2891480 w 2994713"/>
                    <a:gd name="connsiteY18" fmla="*/ 0 h 210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4713" h="2102162">
                      <a:moveTo>
                        <a:pt x="2891480" y="0"/>
                      </a:moveTo>
                      <a:lnTo>
                        <a:pt x="2886651" y="4828"/>
                      </a:lnTo>
                      <a:cubicBezTo>
                        <a:pt x="2811008" y="80472"/>
                        <a:pt x="2760195" y="171291"/>
                        <a:pt x="2733754" y="267627"/>
                      </a:cubicBezTo>
                      <a:cubicBezTo>
                        <a:pt x="2721339" y="313152"/>
                        <a:pt x="2716970" y="360285"/>
                        <a:pt x="2718350" y="407419"/>
                      </a:cubicBezTo>
                      <a:cubicBezTo>
                        <a:pt x="2718580" y="414087"/>
                        <a:pt x="2718580" y="420524"/>
                        <a:pt x="2718580" y="427192"/>
                      </a:cubicBezTo>
                      <a:cubicBezTo>
                        <a:pt x="2718580" y="603311"/>
                        <a:pt x="2650063" y="769084"/>
                        <a:pt x="2525447" y="893701"/>
                      </a:cubicBezTo>
                      <a:lnTo>
                        <a:pt x="1792690" y="1626457"/>
                      </a:lnTo>
                      <a:cubicBezTo>
                        <a:pt x="1667383" y="1751764"/>
                        <a:pt x="1498391" y="1825568"/>
                        <a:pt x="1321123" y="1825798"/>
                      </a:cubicBezTo>
                      <a:cubicBezTo>
                        <a:pt x="1144544" y="1826028"/>
                        <a:pt x="978542" y="1757512"/>
                        <a:pt x="853695" y="1632665"/>
                      </a:cubicBezTo>
                      <a:lnTo>
                        <a:pt x="177269" y="956239"/>
                      </a:lnTo>
                      <a:cubicBezTo>
                        <a:pt x="137493" y="1019467"/>
                        <a:pt x="90589" y="1078557"/>
                        <a:pt x="36557" y="1132818"/>
                      </a:cubicBezTo>
                      <a:lnTo>
                        <a:pt x="0" y="1169375"/>
                      </a:lnTo>
                      <a:lnTo>
                        <a:pt x="658722" y="1828097"/>
                      </a:lnTo>
                      <a:cubicBezTo>
                        <a:pt x="835531" y="2004906"/>
                        <a:pt x="1070280" y="2102162"/>
                        <a:pt x="1320203" y="2102162"/>
                      </a:cubicBezTo>
                      <a:cubicBezTo>
                        <a:pt x="1570127" y="2102162"/>
                        <a:pt x="1805106" y="2004906"/>
                        <a:pt x="1981685" y="1828097"/>
                      </a:cubicBezTo>
                      <a:lnTo>
                        <a:pt x="2720649" y="1089133"/>
                      </a:lnTo>
                      <a:lnTo>
                        <a:pt x="2720649" y="1089133"/>
                      </a:lnTo>
                      <a:cubicBezTo>
                        <a:pt x="2897457" y="912324"/>
                        <a:pt x="2994714" y="677575"/>
                        <a:pt x="2994714" y="427652"/>
                      </a:cubicBezTo>
                      <a:cubicBezTo>
                        <a:pt x="2994254" y="276364"/>
                        <a:pt x="2958617" y="130595"/>
                        <a:pt x="2891480" y="0"/>
                      </a:cubicBezTo>
                      <a:close/>
                    </a:path>
                  </a:pathLst>
                </a:custGeom>
                <a:solidFill>
                  <a:srgbClr val="87D0ED"/>
                </a:solidFill>
                <a:ln w="2299" cap="flat">
                  <a:noFill/>
                  <a:prstDash val="solid"/>
                  <a:miter/>
                </a:ln>
              </p:spPr>
              <p:txBody>
                <a:bodyPr rtlCol="0" anchor="ctr"/>
                <a:lstStyle/>
                <a:p>
                  <a:endParaRPr lang="en-US"/>
                </a:p>
              </p:txBody>
            </p:sp>
          </p:grpSp>
          <p:sp>
            <p:nvSpPr>
              <p:cNvPr id="20" name="TextBox 19">
                <a:extLst>
                  <a:ext uri="{FF2B5EF4-FFF2-40B4-BE49-F238E27FC236}">
                    <a16:creationId xmlns:a16="http://schemas.microsoft.com/office/drawing/2014/main" id="{09648E26-2C9B-5002-4B14-9966CD8F6C5D}"/>
                  </a:ext>
                </a:extLst>
              </p:cNvPr>
              <p:cNvSpPr txBox="1"/>
              <p:nvPr/>
            </p:nvSpPr>
            <p:spPr>
              <a:xfrm>
                <a:off x="5739670" y="4104944"/>
                <a:ext cx="2184622" cy="846514"/>
              </a:xfrm>
              <a:prstGeom prst="rect">
                <a:avLst/>
              </a:prstGeom>
              <a:noFill/>
            </p:spPr>
            <p:txBody>
              <a:bodyPr wrap="square" rtlCol="0">
                <a:spAutoFit/>
              </a:bodyPr>
              <a:lstStyle/>
              <a:p>
                <a:pPr algn="ctr">
                  <a:lnSpc>
                    <a:spcPct val="115000"/>
                  </a:lnSpc>
                </a:pPr>
                <a:r>
                  <a:rPr lang="en-IN" sz="2200" b="0" i="0" u="none" strike="noStrike">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Handling missing values</a:t>
                </a:r>
                <a:endPar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9" name="Group 8">
              <a:extLst>
                <a:ext uri="{FF2B5EF4-FFF2-40B4-BE49-F238E27FC236}">
                  <a16:creationId xmlns:a16="http://schemas.microsoft.com/office/drawing/2014/main" id="{A350BBD2-BF6C-796A-2518-C33B74A5FA02}"/>
                </a:ext>
              </a:extLst>
            </p:cNvPr>
            <p:cNvGrpSpPr/>
            <p:nvPr/>
          </p:nvGrpSpPr>
          <p:grpSpPr>
            <a:xfrm>
              <a:off x="7818369" y="4133117"/>
              <a:ext cx="3348504" cy="3348848"/>
              <a:chOff x="7892158" y="2849608"/>
              <a:chExt cx="3348504" cy="3348848"/>
            </a:xfrm>
          </p:grpSpPr>
          <p:grpSp>
            <p:nvGrpSpPr>
              <p:cNvPr id="13" name="Graphic 3">
                <a:extLst>
                  <a:ext uri="{FF2B5EF4-FFF2-40B4-BE49-F238E27FC236}">
                    <a16:creationId xmlns:a16="http://schemas.microsoft.com/office/drawing/2014/main" id="{0D7DC839-AA72-BBDD-D7E4-46D400F05D43}"/>
                  </a:ext>
                </a:extLst>
              </p:cNvPr>
              <p:cNvGrpSpPr/>
              <p:nvPr/>
            </p:nvGrpSpPr>
            <p:grpSpPr>
              <a:xfrm>
                <a:off x="7892158" y="2849608"/>
                <a:ext cx="3348504" cy="3348848"/>
                <a:chOff x="7892158" y="2849608"/>
                <a:chExt cx="3348504" cy="3348848"/>
              </a:xfrm>
              <a:solidFill>
                <a:srgbClr val="FFC851"/>
              </a:solidFill>
            </p:grpSpPr>
            <p:sp>
              <p:nvSpPr>
                <p:cNvPr id="15" name="Graphic 3">
                  <a:extLst>
                    <a:ext uri="{FF2B5EF4-FFF2-40B4-BE49-F238E27FC236}">
                      <a16:creationId xmlns:a16="http://schemas.microsoft.com/office/drawing/2014/main" id="{BBCB3896-A453-CCD5-47A1-EA8E8626CB98}"/>
                    </a:ext>
                  </a:extLst>
                </p:cNvPr>
                <p:cNvSpPr/>
                <p:nvPr/>
              </p:nvSpPr>
              <p:spPr>
                <a:xfrm>
                  <a:off x="7892158" y="2849608"/>
                  <a:ext cx="2994196" cy="2101300"/>
                </a:xfrm>
                <a:custGeom>
                  <a:avLst/>
                  <a:gdLst>
                    <a:gd name="connsiteX0" fmla="*/ 468291 w 2994196"/>
                    <a:gd name="connsiteY0" fmla="*/ 1207599 h 2101300"/>
                    <a:gd name="connsiteX1" fmla="*/ 1207255 w 2994196"/>
                    <a:gd name="connsiteY1" fmla="*/ 468635 h 2101300"/>
                    <a:gd name="connsiteX2" fmla="*/ 1673764 w 2994196"/>
                    <a:gd name="connsiteY2" fmla="*/ 275732 h 2101300"/>
                    <a:gd name="connsiteX3" fmla="*/ 2140273 w 2994196"/>
                    <a:gd name="connsiteY3" fmla="*/ 468635 h 2101300"/>
                    <a:gd name="connsiteX4" fmla="*/ 2817158 w 2994196"/>
                    <a:gd name="connsiteY4" fmla="*/ 1145521 h 2101300"/>
                    <a:gd name="connsiteX5" fmla="*/ 2957870 w 2994196"/>
                    <a:gd name="connsiteY5" fmla="*/ 968712 h 2101300"/>
                    <a:gd name="connsiteX6" fmla="*/ 2994197 w 2994196"/>
                    <a:gd name="connsiteY6" fmla="*/ 932385 h 2101300"/>
                    <a:gd name="connsiteX7" fmla="*/ 2335475 w 2994196"/>
                    <a:gd name="connsiteY7" fmla="*/ 273663 h 2101300"/>
                    <a:gd name="connsiteX8" fmla="*/ 1012513 w 2994196"/>
                    <a:gd name="connsiteY8" fmla="*/ 273663 h 2101300"/>
                    <a:gd name="connsiteX9" fmla="*/ 273548 w 2994196"/>
                    <a:gd name="connsiteY9" fmla="*/ 1012627 h 2101300"/>
                    <a:gd name="connsiteX10" fmla="*/ 102718 w 2994196"/>
                    <a:gd name="connsiteY10" fmla="*/ 2101300 h 2101300"/>
                    <a:gd name="connsiteX11" fmla="*/ 107316 w 2994196"/>
                    <a:gd name="connsiteY11" fmla="*/ 2096702 h 2101300"/>
                    <a:gd name="connsiteX12" fmla="*/ 259983 w 2994196"/>
                    <a:gd name="connsiteY12" fmla="*/ 1837122 h 2101300"/>
                    <a:gd name="connsiteX13" fmla="*/ 276078 w 2994196"/>
                    <a:gd name="connsiteY13" fmla="*/ 1697560 h 2101300"/>
                    <a:gd name="connsiteX14" fmla="*/ 468291 w 2994196"/>
                    <a:gd name="connsiteY14" fmla="*/ 1207599 h 210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4196" h="2101300">
                      <a:moveTo>
                        <a:pt x="468291" y="1207599"/>
                      </a:moveTo>
                      <a:lnTo>
                        <a:pt x="1207255" y="468635"/>
                      </a:lnTo>
                      <a:cubicBezTo>
                        <a:pt x="1335781" y="340110"/>
                        <a:pt x="1504772" y="275732"/>
                        <a:pt x="1673764" y="275732"/>
                      </a:cubicBezTo>
                      <a:cubicBezTo>
                        <a:pt x="1842755" y="275732"/>
                        <a:pt x="2011517" y="340110"/>
                        <a:pt x="2140273" y="468635"/>
                      </a:cubicBezTo>
                      <a:lnTo>
                        <a:pt x="2817158" y="1145521"/>
                      </a:lnTo>
                      <a:cubicBezTo>
                        <a:pt x="2856475" y="1082753"/>
                        <a:pt x="2903149" y="1023203"/>
                        <a:pt x="2957870" y="968712"/>
                      </a:cubicBezTo>
                      <a:lnTo>
                        <a:pt x="2994197" y="932385"/>
                      </a:lnTo>
                      <a:lnTo>
                        <a:pt x="2335475" y="273663"/>
                      </a:lnTo>
                      <a:cubicBezTo>
                        <a:pt x="1970591" y="-91221"/>
                        <a:pt x="1377166" y="-91221"/>
                        <a:pt x="1012513" y="273663"/>
                      </a:cubicBezTo>
                      <a:lnTo>
                        <a:pt x="273548" y="1012627"/>
                      </a:lnTo>
                      <a:cubicBezTo>
                        <a:pt x="-20520" y="1306695"/>
                        <a:pt x="-77540" y="1749752"/>
                        <a:pt x="102718" y="2101300"/>
                      </a:cubicBezTo>
                      <a:lnTo>
                        <a:pt x="107316" y="2096702"/>
                      </a:lnTo>
                      <a:cubicBezTo>
                        <a:pt x="180661" y="2023357"/>
                        <a:pt x="232623" y="1934378"/>
                        <a:pt x="259983" y="1837122"/>
                      </a:cubicBezTo>
                      <a:cubicBezTo>
                        <a:pt x="272629" y="1791827"/>
                        <a:pt x="277917" y="1744694"/>
                        <a:pt x="276078" y="1697560"/>
                      </a:cubicBezTo>
                      <a:cubicBezTo>
                        <a:pt x="269640" y="1520751"/>
                        <a:pt x="333788" y="1342103"/>
                        <a:pt x="468291" y="1207599"/>
                      </a:cubicBezTo>
                      <a:close/>
                    </a:path>
                  </a:pathLst>
                </a:custGeom>
                <a:solidFill>
                  <a:srgbClr val="FFC851"/>
                </a:solidFill>
                <a:ln w="2299" cap="flat">
                  <a:noFill/>
                  <a:prstDash val="solid"/>
                  <a:miter/>
                </a:ln>
              </p:spPr>
              <p:txBody>
                <a:bodyPr rtlCol="0" anchor="ctr"/>
                <a:lstStyle/>
                <a:p>
                  <a:endParaRPr lang="en-US"/>
                </a:p>
              </p:txBody>
            </p:sp>
            <p:sp>
              <p:nvSpPr>
                <p:cNvPr id="17" name="Graphic 3">
                  <a:extLst>
                    <a:ext uri="{FF2B5EF4-FFF2-40B4-BE49-F238E27FC236}">
                      <a16:creationId xmlns:a16="http://schemas.microsoft.com/office/drawing/2014/main" id="{C54C92AB-BA82-8067-0F0D-C4AA2934378E}"/>
                    </a:ext>
                  </a:extLst>
                </p:cNvPr>
                <p:cNvSpPr/>
                <p:nvPr/>
              </p:nvSpPr>
              <p:spPr>
                <a:xfrm>
                  <a:off x="8245949" y="4096294"/>
                  <a:ext cx="2994713" cy="2102162"/>
                </a:xfrm>
                <a:custGeom>
                  <a:avLst/>
                  <a:gdLst>
                    <a:gd name="connsiteX0" fmla="*/ 2891479 w 2994713"/>
                    <a:gd name="connsiteY0" fmla="*/ 0 h 2102162"/>
                    <a:gd name="connsiteX1" fmla="*/ 2886651 w 2994713"/>
                    <a:gd name="connsiteY1" fmla="*/ 4828 h 2102162"/>
                    <a:gd name="connsiteX2" fmla="*/ 2733754 w 2994713"/>
                    <a:gd name="connsiteY2" fmla="*/ 267627 h 2102162"/>
                    <a:gd name="connsiteX3" fmla="*/ 2718350 w 2994713"/>
                    <a:gd name="connsiteY3" fmla="*/ 407419 h 2102162"/>
                    <a:gd name="connsiteX4" fmla="*/ 2718579 w 2994713"/>
                    <a:gd name="connsiteY4" fmla="*/ 427192 h 2102162"/>
                    <a:gd name="connsiteX5" fmla="*/ 2525446 w 2994713"/>
                    <a:gd name="connsiteY5" fmla="*/ 893701 h 2102162"/>
                    <a:gd name="connsiteX6" fmla="*/ 1792690 w 2994713"/>
                    <a:gd name="connsiteY6" fmla="*/ 1626457 h 2102162"/>
                    <a:gd name="connsiteX7" fmla="*/ 1321123 w 2994713"/>
                    <a:gd name="connsiteY7" fmla="*/ 1825798 h 2102162"/>
                    <a:gd name="connsiteX8" fmla="*/ 853695 w 2994713"/>
                    <a:gd name="connsiteY8" fmla="*/ 1632665 h 2102162"/>
                    <a:gd name="connsiteX9" fmla="*/ 177268 w 2994713"/>
                    <a:gd name="connsiteY9" fmla="*/ 956239 h 2102162"/>
                    <a:gd name="connsiteX10" fmla="*/ 36557 w 2994713"/>
                    <a:gd name="connsiteY10" fmla="*/ 1132818 h 2102162"/>
                    <a:gd name="connsiteX11" fmla="*/ 0 w 2994713"/>
                    <a:gd name="connsiteY11" fmla="*/ 1169375 h 2102162"/>
                    <a:gd name="connsiteX12" fmla="*/ 658722 w 2994713"/>
                    <a:gd name="connsiteY12" fmla="*/ 1828097 h 2102162"/>
                    <a:gd name="connsiteX13" fmla="*/ 1320203 w 2994713"/>
                    <a:gd name="connsiteY13" fmla="*/ 2102162 h 2102162"/>
                    <a:gd name="connsiteX14" fmla="*/ 1981684 w 2994713"/>
                    <a:gd name="connsiteY14" fmla="*/ 1828097 h 2102162"/>
                    <a:gd name="connsiteX15" fmla="*/ 2720649 w 2994713"/>
                    <a:gd name="connsiteY15" fmla="*/ 1089133 h 2102162"/>
                    <a:gd name="connsiteX16" fmla="*/ 2720649 w 2994713"/>
                    <a:gd name="connsiteY16" fmla="*/ 1089133 h 2102162"/>
                    <a:gd name="connsiteX17" fmla="*/ 2994714 w 2994713"/>
                    <a:gd name="connsiteY17" fmla="*/ 427652 h 2102162"/>
                    <a:gd name="connsiteX18" fmla="*/ 2891479 w 2994713"/>
                    <a:gd name="connsiteY18" fmla="*/ 0 h 210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4713" h="2102162">
                      <a:moveTo>
                        <a:pt x="2891479" y="0"/>
                      </a:moveTo>
                      <a:lnTo>
                        <a:pt x="2886651" y="4828"/>
                      </a:lnTo>
                      <a:cubicBezTo>
                        <a:pt x="2811007" y="80472"/>
                        <a:pt x="2760195" y="171291"/>
                        <a:pt x="2733754" y="267627"/>
                      </a:cubicBezTo>
                      <a:cubicBezTo>
                        <a:pt x="2721338" y="313152"/>
                        <a:pt x="2716970" y="360285"/>
                        <a:pt x="2718350" y="407419"/>
                      </a:cubicBezTo>
                      <a:cubicBezTo>
                        <a:pt x="2718579" y="414087"/>
                        <a:pt x="2718579" y="420524"/>
                        <a:pt x="2718579" y="427192"/>
                      </a:cubicBezTo>
                      <a:cubicBezTo>
                        <a:pt x="2718579" y="603311"/>
                        <a:pt x="2650063" y="769084"/>
                        <a:pt x="2525446" y="893701"/>
                      </a:cubicBezTo>
                      <a:lnTo>
                        <a:pt x="1792690" y="1626457"/>
                      </a:lnTo>
                      <a:cubicBezTo>
                        <a:pt x="1667383" y="1751764"/>
                        <a:pt x="1498391" y="1825568"/>
                        <a:pt x="1321123" y="1825798"/>
                      </a:cubicBezTo>
                      <a:cubicBezTo>
                        <a:pt x="1144544" y="1826028"/>
                        <a:pt x="978541" y="1757512"/>
                        <a:pt x="853695" y="1632665"/>
                      </a:cubicBezTo>
                      <a:lnTo>
                        <a:pt x="177268" y="956239"/>
                      </a:lnTo>
                      <a:cubicBezTo>
                        <a:pt x="137493" y="1019467"/>
                        <a:pt x="90588" y="1078557"/>
                        <a:pt x="36557" y="1132818"/>
                      </a:cubicBezTo>
                      <a:lnTo>
                        <a:pt x="0" y="1169375"/>
                      </a:lnTo>
                      <a:lnTo>
                        <a:pt x="658722" y="1828097"/>
                      </a:lnTo>
                      <a:cubicBezTo>
                        <a:pt x="835531" y="2004906"/>
                        <a:pt x="1070280" y="2102162"/>
                        <a:pt x="1320203" y="2102162"/>
                      </a:cubicBezTo>
                      <a:cubicBezTo>
                        <a:pt x="1570127" y="2102162"/>
                        <a:pt x="1805105" y="2004906"/>
                        <a:pt x="1981684" y="1828097"/>
                      </a:cubicBezTo>
                      <a:lnTo>
                        <a:pt x="2720649" y="1089133"/>
                      </a:lnTo>
                      <a:lnTo>
                        <a:pt x="2720649" y="1089133"/>
                      </a:lnTo>
                      <a:cubicBezTo>
                        <a:pt x="2897457" y="912324"/>
                        <a:pt x="2994714" y="677575"/>
                        <a:pt x="2994714" y="427652"/>
                      </a:cubicBezTo>
                      <a:cubicBezTo>
                        <a:pt x="2994484" y="276364"/>
                        <a:pt x="2958846" y="130595"/>
                        <a:pt x="2891479" y="0"/>
                      </a:cubicBezTo>
                      <a:close/>
                    </a:path>
                  </a:pathLst>
                </a:custGeom>
                <a:solidFill>
                  <a:srgbClr val="FFC851"/>
                </a:solidFill>
                <a:ln w="2299" cap="flat">
                  <a:noFill/>
                  <a:prstDash val="solid"/>
                  <a:miter/>
                </a:ln>
              </p:spPr>
              <p:txBody>
                <a:bodyPr rtlCol="0" anchor="ctr"/>
                <a:lstStyle/>
                <a:p>
                  <a:endParaRPr lang="en-US"/>
                </a:p>
              </p:txBody>
            </p:sp>
          </p:grpSp>
          <p:sp>
            <p:nvSpPr>
              <p:cNvPr id="14" name="TextBox 13">
                <a:extLst>
                  <a:ext uri="{FF2B5EF4-FFF2-40B4-BE49-F238E27FC236}">
                    <a16:creationId xmlns:a16="http://schemas.microsoft.com/office/drawing/2014/main" id="{7CF05252-CCEE-19C0-59C8-AF5672FC96A3}"/>
                  </a:ext>
                </a:extLst>
              </p:cNvPr>
              <p:cNvSpPr txBox="1"/>
              <p:nvPr/>
            </p:nvSpPr>
            <p:spPr>
              <a:xfrm>
                <a:off x="8757441" y="4175282"/>
                <a:ext cx="1606530" cy="846514"/>
              </a:xfrm>
              <a:prstGeom prst="rect">
                <a:avLst/>
              </a:prstGeom>
              <a:noFill/>
            </p:spPr>
            <p:txBody>
              <a:bodyPr wrap="none" rtlCol="0">
                <a:spAutoFit/>
              </a:bodyPr>
              <a:lstStyle/>
              <a:p>
                <a:pPr algn="ctr">
                  <a:lnSpc>
                    <a:spcPct val="115000"/>
                  </a:lnSpc>
                </a:pPr>
                <a:r>
                  <a:rPr lang="en-IN" sz="2200" i="0" u="none" strike="noStrike">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Removing</a:t>
                </a:r>
              </a:p>
              <a:p>
                <a:pPr algn="ctr">
                  <a:lnSpc>
                    <a:spcPct val="115000"/>
                  </a:lnSpc>
                </a:pPr>
                <a:r>
                  <a:rPr lang="en-IN" sz="2200" i="0" u="none" strike="noStrike">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 duplicates</a:t>
                </a: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 name="Group 9">
              <a:extLst>
                <a:ext uri="{FF2B5EF4-FFF2-40B4-BE49-F238E27FC236}">
                  <a16:creationId xmlns:a16="http://schemas.microsoft.com/office/drawing/2014/main" id="{7C079E7D-2FA7-8A60-0052-13DE262691A1}"/>
                </a:ext>
              </a:extLst>
            </p:cNvPr>
            <p:cNvGrpSpPr/>
            <p:nvPr/>
          </p:nvGrpSpPr>
          <p:grpSpPr>
            <a:xfrm>
              <a:off x="10546375" y="4133117"/>
              <a:ext cx="3348101" cy="3348618"/>
              <a:chOff x="10620164" y="2849608"/>
              <a:chExt cx="3348101" cy="3348618"/>
            </a:xfrm>
          </p:grpSpPr>
          <p:sp>
            <p:nvSpPr>
              <p:cNvPr id="11" name="Graphic 3">
                <a:extLst>
                  <a:ext uri="{FF2B5EF4-FFF2-40B4-BE49-F238E27FC236}">
                    <a16:creationId xmlns:a16="http://schemas.microsoft.com/office/drawing/2014/main" id="{B4D5BB88-7DB1-DA02-D365-7EEA024291FC}"/>
                  </a:ext>
                </a:extLst>
              </p:cNvPr>
              <p:cNvSpPr/>
              <p:nvPr/>
            </p:nvSpPr>
            <p:spPr>
              <a:xfrm>
                <a:off x="10620164" y="2849608"/>
                <a:ext cx="3348101" cy="3348618"/>
              </a:xfrm>
              <a:custGeom>
                <a:avLst/>
                <a:gdLst>
                  <a:gd name="connsiteX0" fmla="*/ 3074440 w 3348101"/>
                  <a:gd name="connsiteY0" fmla="*/ 1012627 h 3348618"/>
                  <a:gd name="connsiteX1" fmla="*/ 2335476 w 3348101"/>
                  <a:gd name="connsiteY1" fmla="*/ 273663 h 3348618"/>
                  <a:gd name="connsiteX2" fmla="*/ 1012512 w 3348101"/>
                  <a:gd name="connsiteY2" fmla="*/ 273663 h 3348618"/>
                  <a:gd name="connsiteX3" fmla="*/ 273548 w 3348101"/>
                  <a:gd name="connsiteY3" fmla="*/ 1012627 h 3348618"/>
                  <a:gd name="connsiteX4" fmla="*/ 102718 w 3348101"/>
                  <a:gd name="connsiteY4" fmla="*/ 2101300 h 3348618"/>
                  <a:gd name="connsiteX5" fmla="*/ 107316 w 3348101"/>
                  <a:gd name="connsiteY5" fmla="*/ 2096702 h 3348618"/>
                  <a:gd name="connsiteX6" fmla="*/ 260213 w 3348101"/>
                  <a:gd name="connsiteY6" fmla="*/ 1836202 h 3348618"/>
                  <a:gd name="connsiteX7" fmla="*/ 276308 w 3348101"/>
                  <a:gd name="connsiteY7" fmla="*/ 1697560 h 3348618"/>
                  <a:gd name="connsiteX8" fmla="*/ 468751 w 3348101"/>
                  <a:gd name="connsiteY8" fmla="*/ 1207829 h 3348618"/>
                  <a:gd name="connsiteX9" fmla="*/ 1207716 w 3348101"/>
                  <a:gd name="connsiteY9" fmla="*/ 468865 h 3348618"/>
                  <a:gd name="connsiteX10" fmla="*/ 1674224 w 3348101"/>
                  <a:gd name="connsiteY10" fmla="*/ 275962 h 3348618"/>
                  <a:gd name="connsiteX11" fmla="*/ 2140732 w 3348101"/>
                  <a:gd name="connsiteY11" fmla="*/ 468865 h 3348618"/>
                  <a:gd name="connsiteX12" fmla="*/ 2879697 w 3348101"/>
                  <a:gd name="connsiteY12" fmla="*/ 1207829 h 3348618"/>
                  <a:gd name="connsiteX13" fmla="*/ 2879697 w 3348101"/>
                  <a:gd name="connsiteY13" fmla="*/ 2140617 h 3348618"/>
                  <a:gd name="connsiteX14" fmla="*/ 2140732 w 3348101"/>
                  <a:gd name="connsiteY14" fmla="*/ 2879581 h 3348618"/>
                  <a:gd name="connsiteX15" fmla="*/ 1674224 w 3348101"/>
                  <a:gd name="connsiteY15" fmla="*/ 3072714 h 3348618"/>
                  <a:gd name="connsiteX16" fmla="*/ 1207716 w 3348101"/>
                  <a:gd name="connsiteY16" fmla="*/ 2879581 h 3348618"/>
                  <a:gd name="connsiteX17" fmla="*/ 531059 w 3348101"/>
                  <a:gd name="connsiteY17" fmla="*/ 2202925 h 3348618"/>
                  <a:gd name="connsiteX18" fmla="*/ 390118 w 3348101"/>
                  <a:gd name="connsiteY18" fmla="*/ 2379504 h 3348618"/>
                  <a:gd name="connsiteX19" fmla="*/ 353791 w 3348101"/>
                  <a:gd name="connsiteY19" fmla="*/ 2415831 h 3348618"/>
                  <a:gd name="connsiteX20" fmla="*/ 1012512 w 3348101"/>
                  <a:gd name="connsiteY20" fmla="*/ 3074553 h 3348618"/>
                  <a:gd name="connsiteX21" fmla="*/ 1673994 w 3348101"/>
                  <a:gd name="connsiteY21" fmla="*/ 3348618 h 3348618"/>
                  <a:gd name="connsiteX22" fmla="*/ 2335476 w 3348101"/>
                  <a:gd name="connsiteY22" fmla="*/ 3074553 h 3348618"/>
                  <a:gd name="connsiteX23" fmla="*/ 3074440 w 3348101"/>
                  <a:gd name="connsiteY23" fmla="*/ 2335589 h 3348618"/>
                  <a:gd name="connsiteX24" fmla="*/ 3074440 w 3348101"/>
                  <a:gd name="connsiteY24" fmla="*/ 1012627 h 334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48101" h="3348618">
                    <a:moveTo>
                      <a:pt x="3074440" y="1012627"/>
                    </a:moveTo>
                    <a:lnTo>
                      <a:pt x="2335476" y="273663"/>
                    </a:lnTo>
                    <a:cubicBezTo>
                      <a:pt x="1970591" y="-91221"/>
                      <a:pt x="1377166" y="-91221"/>
                      <a:pt x="1012512" y="273663"/>
                    </a:cubicBezTo>
                    <a:lnTo>
                      <a:pt x="273548" y="1012627"/>
                    </a:lnTo>
                    <a:cubicBezTo>
                      <a:pt x="-20520" y="1306695"/>
                      <a:pt x="-77540" y="1749522"/>
                      <a:pt x="102718" y="2101300"/>
                    </a:cubicBezTo>
                    <a:lnTo>
                      <a:pt x="107316" y="2096702"/>
                    </a:lnTo>
                    <a:cubicBezTo>
                      <a:pt x="180891" y="2023127"/>
                      <a:pt x="232852" y="1933688"/>
                      <a:pt x="260213" y="1836202"/>
                    </a:cubicBezTo>
                    <a:cubicBezTo>
                      <a:pt x="272859" y="1791137"/>
                      <a:pt x="277917" y="1744234"/>
                      <a:pt x="276308" y="1697560"/>
                    </a:cubicBezTo>
                    <a:cubicBezTo>
                      <a:pt x="270099" y="1520981"/>
                      <a:pt x="334248" y="1342333"/>
                      <a:pt x="468751" y="1207829"/>
                    </a:cubicBezTo>
                    <a:lnTo>
                      <a:pt x="1207716" y="468865"/>
                    </a:lnTo>
                    <a:cubicBezTo>
                      <a:pt x="1336241" y="340340"/>
                      <a:pt x="1505233" y="275962"/>
                      <a:pt x="1674224" y="275962"/>
                    </a:cubicBezTo>
                    <a:cubicBezTo>
                      <a:pt x="1843216" y="275962"/>
                      <a:pt x="2011977" y="340340"/>
                      <a:pt x="2140732" y="468865"/>
                    </a:cubicBezTo>
                    <a:lnTo>
                      <a:pt x="2879697" y="1207829"/>
                    </a:lnTo>
                    <a:cubicBezTo>
                      <a:pt x="3136977" y="1465110"/>
                      <a:pt x="3136977" y="1883565"/>
                      <a:pt x="2879697" y="2140617"/>
                    </a:cubicBezTo>
                    <a:lnTo>
                      <a:pt x="2140732" y="2879581"/>
                    </a:lnTo>
                    <a:cubicBezTo>
                      <a:pt x="2016115" y="3004197"/>
                      <a:pt x="1850572" y="3072714"/>
                      <a:pt x="1674224" y="3072714"/>
                    </a:cubicBezTo>
                    <a:cubicBezTo>
                      <a:pt x="1497875" y="3072714"/>
                      <a:pt x="1332332" y="3004197"/>
                      <a:pt x="1207716" y="2879581"/>
                    </a:cubicBezTo>
                    <a:lnTo>
                      <a:pt x="531059" y="2202925"/>
                    </a:lnTo>
                    <a:cubicBezTo>
                      <a:pt x="491283" y="2266153"/>
                      <a:pt x="444379" y="2325473"/>
                      <a:pt x="390118" y="2379504"/>
                    </a:cubicBezTo>
                    <a:lnTo>
                      <a:pt x="353791" y="2415831"/>
                    </a:lnTo>
                    <a:lnTo>
                      <a:pt x="1012512" y="3074553"/>
                    </a:lnTo>
                    <a:cubicBezTo>
                      <a:pt x="1189322" y="3251362"/>
                      <a:pt x="1424070" y="3348618"/>
                      <a:pt x="1673994" y="3348618"/>
                    </a:cubicBezTo>
                    <a:cubicBezTo>
                      <a:pt x="1923918" y="3348618"/>
                      <a:pt x="2158896" y="3251362"/>
                      <a:pt x="2335476" y="3074553"/>
                    </a:cubicBezTo>
                    <a:lnTo>
                      <a:pt x="3074440" y="2335589"/>
                    </a:lnTo>
                    <a:cubicBezTo>
                      <a:pt x="3439323" y="1970935"/>
                      <a:pt x="3439323" y="1377281"/>
                      <a:pt x="3074440" y="1012627"/>
                    </a:cubicBezTo>
                    <a:close/>
                  </a:path>
                </a:pathLst>
              </a:custGeom>
              <a:solidFill>
                <a:srgbClr val="8DAA33"/>
              </a:solidFill>
              <a:ln w="2299" cap="flat">
                <a:noFill/>
                <a:prstDash val="solid"/>
                <a:miter/>
              </a:ln>
            </p:spPr>
            <p:txBody>
              <a:bodyPr rtlCol="0" anchor="ctr"/>
              <a:lstStyle/>
              <a:p>
                <a:endParaRPr lang="en-US"/>
              </a:p>
            </p:txBody>
          </p:sp>
          <p:sp>
            <p:nvSpPr>
              <p:cNvPr id="12" name="TextBox 11">
                <a:extLst>
                  <a:ext uri="{FF2B5EF4-FFF2-40B4-BE49-F238E27FC236}">
                    <a16:creationId xmlns:a16="http://schemas.microsoft.com/office/drawing/2014/main" id="{B18FB088-9A0F-BE05-D701-FA6037B4C39A}"/>
                  </a:ext>
                </a:extLst>
              </p:cNvPr>
              <p:cNvSpPr txBox="1"/>
              <p:nvPr/>
            </p:nvSpPr>
            <p:spPr>
              <a:xfrm>
                <a:off x="11123495" y="4139197"/>
                <a:ext cx="2341439" cy="846514"/>
              </a:xfrm>
              <a:prstGeom prst="rect">
                <a:avLst/>
              </a:prstGeom>
              <a:noFill/>
            </p:spPr>
            <p:txBody>
              <a:bodyPr wrap="square" rtlCol="0">
                <a:spAutoFit/>
              </a:bodyPr>
              <a:lstStyle/>
              <a:p>
                <a:pPr algn="ctr">
                  <a:lnSpc>
                    <a:spcPct val="115000"/>
                  </a:lnSpc>
                </a:pPr>
                <a:r>
                  <a:rPr lang="en-IN" sz="2200" i="0" u="none" strike="noStrike">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Outlier handling and detection</a:t>
                </a: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22" name="TextBox 21">
            <a:extLst>
              <a:ext uri="{FF2B5EF4-FFF2-40B4-BE49-F238E27FC236}">
                <a16:creationId xmlns:a16="http://schemas.microsoft.com/office/drawing/2014/main" id="{CE90E8E3-0B27-B599-708E-9C693362EF32}"/>
              </a:ext>
            </a:extLst>
          </p:cNvPr>
          <p:cNvSpPr txBox="1"/>
          <p:nvPr/>
        </p:nvSpPr>
        <p:spPr>
          <a:xfrm>
            <a:off x="2923179" y="1396266"/>
            <a:ext cx="11285190" cy="430887"/>
          </a:xfrm>
          <a:prstGeom prst="rect">
            <a:avLst/>
          </a:prstGeom>
          <a:noFill/>
        </p:spPr>
        <p:txBody>
          <a:bodyPr wrap="square">
            <a:spAutoFit/>
          </a:bodyPr>
          <a:lstStyle/>
          <a:p>
            <a:pPr algn="ctr"/>
            <a:r>
              <a:rPr lang="en-US" sz="2200" dirty="0">
                <a:solidFill>
                  <a:schemeClr val="tx1">
                    <a:lumMod val="75000"/>
                    <a:lumOff val="25000"/>
                  </a:schemeClr>
                </a:solidFill>
                <a:latin typeface="+mj-lt"/>
              </a:rPr>
              <a:t>It is the conversion of raw data into a suitable format for machine learning models.</a:t>
            </a:r>
          </a:p>
        </p:txBody>
      </p:sp>
      <p:sp>
        <p:nvSpPr>
          <p:cNvPr id="2" name="TextBox 1">
            <a:extLst>
              <a:ext uri="{FF2B5EF4-FFF2-40B4-BE49-F238E27FC236}">
                <a16:creationId xmlns:a16="http://schemas.microsoft.com/office/drawing/2014/main" id="{E334778E-B84A-55EF-A7E9-C37D722C7B97}"/>
              </a:ext>
            </a:extLst>
          </p:cNvPr>
          <p:cNvSpPr txBox="1"/>
          <p:nvPr/>
        </p:nvSpPr>
        <p:spPr>
          <a:xfrm>
            <a:off x="3468968" y="3077125"/>
            <a:ext cx="9939337" cy="457176"/>
          </a:xfrm>
          <a:prstGeom prst="rect">
            <a:avLst/>
          </a:prstGeom>
          <a:noFill/>
        </p:spPr>
        <p:txBody>
          <a:bodyPr wrap="square">
            <a:spAutoFit/>
          </a:bodyPr>
          <a:lstStyle/>
          <a:p>
            <a:pPr algn="ctr">
              <a:lnSpc>
                <a:spcPct val="115000"/>
              </a:lnSpc>
            </a:pPr>
            <a:r>
              <a:rPr lang="en-US" sz="2200" dirty="0">
                <a:solidFill>
                  <a:srgbClr val="404040"/>
                </a:solidFill>
                <a:latin typeface="Open Sans" panose="020B0606030504020204" pitchFamily="34" charset="0"/>
              </a:rPr>
              <a:t>The main</a:t>
            </a:r>
            <a:r>
              <a:rPr lang="en-US" sz="2200" b="0" i="0" u="none" strike="noStrike" dirty="0">
                <a:solidFill>
                  <a:srgbClr val="404040"/>
                </a:solidFill>
                <a:effectLst/>
                <a:latin typeface="Open Sans" panose="020B0606030504020204" pitchFamily="34" charset="0"/>
              </a:rPr>
              <a:t> duties required in data preparation are: </a:t>
            </a:r>
            <a:endParaRPr lang="en-IN" sz="2200" dirty="0">
              <a:solidFill>
                <a:srgbClr val="404040"/>
              </a:solidFill>
              <a:latin typeface="Open Sans" panose="020B0606030504020204" pitchFamily="34" charset="0"/>
            </a:endParaRPr>
          </a:p>
        </p:txBody>
      </p:sp>
    </p:spTree>
    <p:extLst>
      <p:ext uri="{BB962C8B-B14F-4D97-AF65-F5344CB8AC3E}">
        <p14:creationId xmlns:p14="http://schemas.microsoft.com/office/powerpoint/2010/main" val="642486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3495EB-4E59-A7FC-7018-E36B8BB194A3}"/>
              </a:ext>
            </a:extLst>
          </p:cNvPr>
          <p:cNvSpPr>
            <a:spLocks noGrp="1"/>
          </p:cNvSpPr>
          <p:nvPr>
            <p:ph type="title"/>
          </p:nvPr>
        </p:nvSpPr>
        <p:spPr>
          <a:xfrm>
            <a:off x="-10160" y="229878"/>
            <a:ext cx="16276320" cy="687244"/>
          </a:xfrm>
        </p:spPr>
        <p:txBody>
          <a:bodyPr>
            <a:normAutofit/>
          </a:bodyPr>
          <a:lstStyle/>
          <a:p>
            <a:r>
              <a:rPr lang="en-IN">
                <a:solidFill>
                  <a:srgbClr val="404040"/>
                </a:solidFill>
                <a:latin typeface="Open Sans Bold" panose="020B0806030504020204" pitchFamily="34" charset="0"/>
              </a:rPr>
              <a:t>Data Preparation: Essential Component</a:t>
            </a:r>
          </a:p>
        </p:txBody>
      </p:sp>
      <p:sp>
        <p:nvSpPr>
          <p:cNvPr id="8" name="Freeform 170">
            <a:extLst>
              <a:ext uri="{FF2B5EF4-FFF2-40B4-BE49-F238E27FC236}">
                <a16:creationId xmlns:a16="http://schemas.microsoft.com/office/drawing/2014/main" id="{029B1614-8825-10DD-5743-1BFB29A8EF07}"/>
              </a:ext>
            </a:extLst>
          </p:cNvPr>
          <p:cNvSpPr>
            <a:spLocks noChangeArrowheads="1"/>
          </p:cNvSpPr>
          <p:nvPr/>
        </p:nvSpPr>
        <p:spPr bwMode="auto">
          <a:xfrm>
            <a:off x="2114713" y="2449116"/>
            <a:ext cx="3452221" cy="4949522"/>
          </a:xfrm>
          <a:custGeom>
            <a:avLst/>
            <a:gdLst>
              <a:gd name="T0" fmla="*/ 3651 w 3792"/>
              <a:gd name="T1" fmla="*/ 5434 h 5435"/>
              <a:gd name="T2" fmla="*/ 140 w 3792"/>
              <a:gd name="T3" fmla="*/ 5434 h 5435"/>
              <a:gd name="T4" fmla="*/ 140 w 3792"/>
              <a:gd name="T5" fmla="*/ 5434 h 5435"/>
              <a:gd name="T6" fmla="*/ 0 w 3792"/>
              <a:gd name="T7" fmla="*/ 5292 h 5435"/>
              <a:gd name="T8" fmla="*/ 0 w 3792"/>
              <a:gd name="T9" fmla="*/ 141 h 5435"/>
              <a:gd name="T10" fmla="*/ 0 w 3792"/>
              <a:gd name="T11" fmla="*/ 141 h 5435"/>
              <a:gd name="T12" fmla="*/ 140 w 3792"/>
              <a:gd name="T13" fmla="*/ 0 h 5435"/>
              <a:gd name="T14" fmla="*/ 3651 w 3792"/>
              <a:gd name="T15" fmla="*/ 0 h 5435"/>
              <a:gd name="T16" fmla="*/ 3651 w 3792"/>
              <a:gd name="T17" fmla="*/ 0 h 5435"/>
              <a:gd name="T18" fmla="*/ 3791 w 3792"/>
              <a:gd name="T19" fmla="*/ 141 h 5435"/>
              <a:gd name="T20" fmla="*/ 3791 w 3792"/>
              <a:gd name="T21" fmla="*/ 5292 h 5435"/>
              <a:gd name="T22" fmla="*/ 3791 w 3792"/>
              <a:gd name="T23" fmla="*/ 5292 h 5435"/>
              <a:gd name="T24" fmla="*/ 3651 w 3792"/>
              <a:gd name="T25" fmla="*/ 5434 h 5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2" h="5435">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chemeClr val="accent4"/>
          </a:solidFill>
          <a:ln>
            <a:noFill/>
          </a:ln>
          <a:effectLst/>
        </p:spPr>
        <p:txBody>
          <a:bodyPr wrap="none" anchor="ctr"/>
          <a:lstStyle/>
          <a:p>
            <a:endParaRPr lang="en-US"/>
          </a:p>
        </p:txBody>
      </p:sp>
      <p:sp>
        <p:nvSpPr>
          <p:cNvPr id="9" name="Freeform 171">
            <a:extLst>
              <a:ext uri="{FF2B5EF4-FFF2-40B4-BE49-F238E27FC236}">
                <a16:creationId xmlns:a16="http://schemas.microsoft.com/office/drawing/2014/main" id="{F59140E1-740B-E5D5-1DBC-67BBC30455E9}"/>
              </a:ext>
            </a:extLst>
          </p:cNvPr>
          <p:cNvSpPr>
            <a:spLocks noChangeArrowheads="1"/>
          </p:cNvSpPr>
          <p:nvPr/>
        </p:nvSpPr>
        <p:spPr bwMode="auto">
          <a:xfrm>
            <a:off x="2431237" y="2697996"/>
            <a:ext cx="3002629" cy="4447745"/>
          </a:xfrm>
          <a:custGeom>
            <a:avLst/>
            <a:gdLst>
              <a:gd name="T0" fmla="*/ 3069 w 3297"/>
              <a:gd name="T1" fmla="*/ 4702 h 4888"/>
              <a:gd name="T2" fmla="*/ 150 w 3297"/>
              <a:gd name="T3" fmla="*/ 4882 h 4888"/>
              <a:gd name="T4" fmla="*/ 150 w 3297"/>
              <a:gd name="T5" fmla="*/ 4882 h 4888"/>
              <a:gd name="T6" fmla="*/ 0 w 3297"/>
              <a:gd name="T7" fmla="*/ 4742 h 4888"/>
              <a:gd name="T8" fmla="*/ 0 w 3297"/>
              <a:gd name="T9" fmla="*/ 142 h 4888"/>
              <a:gd name="T10" fmla="*/ 0 w 3297"/>
              <a:gd name="T11" fmla="*/ 142 h 4888"/>
              <a:gd name="T12" fmla="*/ 141 w 3297"/>
              <a:gd name="T13" fmla="*/ 0 h 4888"/>
              <a:gd name="T14" fmla="*/ 3153 w 3297"/>
              <a:gd name="T15" fmla="*/ 0 h 4888"/>
              <a:gd name="T16" fmla="*/ 3153 w 3297"/>
              <a:gd name="T17" fmla="*/ 0 h 4888"/>
              <a:gd name="T18" fmla="*/ 3294 w 3297"/>
              <a:gd name="T19" fmla="*/ 145 h 4888"/>
              <a:gd name="T20" fmla="*/ 3201 w 3297"/>
              <a:gd name="T21" fmla="*/ 4564 h 4888"/>
              <a:gd name="T22" fmla="*/ 3201 w 3297"/>
              <a:gd name="T23" fmla="*/ 4564 h 4888"/>
              <a:gd name="T24" fmla="*/ 3069 w 3297"/>
              <a:gd name="T25" fmla="*/ 4702 h 4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7" h="4888">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bg1"/>
          </a:solidFill>
          <a:ln>
            <a:noFill/>
          </a:ln>
          <a:effectLst/>
        </p:spPr>
        <p:txBody>
          <a:bodyPr wrap="none" anchor="ctr"/>
          <a:lstStyle/>
          <a:p>
            <a:endParaRPr lang="en-US"/>
          </a:p>
        </p:txBody>
      </p:sp>
      <p:sp>
        <p:nvSpPr>
          <p:cNvPr id="10" name="Freeform 172">
            <a:extLst>
              <a:ext uri="{FF2B5EF4-FFF2-40B4-BE49-F238E27FC236}">
                <a16:creationId xmlns:a16="http://schemas.microsoft.com/office/drawing/2014/main" id="{7D027B32-37AA-CF46-922B-44E3CC13CA7A}"/>
              </a:ext>
            </a:extLst>
          </p:cNvPr>
          <p:cNvSpPr>
            <a:spLocks noChangeArrowheads="1"/>
          </p:cNvSpPr>
          <p:nvPr/>
        </p:nvSpPr>
        <p:spPr bwMode="auto">
          <a:xfrm>
            <a:off x="2114713" y="2914764"/>
            <a:ext cx="2665435" cy="863056"/>
          </a:xfrm>
          <a:custGeom>
            <a:avLst/>
            <a:gdLst>
              <a:gd name="T0" fmla="*/ 2634 w 2930"/>
              <a:gd name="T1" fmla="*/ 945 h 946"/>
              <a:gd name="T2" fmla="*/ 140 w 2930"/>
              <a:gd name="T3" fmla="*/ 945 h 946"/>
              <a:gd name="T4" fmla="*/ 140 w 2930"/>
              <a:gd name="T5" fmla="*/ 945 h 946"/>
              <a:gd name="T6" fmla="*/ 0 w 2930"/>
              <a:gd name="T7" fmla="*/ 805 h 946"/>
              <a:gd name="T8" fmla="*/ 0 w 2930"/>
              <a:gd name="T9" fmla="*/ 141 h 946"/>
              <a:gd name="T10" fmla="*/ 0 w 2930"/>
              <a:gd name="T11" fmla="*/ 141 h 946"/>
              <a:gd name="T12" fmla="*/ 140 w 2930"/>
              <a:gd name="T13" fmla="*/ 0 h 946"/>
              <a:gd name="T14" fmla="*/ 2773 w 2930"/>
              <a:gd name="T15" fmla="*/ 0 h 946"/>
              <a:gd name="T16" fmla="*/ 2773 w 2930"/>
              <a:gd name="T17" fmla="*/ 0 h 946"/>
              <a:gd name="T18" fmla="*/ 2911 w 2930"/>
              <a:gd name="T19" fmla="*/ 170 h 946"/>
              <a:gd name="T20" fmla="*/ 2772 w 2930"/>
              <a:gd name="T21" fmla="*/ 834 h 946"/>
              <a:gd name="T22" fmla="*/ 2772 w 2930"/>
              <a:gd name="T23" fmla="*/ 834 h 946"/>
              <a:gd name="T24" fmla="*/ 2634 w 2930"/>
              <a:gd name="T25" fmla="*/ 945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30" h="946">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chemeClr val="accent4"/>
          </a:solidFill>
          <a:ln>
            <a:noFill/>
          </a:ln>
          <a:effectLst/>
        </p:spPr>
        <p:txBody>
          <a:bodyPr wrap="none" anchor="ctr"/>
          <a:lstStyle/>
          <a:p>
            <a:endParaRPr lang="en-US"/>
          </a:p>
        </p:txBody>
      </p:sp>
      <p:sp>
        <p:nvSpPr>
          <p:cNvPr id="11" name="Freeform 173">
            <a:extLst>
              <a:ext uri="{FF2B5EF4-FFF2-40B4-BE49-F238E27FC236}">
                <a16:creationId xmlns:a16="http://schemas.microsoft.com/office/drawing/2014/main" id="{5A7C54F7-52A5-279D-312B-50BF54E44B69}"/>
              </a:ext>
            </a:extLst>
          </p:cNvPr>
          <p:cNvSpPr>
            <a:spLocks noChangeArrowheads="1"/>
          </p:cNvSpPr>
          <p:nvPr/>
        </p:nvSpPr>
        <p:spPr bwMode="auto">
          <a:xfrm>
            <a:off x="6493617" y="2449116"/>
            <a:ext cx="3452221" cy="4949522"/>
          </a:xfrm>
          <a:custGeom>
            <a:avLst/>
            <a:gdLst>
              <a:gd name="T0" fmla="*/ 3651 w 3793"/>
              <a:gd name="T1" fmla="*/ 5434 h 5435"/>
              <a:gd name="T2" fmla="*/ 141 w 3793"/>
              <a:gd name="T3" fmla="*/ 5434 h 5435"/>
              <a:gd name="T4" fmla="*/ 141 w 3793"/>
              <a:gd name="T5" fmla="*/ 5434 h 5435"/>
              <a:gd name="T6" fmla="*/ 0 w 3793"/>
              <a:gd name="T7" fmla="*/ 5292 h 5435"/>
              <a:gd name="T8" fmla="*/ 0 w 3793"/>
              <a:gd name="T9" fmla="*/ 141 h 5435"/>
              <a:gd name="T10" fmla="*/ 0 w 3793"/>
              <a:gd name="T11" fmla="*/ 141 h 5435"/>
              <a:gd name="T12" fmla="*/ 141 w 3793"/>
              <a:gd name="T13" fmla="*/ 0 h 5435"/>
              <a:gd name="T14" fmla="*/ 3651 w 3793"/>
              <a:gd name="T15" fmla="*/ 0 h 5435"/>
              <a:gd name="T16" fmla="*/ 3651 w 3793"/>
              <a:gd name="T17" fmla="*/ 0 h 5435"/>
              <a:gd name="T18" fmla="*/ 3792 w 3793"/>
              <a:gd name="T19" fmla="*/ 141 h 5435"/>
              <a:gd name="T20" fmla="*/ 3792 w 3793"/>
              <a:gd name="T21" fmla="*/ 5292 h 5435"/>
              <a:gd name="T22" fmla="*/ 3792 w 3793"/>
              <a:gd name="T23" fmla="*/ 5292 h 5435"/>
              <a:gd name="T24" fmla="*/ 3651 w 3793"/>
              <a:gd name="T25" fmla="*/ 5434 h 5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3" h="5435">
                <a:moveTo>
                  <a:pt x="3651" y="5434"/>
                </a:moveTo>
                <a:lnTo>
                  <a:pt x="141" y="5434"/>
                </a:lnTo>
                <a:lnTo>
                  <a:pt x="141" y="5434"/>
                </a:lnTo>
                <a:cubicBezTo>
                  <a:pt x="63" y="5434"/>
                  <a:pt x="0" y="5371"/>
                  <a:pt x="0" y="5292"/>
                </a:cubicBezTo>
                <a:lnTo>
                  <a:pt x="0" y="141"/>
                </a:lnTo>
                <a:lnTo>
                  <a:pt x="0" y="141"/>
                </a:lnTo>
                <a:cubicBezTo>
                  <a:pt x="0" y="63"/>
                  <a:pt x="63" y="0"/>
                  <a:pt x="141" y="0"/>
                </a:cubicBezTo>
                <a:lnTo>
                  <a:pt x="3651" y="0"/>
                </a:lnTo>
                <a:lnTo>
                  <a:pt x="3651" y="0"/>
                </a:lnTo>
                <a:cubicBezTo>
                  <a:pt x="3729" y="0"/>
                  <a:pt x="3792" y="63"/>
                  <a:pt x="3792" y="141"/>
                </a:cubicBezTo>
                <a:lnTo>
                  <a:pt x="3792" y="5292"/>
                </a:lnTo>
                <a:lnTo>
                  <a:pt x="3792" y="5292"/>
                </a:lnTo>
                <a:cubicBezTo>
                  <a:pt x="3792" y="5371"/>
                  <a:pt x="3729" y="5434"/>
                  <a:pt x="3651" y="5434"/>
                </a:cubicBezTo>
              </a:path>
            </a:pathLst>
          </a:custGeom>
          <a:solidFill>
            <a:schemeClr val="accent5">
              <a:lumMod val="40000"/>
              <a:lumOff val="60000"/>
            </a:schemeClr>
          </a:solidFill>
          <a:ln>
            <a:noFill/>
          </a:ln>
          <a:effectLst/>
        </p:spPr>
        <p:txBody>
          <a:bodyPr wrap="none" anchor="ctr"/>
          <a:lstStyle/>
          <a:p>
            <a:endParaRPr lang="en-US"/>
          </a:p>
        </p:txBody>
      </p:sp>
      <p:sp>
        <p:nvSpPr>
          <p:cNvPr id="12" name="Freeform 174">
            <a:extLst>
              <a:ext uri="{FF2B5EF4-FFF2-40B4-BE49-F238E27FC236}">
                <a16:creationId xmlns:a16="http://schemas.microsoft.com/office/drawing/2014/main" id="{B545E767-D960-506F-77D7-9F678C5D208D}"/>
              </a:ext>
            </a:extLst>
          </p:cNvPr>
          <p:cNvSpPr>
            <a:spLocks noChangeArrowheads="1"/>
          </p:cNvSpPr>
          <p:nvPr/>
        </p:nvSpPr>
        <p:spPr bwMode="auto">
          <a:xfrm>
            <a:off x="6598584" y="2650626"/>
            <a:ext cx="3002629" cy="4447745"/>
          </a:xfrm>
          <a:custGeom>
            <a:avLst/>
            <a:gdLst>
              <a:gd name="T0" fmla="*/ 3069 w 3297"/>
              <a:gd name="T1" fmla="*/ 4702 h 4888"/>
              <a:gd name="T2" fmla="*/ 149 w 3297"/>
              <a:gd name="T3" fmla="*/ 4882 h 4888"/>
              <a:gd name="T4" fmla="*/ 149 w 3297"/>
              <a:gd name="T5" fmla="*/ 4882 h 4888"/>
              <a:gd name="T6" fmla="*/ 0 w 3297"/>
              <a:gd name="T7" fmla="*/ 4742 h 4888"/>
              <a:gd name="T8" fmla="*/ 0 w 3297"/>
              <a:gd name="T9" fmla="*/ 142 h 4888"/>
              <a:gd name="T10" fmla="*/ 0 w 3297"/>
              <a:gd name="T11" fmla="*/ 142 h 4888"/>
              <a:gd name="T12" fmla="*/ 140 w 3297"/>
              <a:gd name="T13" fmla="*/ 0 h 4888"/>
              <a:gd name="T14" fmla="*/ 3153 w 3297"/>
              <a:gd name="T15" fmla="*/ 0 h 4888"/>
              <a:gd name="T16" fmla="*/ 3153 w 3297"/>
              <a:gd name="T17" fmla="*/ 0 h 4888"/>
              <a:gd name="T18" fmla="*/ 3294 w 3297"/>
              <a:gd name="T19" fmla="*/ 145 h 4888"/>
              <a:gd name="T20" fmla="*/ 3201 w 3297"/>
              <a:gd name="T21" fmla="*/ 4564 h 4888"/>
              <a:gd name="T22" fmla="*/ 3201 w 3297"/>
              <a:gd name="T23" fmla="*/ 4564 h 4888"/>
              <a:gd name="T24" fmla="*/ 3069 w 3297"/>
              <a:gd name="T25" fmla="*/ 4702 h 4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7" h="4888">
                <a:moveTo>
                  <a:pt x="3069" y="4702"/>
                </a:moveTo>
                <a:lnTo>
                  <a:pt x="149" y="4882"/>
                </a:lnTo>
                <a:lnTo>
                  <a:pt x="149" y="4882"/>
                </a:lnTo>
                <a:cubicBezTo>
                  <a:pt x="68" y="4887"/>
                  <a:pt x="0" y="4823"/>
                  <a:pt x="0" y="4742"/>
                </a:cubicBezTo>
                <a:lnTo>
                  <a:pt x="0" y="142"/>
                </a:lnTo>
                <a:lnTo>
                  <a:pt x="0" y="142"/>
                </a:lnTo>
                <a:cubicBezTo>
                  <a:pt x="0" y="64"/>
                  <a:pt x="63" y="0"/>
                  <a:pt x="140" y="0"/>
                </a:cubicBezTo>
                <a:lnTo>
                  <a:pt x="3153" y="0"/>
                </a:lnTo>
                <a:lnTo>
                  <a:pt x="3153" y="0"/>
                </a:lnTo>
                <a:cubicBezTo>
                  <a:pt x="3232" y="0"/>
                  <a:pt x="3296" y="66"/>
                  <a:pt x="3294" y="145"/>
                </a:cubicBezTo>
                <a:lnTo>
                  <a:pt x="3201" y="4564"/>
                </a:lnTo>
                <a:lnTo>
                  <a:pt x="3201" y="4564"/>
                </a:lnTo>
                <a:cubicBezTo>
                  <a:pt x="3200" y="4638"/>
                  <a:pt x="3142" y="4697"/>
                  <a:pt x="3069" y="4702"/>
                </a:cubicBezTo>
              </a:path>
            </a:pathLst>
          </a:custGeom>
          <a:solidFill>
            <a:schemeClr val="bg1"/>
          </a:solidFill>
          <a:ln>
            <a:noFill/>
          </a:ln>
          <a:effectLst/>
        </p:spPr>
        <p:txBody>
          <a:bodyPr wrap="none" anchor="ctr"/>
          <a:lstStyle/>
          <a:p>
            <a:endParaRPr lang="en-US"/>
          </a:p>
        </p:txBody>
      </p:sp>
      <p:sp>
        <p:nvSpPr>
          <p:cNvPr id="13" name="Freeform 175">
            <a:extLst>
              <a:ext uri="{FF2B5EF4-FFF2-40B4-BE49-F238E27FC236}">
                <a16:creationId xmlns:a16="http://schemas.microsoft.com/office/drawing/2014/main" id="{EE05260A-6314-1E3C-6603-E67C2F0C3D83}"/>
              </a:ext>
            </a:extLst>
          </p:cNvPr>
          <p:cNvSpPr>
            <a:spLocks noChangeArrowheads="1"/>
          </p:cNvSpPr>
          <p:nvPr/>
        </p:nvSpPr>
        <p:spPr bwMode="auto">
          <a:xfrm>
            <a:off x="6493617" y="2914764"/>
            <a:ext cx="2669449" cy="863056"/>
          </a:xfrm>
          <a:custGeom>
            <a:avLst/>
            <a:gdLst>
              <a:gd name="T0" fmla="*/ 2635 w 2931"/>
              <a:gd name="T1" fmla="*/ 945 h 946"/>
              <a:gd name="T2" fmla="*/ 141 w 2931"/>
              <a:gd name="T3" fmla="*/ 945 h 946"/>
              <a:gd name="T4" fmla="*/ 141 w 2931"/>
              <a:gd name="T5" fmla="*/ 945 h 946"/>
              <a:gd name="T6" fmla="*/ 0 w 2931"/>
              <a:gd name="T7" fmla="*/ 805 h 946"/>
              <a:gd name="T8" fmla="*/ 0 w 2931"/>
              <a:gd name="T9" fmla="*/ 141 h 946"/>
              <a:gd name="T10" fmla="*/ 0 w 2931"/>
              <a:gd name="T11" fmla="*/ 141 h 946"/>
              <a:gd name="T12" fmla="*/ 141 w 2931"/>
              <a:gd name="T13" fmla="*/ 0 h 946"/>
              <a:gd name="T14" fmla="*/ 2774 w 2931"/>
              <a:gd name="T15" fmla="*/ 0 h 946"/>
              <a:gd name="T16" fmla="*/ 2774 w 2931"/>
              <a:gd name="T17" fmla="*/ 0 h 946"/>
              <a:gd name="T18" fmla="*/ 2911 w 2931"/>
              <a:gd name="T19" fmla="*/ 170 h 946"/>
              <a:gd name="T20" fmla="*/ 2773 w 2931"/>
              <a:gd name="T21" fmla="*/ 834 h 946"/>
              <a:gd name="T22" fmla="*/ 2773 w 2931"/>
              <a:gd name="T23" fmla="*/ 834 h 946"/>
              <a:gd name="T24" fmla="*/ 2635 w 2931"/>
              <a:gd name="T25" fmla="*/ 945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31" h="946">
                <a:moveTo>
                  <a:pt x="2635" y="945"/>
                </a:moveTo>
                <a:lnTo>
                  <a:pt x="141" y="945"/>
                </a:lnTo>
                <a:lnTo>
                  <a:pt x="141" y="945"/>
                </a:lnTo>
                <a:cubicBezTo>
                  <a:pt x="63" y="945"/>
                  <a:pt x="0" y="882"/>
                  <a:pt x="0" y="805"/>
                </a:cubicBezTo>
                <a:lnTo>
                  <a:pt x="0" y="141"/>
                </a:lnTo>
                <a:lnTo>
                  <a:pt x="0" y="141"/>
                </a:lnTo>
                <a:cubicBezTo>
                  <a:pt x="0" y="63"/>
                  <a:pt x="63" y="0"/>
                  <a:pt x="141" y="0"/>
                </a:cubicBezTo>
                <a:lnTo>
                  <a:pt x="2774" y="0"/>
                </a:lnTo>
                <a:lnTo>
                  <a:pt x="2774" y="0"/>
                </a:lnTo>
                <a:cubicBezTo>
                  <a:pt x="2863" y="0"/>
                  <a:pt x="2930" y="82"/>
                  <a:pt x="2911" y="170"/>
                </a:cubicBezTo>
                <a:lnTo>
                  <a:pt x="2773" y="834"/>
                </a:lnTo>
                <a:lnTo>
                  <a:pt x="2773" y="834"/>
                </a:lnTo>
                <a:cubicBezTo>
                  <a:pt x="2759" y="899"/>
                  <a:pt x="2701" y="945"/>
                  <a:pt x="2635" y="945"/>
                </a:cubicBezTo>
              </a:path>
            </a:pathLst>
          </a:custGeom>
          <a:solidFill>
            <a:srgbClr val="A8D3EE"/>
          </a:solidFill>
          <a:ln>
            <a:noFill/>
          </a:ln>
          <a:effectLst/>
        </p:spPr>
        <p:txBody>
          <a:bodyPr wrap="none" anchor="ctr"/>
          <a:lstStyle/>
          <a:p>
            <a:endParaRPr lang="en-US"/>
          </a:p>
        </p:txBody>
      </p:sp>
      <p:sp>
        <p:nvSpPr>
          <p:cNvPr id="14" name="Freeform 176">
            <a:extLst>
              <a:ext uri="{FF2B5EF4-FFF2-40B4-BE49-F238E27FC236}">
                <a16:creationId xmlns:a16="http://schemas.microsoft.com/office/drawing/2014/main" id="{D9EC13DA-BC9A-C614-03FB-3D8806B9D38F}"/>
              </a:ext>
            </a:extLst>
          </p:cNvPr>
          <p:cNvSpPr>
            <a:spLocks noChangeArrowheads="1"/>
          </p:cNvSpPr>
          <p:nvPr/>
        </p:nvSpPr>
        <p:spPr bwMode="auto">
          <a:xfrm>
            <a:off x="10689065" y="2449116"/>
            <a:ext cx="3452221" cy="4949522"/>
          </a:xfrm>
          <a:custGeom>
            <a:avLst/>
            <a:gdLst>
              <a:gd name="T0" fmla="*/ 3651 w 3793"/>
              <a:gd name="T1" fmla="*/ 5434 h 5435"/>
              <a:gd name="T2" fmla="*/ 141 w 3793"/>
              <a:gd name="T3" fmla="*/ 5434 h 5435"/>
              <a:gd name="T4" fmla="*/ 141 w 3793"/>
              <a:gd name="T5" fmla="*/ 5434 h 5435"/>
              <a:gd name="T6" fmla="*/ 0 w 3793"/>
              <a:gd name="T7" fmla="*/ 5292 h 5435"/>
              <a:gd name="T8" fmla="*/ 0 w 3793"/>
              <a:gd name="T9" fmla="*/ 141 h 5435"/>
              <a:gd name="T10" fmla="*/ 0 w 3793"/>
              <a:gd name="T11" fmla="*/ 141 h 5435"/>
              <a:gd name="T12" fmla="*/ 141 w 3793"/>
              <a:gd name="T13" fmla="*/ 0 h 5435"/>
              <a:gd name="T14" fmla="*/ 3651 w 3793"/>
              <a:gd name="T15" fmla="*/ 0 h 5435"/>
              <a:gd name="T16" fmla="*/ 3651 w 3793"/>
              <a:gd name="T17" fmla="*/ 0 h 5435"/>
              <a:gd name="T18" fmla="*/ 3792 w 3793"/>
              <a:gd name="T19" fmla="*/ 141 h 5435"/>
              <a:gd name="T20" fmla="*/ 3792 w 3793"/>
              <a:gd name="T21" fmla="*/ 5292 h 5435"/>
              <a:gd name="T22" fmla="*/ 3792 w 3793"/>
              <a:gd name="T23" fmla="*/ 5292 h 5435"/>
              <a:gd name="T24" fmla="*/ 3651 w 3793"/>
              <a:gd name="T25" fmla="*/ 5434 h 5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3" h="5435">
                <a:moveTo>
                  <a:pt x="3651" y="5434"/>
                </a:moveTo>
                <a:lnTo>
                  <a:pt x="141" y="5434"/>
                </a:lnTo>
                <a:lnTo>
                  <a:pt x="141" y="5434"/>
                </a:lnTo>
                <a:cubicBezTo>
                  <a:pt x="63" y="5434"/>
                  <a:pt x="0" y="5371"/>
                  <a:pt x="0" y="5292"/>
                </a:cubicBezTo>
                <a:lnTo>
                  <a:pt x="0" y="141"/>
                </a:lnTo>
                <a:lnTo>
                  <a:pt x="0" y="141"/>
                </a:lnTo>
                <a:cubicBezTo>
                  <a:pt x="0" y="63"/>
                  <a:pt x="63" y="0"/>
                  <a:pt x="141" y="0"/>
                </a:cubicBezTo>
                <a:lnTo>
                  <a:pt x="3651" y="0"/>
                </a:lnTo>
                <a:lnTo>
                  <a:pt x="3651" y="0"/>
                </a:lnTo>
                <a:cubicBezTo>
                  <a:pt x="3729" y="0"/>
                  <a:pt x="3792" y="63"/>
                  <a:pt x="3792" y="141"/>
                </a:cubicBezTo>
                <a:lnTo>
                  <a:pt x="3792" y="5292"/>
                </a:lnTo>
                <a:lnTo>
                  <a:pt x="3792" y="5292"/>
                </a:lnTo>
                <a:cubicBezTo>
                  <a:pt x="3792" y="5371"/>
                  <a:pt x="3729" y="5434"/>
                  <a:pt x="3651" y="5434"/>
                </a:cubicBezTo>
              </a:path>
            </a:pathLst>
          </a:custGeom>
          <a:solidFill>
            <a:schemeClr val="accent2"/>
          </a:solidFill>
          <a:ln>
            <a:noFill/>
          </a:ln>
          <a:effectLst/>
        </p:spPr>
        <p:txBody>
          <a:bodyPr wrap="none" anchor="ctr"/>
          <a:lstStyle/>
          <a:p>
            <a:endParaRPr lang="en-US"/>
          </a:p>
        </p:txBody>
      </p:sp>
      <p:sp>
        <p:nvSpPr>
          <p:cNvPr id="15" name="Freeform 177">
            <a:extLst>
              <a:ext uri="{FF2B5EF4-FFF2-40B4-BE49-F238E27FC236}">
                <a16:creationId xmlns:a16="http://schemas.microsoft.com/office/drawing/2014/main" id="{2213CC57-0A0D-D287-A60B-FC32E19F806C}"/>
              </a:ext>
            </a:extLst>
          </p:cNvPr>
          <p:cNvSpPr>
            <a:spLocks noChangeArrowheads="1"/>
          </p:cNvSpPr>
          <p:nvPr/>
        </p:nvSpPr>
        <p:spPr bwMode="auto">
          <a:xfrm>
            <a:off x="10913860" y="2697996"/>
            <a:ext cx="3002629" cy="4447745"/>
          </a:xfrm>
          <a:custGeom>
            <a:avLst/>
            <a:gdLst>
              <a:gd name="T0" fmla="*/ 3069 w 3297"/>
              <a:gd name="T1" fmla="*/ 4702 h 4888"/>
              <a:gd name="T2" fmla="*/ 150 w 3297"/>
              <a:gd name="T3" fmla="*/ 4882 h 4888"/>
              <a:gd name="T4" fmla="*/ 150 w 3297"/>
              <a:gd name="T5" fmla="*/ 4882 h 4888"/>
              <a:gd name="T6" fmla="*/ 0 w 3297"/>
              <a:gd name="T7" fmla="*/ 4742 h 4888"/>
              <a:gd name="T8" fmla="*/ 0 w 3297"/>
              <a:gd name="T9" fmla="*/ 142 h 4888"/>
              <a:gd name="T10" fmla="*/ 0 w 3297"/>
              <a:gd name="T11" fmla="*/ 142 h 4888"/>
              <a:gd name="T12" fmla="*/ 142 w 3297"/>
              <a:gd name="T13" fmla="*/ 0 h 4888"/>
              <a:gd name="T14" fmla="*/ 3154 w 3297"/>
              <a:gd name="T15" fmla="*/ 0 h 4888"/>
              <a:gd name="T16" fmla="*/ 3154 w 3297"/>
              <a:gd name="T17" fmla="*/ 0 h 4888"/>
              <a:gd name="T18" fmla="*/ 3295 w 3297"/>
              <a:gd name="T19" fmla="*/ 145 h 4888"/>
              <a:gd name="T20" fmla="*/ 3202 w 3297"/>
              <a:gd name="T21" fmla="*/ 4564 h 4888"/>
              <a:gd name="T22" fmla="*/ 3202 w 3297"/>
              <a:gd name="T23" fmla="*/ 4564 h 4888"/>
              <a:gd name="T24" fmla="*/ 3069 w 3297"/>
              <a:gd name="T25" fmla="*/ 4702 h 4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7" h="4888">
                <a:moveTo>
                  <a:pt x="3069" y="4702"/>
                </a:moveTo>
                <a:lnTo>
                  <a:pt x="150" y="4882"/>
                </a:lnTo>
                <a:lnTo>
                  <a:pt x="150" y="4882"/>
                </a:lnTo>
                <a:cubicBezTo>
                  <a:pt x="69" y="4887"/>
                  <a:pt x="0" y="4823"/>
                  <a:pt x="0" y="4742"/>
                </a:cubicBezTo>
                <a:lnTo>
                  <a:pt x="0" y="142"/>
                </a:lnTo>
                <a:lnTo>
                  <a:pt x="0" y="142"/>
                </a:lnTo>
                <a:cubicBezTo>
                  <a:pt x="0" y="64"/>
                  <a:pt x="63" y="0"/>
                  <a:pt x="142" y="0"/>
                </a:cubicBezTo>
                <a:lnTo>
                  <a:pt x="3154" y="0"/>
                </a:lnTo>
                <a:lnTo>
                  <a:pt x="3154" y="0"/>
                </a:lnTo>
                <a:cubicBezTo>
                  <a:pt x="3232" y="0"/>
                  <a:pt x="3296" y="66"/>
                  <a:pt x="3295" y="145"/>
                </a:cubicBezTo>
                <a:lnTo>
                  <a:pt x="3202" y="4564"/>
                </a:lnTo>
                <a:lnTo>
                  <a:pt x="3202" y="4564"/>
                </a:lnTo>
                <a:cubicBezTo>
                  <a:pt x="3200" y="4638"/>
                  <a:pt x="3143" y="4697"/>
                  <a:pt x="3069" y="4702"/>
                </a:cubicBezTo>
              </a:path>
            </a:pathLst>
          </a:custGeom>
          <a:solidFill>
            <a:schemeClr val="bg1"/>
          </a:solidFill>
          <a:ln>
            <a:noFill/>
          </a:ln>
          <a:effectLst/>
        </p:spPr>
        <p:txBody>
          <a:bodyPr wrap="none" anchor="ctr"/>
          <a:lstStyle/>
          <a:p>
            <a:endParaRPr lang="en-US"/>
          </a:p>
        </p:txBody>
      </p:sp>
      <p:sp>
        <p:nvSpPr>
          <p:cNvPr id="16" name="Freeform 178">
            <a:extLst>
              <a:ext uri="{FF2B5EF4-FFF2-40B4-BE49-F238E27FC236}">
                <a16:creationId xmlns:a16="http://schemas.microsoft.com/office/drawing/2014/main" id="{4A1E2908-26E5-6BD3-841F-D13E56E69ED4}"/>
              </a:ext>
            </a:extLst>
          </p:cNvPr>
          <p:cNvSpPr>
            <a:spLocks noChangeArrowheads="1"/>
          </p:cNvSpPr>
          <p:nvPr/>
        </p:nvSpPr>
        <p:spPr bwMode="auto">
          <a:xfrm>
            <a:off x="10689065" y="2914764"/>
            <a:ext cx="2665435" cy="863056"/>
          </a:xfrm>
          <a:custGeom>
            <a:avLst/>
            <a:gdLst>
              <a:gd name="T0" fmla="*/ 2634 w 2930"/>
              <a:gd name="T1" fmla="*/ 945 h 946"/>
              <a:gd name="T2" fmla="*/ 141 w 2930"/>
              <a:gd name="T3" fmla="*/ 945 h 946"/>
              <a:gd name="T4" fmla="*/ 141 w 2930"/>
              <a:gd name="T5" fmla="*/ 945 h 946"/>
              <a:gd name="T6" fmla="*/ 0 w 2930"/>
              <a:gd name="T7" fmla="*/ 805 h 946"/>
              <a:gd name="T8" fmla="*/ 0 w 2930"/>
              <a:gd name="T9" fmla="*/ 141 h 946"/>
              <a:gd name="T10" fmla="*/ 0 w 2930"/>
              <a:gd name="T11" fmla="*/ 141 h 946"/>
              <a:gd name="T12" fmla="*/ 141 w 2930"/>
              <a:gd name="T13" fmla="*/ 0 h 946"/>
              <a:gd name="T14" fmla="*/ 2773 w 2930"/>
              <a:gd name="T15" fmla="*/ 0 h 946"/>
              <a:gd name="T16" fmla="*/ 2773 w 2930"/>
              <a:gd name="T17" fmla="*/ 0 h 946"/>
              <a:gd name="T18" fmla="*/ 2911 w 2930"/>
              <a:gd name="T19" fmla="*/ 170 h 946"/>
              <a:gd name="T20" fmla="*/ 2772 w 2930"/>
              <a:gd name="T21" fmla="*/ 834 h 946"/>
              <a:gd name="T22" fmla="*/ 2772 w 2930"/>
              <a:gd name="T23" fmla="*/ 834 h 946"/>
              <a:gd name="T24" fmla="*/ 2634 w 2930"/>
              <a:gd name="T25" fmla="*/ 945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30" h="946">
                <a:moveTo>
                  <a:pt x="2634" y="945"/>
                </a:moveTo>
                <a:lnTo>
                  <a:pt x="141" y="945"/>
                </a:lnTo>
                <a:lnTo>
                  <a:pt x="141" y="945"/>
                </a:lnTo>
                <a:cubicBezTo>
                  <a:pt x="63" y="945"/>
                  <a:pt x="0" y="882"/>
                  <a:pt x="0" y="805"/>
                </a:cubicBezTo>
                <a:lnTo>
                  <a:pt x="0" y="141"/>
                </a:lnTo>
                <a:lnTo>
                  <a:pt x="0" y="141"/>
                </a:lnTo>
                <a:cubicBezTo>
                  <a:pt x="0" y="63"/>
                  <a:pt x="63" y="0"/>
                  <a:pt x="141" y="0"/>
                </a:cubicBezTo>
                <a:lnTo>
                  <a:pt x="2773" y="0"/>
                </a:lnTo>
                <a:lnTo>
                  <a:pt x="2773" y="0"/>
                </a:lnTo>
                <a:cubicBezTo>
                  <a:pt x="2862" y="0"/>
                  <a:pt x="2929" y="82"/>
                  <a:pt x="2911" y="170"/>
                </a:cubicBezTo>
                <a:lnTo>
                  <a:pt x="2772" y="834"/>
                </a:lnTo>
                <a:lnTo>
                  <a:pt x="2772" y="834"/>
                </a:lnTo>
                <a:cubicBezTo>
                  <a:pt x="2759" y="899"/>
                  <a:pt x="2702" y="945"/>
                  <a:pt x="2634" y="945"/>
                </a:cubicBezTo>
              </a:path>
            </a:pathLst>
          </a:custGeom>
          <a:solidFill>
            <a:schemeClr val="accent2"/>
          </a:solidFill>
          <a:ln>
            <a:noFill/>
          </a:ln>
          <a:effectLst/>
        </p:spPr>
        <p:txBody>
          <a:bodyPr wrap="none" anchor="ctr"/>
          <a:lstStyle/>
          <a:p>
            <a:endParaRPr lang="en-US"/>
          </a:p>
        </p:txBody>
      </p:sp>
      <p:sp>
        <p:nvSpPr>
          <p:cNvPr id="17" name="CuadroTexto 572">
            <a:extLst>
              <a:ext uri="{FF2B5EF4-FFF2-40B4-BE49-F238E27FC236}">
                <a16:creationId xmlns:a16="http://schemas.microsoft.com/office/drawing/2014/main" id="{B95ADDA4-F290-EAB1-A63A-C0185F62592C}"/>
              </a:ext>
            </a:extLst>
          </p:cNvPr>
          <p:cNvSpPr txBox="1"/>
          <p:nvPr/>
        </p:nvSpPr>
        <p:spPr>
          <a:xfrm>
            <a:off x="2272315" y="2915217"/>
            <a:ext cx="2350230" cy="846514"/>
          </a:xfrm>
          <a:prstGeom prst="rect">
            <a:avLst/>
          </a:prstGeom>
          <a:noFill/>
        </p:spPr>
        <p:txBody>
          <a:bodyPr wrap="square" rtlCol="0">
            <a:spAutoFit/>
          </a:bodyPr>
          <a:lstStyle/>
          <a:p>
            <a:pPr algn="ctr">
              <a:lnSpc>
                <a:spcPct val="115000"/>
              </a:lnSpc>
            </a:pP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 transformation</a:t>
            </a: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CuadroTexto 573">
            <a:extLst>
              <a:ext uri="{FF2B5EF4-FFF2-40B4-BE49-F238E27FC236}">
                <a16:creationId xmlns:a16="http://schemas.microsoft.com/office/drawing/2014/main" id="{D717E621-A1ED-F481-C461-EDBD7A169306}"/>
              </a:ext>
            </a:extLst>
          </p:cNvPr>
          <p:cNvSpPr txBox="1"/>
          <p:nvPr/>
        </p:nvSpPr>
        <p:spPr>
          <a:xfrm>
            <a:off x="6923596" y="2915217"/>
            <a:ext cx="1809490" cy="846514"/>
          </a:xfrm>
          <a:prstGeom prst="rect">
            <a:avLst/>
          </a:prstGeom>
          <a:noFill/>
        </p:spPr>
        <p:txBody>
          <a:bodyPr wrap="square" rtlCol="0">
            <a:spAutoFit/>
          </a:bodyPr>
          <a:lstStyle/>
          <a:p>
            <a:pPr algn="ctr">
              <a:lnSpc>
                <a:spcPct val="115000"/>
              </a:lnSpc>
            </a:pP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Feature engineering</a:t>
            </a: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CuadroTexto 574">
            <a:extLst>
              <a:ext uri="{FF2B5EF4-FFF2-40B4-BE49-F238E27FC236}">
                <a16:creationId xmlns:a16="http://schemas.microsoft.com/office/drawing/2014/main" id="{568AA735-827F-4C5F-D336-0542064DDB96}"/>
              </a:ext>
            </a:extLst>
          </p:cNvPr>
          <p:cNvSpPr txBox="1"/>
          <p:nvPr/>
        </p:nvSpPr>
        <p:spPr>
          <a:xfrm>
            <a:off x="11088854" y="2914764"/>
            <a:ext cx="2072420" cy="846514"/>
          </a:xfrm>
          <a:prstGeom prst="rect">
            <a:avLst/>
          </a:prstGeom>
          <a:noFill/>
        </p:spPr>
        <p:txBody>
          <a:bodyPr wrap="square" rtlCol="0">
            <a:spAutoFit/>
          </a:bodyPr>
          <a:lstStyle/>
          <a:p>
            <a:pPr algn="ctr">
              <a:lnSpc>
                <a:spcPct val="115000"/>
              </a:lnSpc>
            </a:pPr>
            <a:r>
              <a:rPr lang="en-IN" sz="2200">
                <a:solidFill>
                  <a:schemeClr val="tx1">
                    <a:lumMod val="75000"/>
                    <a:lumOff val="25000"/>
                  </a:schemeClr>
                </a:solidFill>
                <a:latin typeface="Open Sans" panose="020B0606030504020204" pitchFamily="34" charset="0"/>
              </a:rPr>
              <a:t>Splitting the</a:t>
            </a:r>
          </a:p>
          <a:p>
            <a:pPr algn="ctr">
              <a:lnSpc>
                <a:spcPct val="115000"/>
              </a:lnSpc>
            </a:pPr>
            <a:r>
              <a:rPr lang="en-IN" sz="2200">
                <a:solidFill>
                  <a:schemeClr val="tx1">
                    <a:lumMod val="75000"/>
                    <a:lumOff val="25000"/>
                  </a:schemeClr>
                </a:solidFill>
                <a:latin typeface="Open Sans" panose="020B0606030504020204" pitchFamily="34" charset="0"/>
              </a:rPr>
              <a:t> data</a:t>
            </a: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Rectángulo 576">
            <a:extLst>
              <a:ext uri="{FF2B5EF4-FFF2-40B4-BE49-F238E27FC236}">
                <a16:creationId xmlns:a16="http://schemas.microsoft.com/office/drawing/2014/main" id="{B82C0649-2CDB-1C57-E67F-C184E868983C}"/>
              </a:ext>
            </a:extLst>
          </p:cNvPr>
          <p:cNvSpPr/>
          <p:nvPr/>
        </p:nvSpPr>
        <p:spPr>
          <a:xfrm>
            <a:off x="2433696" y="5019067"/>
            <a:ext cx="2806222" cy="420074"/>
          </a:xfrm>
          <a:prstGeom prst="rect">
            <a:avLst/>
          </a:prstGeom>
        </p:spPr>
        <p:txBody>
          <a:bodyPr wrap="square">
            <a:spAutoFit/>
          </a:bodyPr>
          <a:lstStyle/>
          <a:p>
            <a:pPr algn="ctr"/>
            <a:endParaRPr lang="en-US" sz="2700">
              <a:solidFill>
                <a:schemeClr val="bg1">
                  <a:lumMod val="50000"/>
                </a:schemeClr>
              </a:solidFill>
              <a:latin typeface="Lato" charset="0"/>
              <a:ea typeface="Lato" charset="0"/>
              <a:cs typeface="Lato" charset="0"/>
            </a:endParaRPr>
          </a:p>
        </p:txBody>
      </p:sp>
      <p:sp>
        <p:nvSpPr>
          <p:cNvPr id="21" name="Rectángulo 577">
            <a:extLst>
              <a:ext uri="{FF2B5EF4-FFF2-40B4-BE49-F238E27FC236}">
                <a16:creationId xmlns:a16="http://schemas.microsoft.com/office/drawing/2014/main" id="{C1CCF2FA-F637-5349-4496-734930421D72}"/>
              </a:ext>
            </a:extLst>
          </p:cNvPr>
          <p:cNvSpPr/>
          <p:nvPr/>
        </p:nvSpPr>
        <p:spPr>
          <a:xfrm>
            <a:off x="6662543" y="3837387"/>
            <a:ext cx="2806222" cy="3182538"/>
          </a:xfrm>
          <a:prstGeom prst="rect">
            <a:avLst/>
          </a:prstGeom>
        </p:spPr>
        <p:txBody>
          <a:bodyPr wrap="square">
            <a:spAutoFit/>
          </a:bodyPr>
          <a:lstStyle/>
          <a:p>
            <a:pPr algn="ctr">
              <a:lnSpc>
                <a:spcPct val="115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This is the method of developing new features or updating the current ones to improve the model's performance.</a:t>
            </a:r>
          </a:p>
        </p:txBody>
      </p:sp>
      <p:sp>
        <p:nvSpPr>
          <p:cNvPr id="22" name="Rectángulo 578">
            <a:extLst>
              <a:ext uri="{FF2B5EF4-FFF2-40B4-BE49-F238E27FC236}">
                <a16:creationId xmlns:a16="http://schemas.microsoft.com/office/drawing/2014/main" id="{0D9327B7-3C84-C4DA-84B6-A9E70B8A5038}"/>
              </a:ext>
            </a:extLst>
          </p:cNvPr>
          <p:cNvSpPr/>
          <p:nvPr/>
        </p:nvSpPr>
        <p:spPr>
          <a:xfrm>
            <a:off x="10877550" y="4210050"/>
            <a:ext cx="2875028" cy="2014526"/>
          </a:xfrm>
          <a:prstGeom prst="rect">
            <a:avLst/>
          </a:prstGeom>
        </p:spPr>
        <p:txBody>
          <a:bodyPr wrap="square">
            <a:spAutoFit/>
          </a:bodyPr>
          <a:lstStyle/>
          <a:p>
            <a:pPr algn="ctr">
              <a:lnSpc>
                <a:spcPct val="115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 dataset is often divided into three sets: a training set, a validation set, and a test set.</a:t>
            </a:r>
          </a:p>
        </p:txBody>
      </p:sp>
      <p:sp>
        <p:nvSpPr>
          <p:cNvPr id="23" name="Rectángulo 577">
            <a:extLst>
              <a:ext uri="{FF2B5EF4-FFF2-40B4-BE49-F238E27FC236}">
                <a16:creationId xmlns:a16="http://schemas.microsoft.com/office/drawing/2014/main" id="{2A0943F1-9F59-BE9A-4759-5FCC611D9643}"/>
              </a:ext>
            </a:extLst>
          </p:cNvPr>
          <p:cNvSpPr/>
          <p:nvPr/>
        </p:nvSpPr>
        <p:spPr>
          <a:xfrm>
            <a:off x="2433696" y="4243468"/>
            <a:ext cx="2806222" cy="2014526"/>
          </a:xfrm>
          <a:prstGeom prst="rect">
            <a:avLst/>
          </a:prstGeom>
        </p:spPr>
        <p:txBody>
          <a:bodyPr wrap="square">
            <a:spAutoFit/>
          </a:bodyPr>
          <a:lstStyle/>
          <a:p>
            <a:pPr algn="ctr">
              <a:lnSpc>
                <a:spcPct val="115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is the method of transforming data into a machine-learning-friendly format.</a:t>
            </a:r>
          </a:p>
        </p:txBody>
      </p:sp>
      <p:sp>
        <p:nvSpPr>
          <p:cNvPr id="6" name="Brandline_LVC">
            <a:extLst>
              <a:ext uri="{FF2B5EF4-FFF2-40B4-BE49-F238E27FC236}">
                <a16:creationId xmlns:a16="http://schemas.microsoft.com/office/drawing/2014/main" id="{38A23AB1-ACCD-BD10-4F7C-D3724EBAF357}"/>
              </a:ext>
            </a:extLst>
          </p:cNvPr>
          <p:cNvSpPr/>
          <p:nvPr/>
        </p:nvSpPr>
        <p:spPr>
          <a:xfrm>
            <a:off x="3759200" y="816324"/>
            <a:ext cx="873537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296213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D5B8BA-05E3-05FF-A697-6689BBAE1B19}"/>
              </a:ext>
            </a:extLst>
          </p:cNvPr>
          <p:cNvSpPr>
            <a:spLocks noGrp="1"/>
          </p:cNvSpPr>
          <p:nvPr>
            <p:ph type="body" idx="10"/>
          </p:nvPr>
        </p:nvSpPr>
        <p:spPr>
          <a:xfrm>
            <a:off x="1279500" y="1283378"/>
            <a:ext cx="13696999" cy="903776"/>
          </a:xfrm>
        </p:spPr>
        <p:txBody>
          <a:bodyPr>
            <a:normAutofit/>
          </a:bodyPr>
          <a:lstStyle/>
          <a:p>
            <a:pPr algn="ctr">
              <a:lnSpc>
                <a:spcPct val="115000"/>
              </a:lnSpc>
            </a:pPr>
            <a:r>
              <a:rPr lang="en-US" b="0" i="0" dirty="0">
                <a:effectLst/>
                <a:latin typeface="Open Sans" panose="020B0606030504020204" pitchFamily="34" charset="0"/>
              </a:rPr>
              <a:t>It involves selecting an algorithm, providing it with prepared data, optimizing parameters, and refining the model iteratively.</a:t>
            </a:r>
            <a:endParaRPr lang="en-IN" dirty="0">
              <a:latin typeface="Open Sans" panose="020B0606030504020204" pitchFamily="34" charset="0"/>
            </a:endParaRPr>
          </a:p>
        </p:txBody>
      </p:sp>
      <p:sp>
        <p:nvSpPr>
          <p:cNvPr id="4" name="Title 3">
            <a:extLst>
              <a:ext uri="{FF2B5EF4-FFF2-40B4-BE49-F238E27FC236}">
                <a16:creationId xmlns:a16="http://schemas.microsoft.com/office/drawing/2014/main" id="{E5DBC8E8-BDC5-C209-95C9-4D599E1E0299}"/>
              </a:ext>
            </a:extLst>
          </p:cNvPr>
          <p:cNvSpPr>
            <a:spLocks noGrp="1"/>
          </p:cNvSpPr>
          <p:nvPr>
            <p:ph type="title"/>
          </p:nvPr>
        </p:nvSpPr>
        <p:spPr/>
        <p:txBody>
          <a:bodyPr/>
          <a:lstStyle/>
          <a:p>
            <a:r>
              <a:rPr lang="en-IN"/>
              <a:t>Stage 4: Model Training</a:t>
            </a:r>
          </a:p>
        </p:txBody>
      </p:sp>
      <p:sp>
        <p:nvSpPr>
          <p:cNvPr id="6" name="Brandline_LVC">
            <a:extLst>
              <a:ext uri="{FF2B5EF4-FFF2-40B4-BE49-F238E27FC236}">
                <a16:creationId xmlns:a16="http://schemas.microsoft.com/office/drawing/2014/main" id="{6801BFAC-8B9D-6EBE-ABBC-DCEB6DB11A8E}"/>
              </a:ext>
            </a:extLst>
          </p:cNvPr>
          <p:cNvSpPr/>
          <p:nvPr/>
        </p:nvSpPr>
        <p:spPr>
          <a:xfrm>
            <a:off x="5575300" y="816324"/>
            <a:ext cx="512048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0FE5540B-0287-F820-AF5D-40006E9FEBF8}"/>
              </a:ext>
            </a:extLst>
          </p:cNvPr>
          <p:cNvSpPr txBox="1"/>
          <p:nvPr/>
        </p:nvSpPr>
        <p:spPr>
          <a:xfrm>
            <a:off x="8591810" y="2966651"/>
            <a:ext cx="6507560" cy="4775282"/>
          </a:xfrm>
          <a:prstGeom prst="rect">
            <a:avLst/>
          </a:prstGeom>
          <a:noFill/>
        </p:spPr>
        <p:txBody>
          <a:bodyPr wrap="square">
            <a:spAutoFit/>
          </a:bodyPr>
          <a:lstStyle/>
          <a:p>
            <a:pPr>
              <a:lnSpc>
                <a:spcPct val="115000"/>
              </a:lnSpc>
            </a:pPr>
            <a:r>
              <a:rPr lang="en-US" sz="2200">
                <a:solidFill>
                  <a:schemeClr val="tx1">
                    <a:lumMod val="75000"/>
                    <a:lumOff val="25000"/>
                  </a:schemeClr>
                </a:solidFill>
                <a:latin typeface="Open Sans" panose="020B0606030504020204" pitchFamily="34" charset="0"/>
              </a:rPr>
              <a:t>Stages are:</a:t>
            </a:r>
          </a:p>
          <a:p>
            <a:pPr>
              <a:lnSpc>
                <a:spcPct val="115000"/>
              </a:lnSpc>
            </a:pPr>
            <a:endParaRPr lang="en-US" sz="2200">
              <a:solidFill>
                <a:schemeClr val="tx1">
                  <a:lumMod val="75000"/>
                  <a:lumOff val="25000"/>
                </a:schemeClr>
              </a:solidFill>
              <a:latin typeface="Open Sans" panose="020B0606030504020204" pitchFamily="34" charset="0"/>
            </a:endParaRP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rPr>
              <a:t>Select the model</a:t>
            </a: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rPr>
              <a:t>Configure initial parameters</a:t>
            </a: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rPr>
              <a:t>Select a loss function</a:t>
            </a: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rPr>
              <a:t>Optimize the model</a:t>
            </a: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rPr>
              <a:t>Feed the data</a:t>
            </a: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rPr>
              <a:t>Use backpropagation</a:t>
            </a: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rPr>
              <a:t>Iterate until convergence</a:t>
            </a: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rPr>
              <a:t>Stop early</a:t>
            </a: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rPr>
              <a:t>Use regularization</a:t>
            </a: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rPr>
              <a:t>Validate the model</a:t>
            </a:r>
            <a:endParaRPr lang="en-IN" sz="2200">
              <a:solidFill>
                <a:schemeClr val="tx1">
                  <a:lumMod val="75000"/>
                  <a:lumOff val="25000"/>
                </a:schemeClr>
              </a:solidFill>
              <a:latin typeface="Open Sans" panose="020B0606030504020204" pitchFamily="34" charset="0"/>
            </a:endParaRPr>
          </a:p>
        </p:txBody>
      </p:sp>
      <p:pic>
        <p:nvPicPr>
          <p:cNvPr id="3" name="Picture 2" descr="A cartoon of people working on a computer&#10;&#10;Description automatically generated">
            <a:extLst>
              <a:ext uri="{FF2B5EF4-FFF2-40B4-BE49-F238E27FC236}">
                <a16:creationId xmlns:a16="http://schemas.microsoft.com/office/drawing/2014/main" id="{B2826EE8-0679-CC0B-FC5D-2A3C6C56B8F5}"/>
              </a:ext>
            </a:extLst>
          </p:cNvPr>
          <p:cNvPicPr>
            <a:picLocks noChangeAspect="1"/>
          </p:cNvPicPr>
          <p:nvPr/>
        </p:nvPicPr>
        <p:blipFill>
          <a:blip r:embed="rId3"/>
          <a:stretch>
            <a:fillRect/>
          </a:stretch>
        </p:blipFill>
        <p:spPr>
          <a:xfrm>
            <a:off x="1548286" y="2803068"/>
            <a:ext cx="5484787" cy="3892589"/>
          </a:xfrm>
          <a:prstGeom prst="rect">
            <a:avLst/>
          </a:prstGeom>
        </p:spPr>
      </p:pic>
    </p:spTree>
    <p:extLst>
      <p:ext uri="{BB962C8B-B14F-4D97-AF65-F5344CB8AC3E}">
        <p14:creationId xmlns:p14="http://schemas.microsoft.com/office/powerpoint/2010/main" val="931874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8D89E5-A95A-8F95-B0EE-3D9FD6C2CAD8}"/>
              </a:ext>
            </a:extLst>
          </p:cNvPr>
          <p:cNvSpPr>
            <a:spLocks noGrp="1"/>
          </p:cNvSpPr>
          <p:nvPr>
            <p:ph type="title"/>
          </p:nvPr>
        </p:nvSpPr>
        <p:spPr/>
        <p:txBody>
          <a:bodyPr/>
          <a:lstStyle/>
          <a:p>
            <a:r>
              <a:rPr lang="en-IN"/>
              <a:t>Model Training: Stages</a:t>
            </a:r>
          </a:p>
        </p:txBody>
      </p:sp>
      <p:sp>
        <p:nvSpPr>
          <p:cNvPr id="6" name="Brandline_LVC">
            <a:extLst>
              <a:ext uri="{FF2B5EF4-FFF2-40B4-BE49-F238E27FC236}">
                <a16:creationId xmlns:a16="http://schemas.microsoft.com/office/drawing/2014/main" id="{8A97511D-B8BD-032A-B4C1-E313CA1C3BB8}"/>
              </a:ext>
            </a:extLst>
          </p:cNvPr>
          <p:cNvSpPr/>
          <p:nvPr/>
        </p:nvSpPr>
        <p:spPr>
          <a:xfrm>
            <a:off x="5651500" y="816324"/>
            <a:ext cx="497165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utoShape 2" descr="Conceptual template with man creating artificial intelligence on laptop connected to giant computer with brain inside. Scene for AI creation, machine learning. Modern isometric vector illustration.">
            <a:extLst>
              <a:ext uri="{FF2B5EF4-FFF2-40B4-BE49-F238E27FC236}">
                <a16:creationId xmlns:a16="http://schemas.microsoft.com/office/drawing/2014/main" id="{8C0E09BE-2874-101F-9EEE-9CFEBBF84836}"/>
              </a:ext>
            </a:extLst>
          </p:cNvPr>
          <p:cNvSpPr>
            <a:spLocks noGrp="1" noChangeAspect="1" noChangeArrowheads="1"/>
          </p:cNvSpPr>
          <p:nvPr>
            <p:ph type="body" sz="quarter" idx="13"/>
          </p:nvPr>
        </p:nvSpPr>
        <p:spPr bwMode="auto">
          <a:xfrm>
            <a:off x="7486649" y="3128574"/>
            <a:ext cx="8220075" cy="28912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pPr marL="342900" indent="-342900" algn="l">
              <a:lnSpc>
                <a:spcPct val="115000"/>
              </a:lnSpc>
              <a:buFont typeface="Arial" panose="020B0604020202020204" pitchFamily="34" charset="0"/>
              <a:buChar char="•"/>
            </a:pPr>
            <a:r>
              <a:rPr lang="en-US" b="0" i="0" dirty="0">
                <a:effectLst/>
              </a:rPr>
              <a:t>Choose the right algorithm for the problem and data</a:t>
            </a:r>
          </a:p>
          <a:p>
            <a:pPr marL="342900" indent="-342900" algn="l">
              <a:lnSpc>
                <a:spcPct val="115000"/>
              </a:lnSpc>
              <a:buFont typeface="Arial" panose="020B0604020202020204" pitchFamily="34" charset="0"/>
              <a:buChar char="•"/>
            </a:pPr>
            <a:r>
              <a:rPr lang="en-US" b="0" i="0" dirty="0">
                <a:effectLst/>
              </a:rPr>
              <a:t>Set initial parameters and hyperparameters</a:t>
            </a:r>
          </a:p>
          <a:p>
            <a:pPr marL="342900" indent="-342900" algn="l">
              <a:lnSpc>
                <a:spcPct val="115000"/>
              </a:lnSpc>
              <a:buFont typeface="Arial" panose="020B0604020202020204" pitchFamily="34" charset="0"/>
              <a:buChar char="•"/>
            </a:pPr>
            <a:r>
              <a:rPr lang="en-US" b="0" i="0" dirty="0">
                <a:effectLst/>
              </a:rPr>
              <a:t>Determine the function to measure model performance</a:t>
            </a:r>
          </a:p>
          <a:p>
            <a:pPr marL="342900" indent="-342900" algn="l">
              <a:lnSpc>
                <a:spcPct val="115000"/>
              </a:lnSpc>
              <a:buFont typeface="Arial" panose="020B0604020202020204" pitchFamily="34" charset="0"/>
              <a:buChar char="•"/>
            </a:pPr>
            <a:r>
              <a:rPr lang="en-US" b="0" i="0" dirty="0">
                <a:effectLst/>
              </a:rPr>
              <a:t>Update parameters to minimize the loss using optimization</a:t>
            </a:r>
          </a:p>
          <a:p>
            <a:pPr marL="342900" indent="-342900" algn="l">
              <a:lnSpc>
                <a:spcPct val="115000"/>
              </a:lnSpc>
              <a:buFont typeface="Arial" panose="020B0604020202020204" pitchFamily="34" charset="0"/>
              <a:buChar char="•"/>
            </a:pPr>
            <a:r>
              <a:rPr lang="en-US" b="0" i="0" dirty="0">
                <a:effectLst/>
              </a:rPr>
              <a:t>Provide training data for predictions and loss calculations</a:t>
            </a:r>
          </a:p>
        </p:txBody>
      </p:sp>
      <p:pic>
        <p:nvPicPr>
          <p:cNvPr id="2" name="Picture 1" descr="A computer with a brain on it&#10;&#10;Description automatically generated">
            <a:extLst>
              <a:ext uri="{FF2B5EF4-FFF2-40B4-BE49-F238E27FC236}">
                <a16:creationId xmlns:a16="http://schemas.microsoft.com/office/drawing/2014/main" id="{CCE581BE-3E6E-0528-C0E5-D0637027E1C1}"/>
              </a:ext>
            </a:extLst>
          </p:cNvPr>
          <p:cNvPicPr>
            <a:picLocks noChangeAspect="1"/>
          </p:cNvPicPr>
          <p:nvPr/>
        </p:nvPicPr>
        <p:blipFill>
          <a:blip r:embed="rId3"/>
          <a:stretch>
            <a:fillRect/>
          </a:stretch>
        </p:blipFill>
        <p:spPr>
          <a:xfrm>
            <a:off x="1688192" y="2292059"/>
            <a:ext cx="4888088" cy="4530270"/>
          </a:xfrm>
          <a:prstGeom prst="rect">
            <a:avLst/>
          </a:prstGeom>
        </p:spPr>
      </p:pic>
    </p:spTree>
    <p:extLst>
      <p:ext uri="{BB962C8B-B14F-4D97-AF65-F5344CB8AC3E}">
        <p14:creationId xmlns:p14="http://schemas.microsoft.com/office/powerpoint/2010/main" val="2313610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8D89E5-A95A-8F95-B0EE-3D9FD6C2CAD8}"/>
              </a:ext>
            </a:extLst>
          </p:cNvPr>
          <p:cNvSpPr>
            <a:spLocks noGrp="1"/>
          </p:cNvSpPr>
          <p:nvPr>
            <p:ph type="title"/>
          </p:nvPr>
        </p:nvSpPr>
        <p:spPr/>
        <p:txBody>
          <a:bodyPr/>
          <a:lstStyle/>
          <a:p>
            <a:r>
              <a:rPr lang="en-IN"/>
              <a:t>Model Training: Stages</a:t>
            </a:r>
          </a:p>
        </p:txBody>
      </p:sp>
      <p:sp>
        <p:nvSpPr>
          <p:cNvPr id="6" name="Brandline_LVC">
            <a:extLst>
              <a:ext uri="{FF2B5EF4-FFF2-40B4-BE49-F238E27FC236}">
                <a16:creationId xmlns:a16="http://schemas.microsoft.com/office/drawing/2014/main" id="{8A97511D-B8BD-032A-B4C1-E313CA1C3BB8}"/>
              </a:ext>
            </a:extLst>
          </p:cNvPr>
          <p:cNvSpPr/>
          <p:nvPr/>
        </p:nvSpPr>
        <p:spPr>
          <a:xfrm>
            <a:off x="5651500" y="816324"/>
            <a:ext cx="497165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utoShape 2" descr="Conceptual template with man creating artificial intelligence on laptop connected to giant computer with brain inside. Scene for AI creation, machine learning. Modern isometric vector illustration.">
            <a:extLst>
              <a:ext uri="{FF2B5EF4-FFF2-40B4-BE49-F238E27FC236}">
                <a16:creationId xmlns:a16="http://schemas.microsoft.com/office/drawing/2014/main" id="{8C0E09BE-2874-101F-9EEE-9CFEBBF84836}"/>
              </a:ext>
            </a:extLst>
          </p:cNvPr>
          <p:cNvSpPr>
            <a:spLocks noGrp="1" noChangeAspect="1" noChangeArrowheads="1"/>
          </p:cNvSpPr>
          <p:nvPr>
            <p:ph type="body" sz="quarter" idx="13"/>
          </p:nvPr>
        </p:nvSpPr>
        <p:spPr bwMode="auto">
          <a:xfrm>
            <a:off x="7486649" y="3319074"/>
            <a:ext cx="8220075" cy="28912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pPr marL="342900" indent="-342900" algn="l">
              <a:lnSpc>
                <a:spcPct val="115000"/>
              </a:lnSpc>
              <a:buFont typeface="Arial" panose="020B0604020202020204" pitchFamily="34" charset="0"/>
              <a:buChar char="•"/>
            </a:pPr>
            <a:r>
              <a:rPr lang="en-IN" b="0" i="0" dirty="0">
                <a:effectLst/>
              </a:rPr>
              <a:t>Calculate gradients to update parameters</a:t>
            </a:r>
          </a:p>
          <a:p>
            <a:pPr marL="342900" indent="-342900" algn="l">
              <a:lnSpc>
                <a:spcPct val="115000"/>
              </a:lnSpc>
              <a:buFont typeface="Arial" panose="020B0604020202020204" pitchFamily="34" charset="0"/>
              <a:buChar char="•"/>
            </a:pPr>
            <a:r>
              <a:rPr lang="en-IN" b="0" i="0" dirty="0">
                <a:effectLst/>
              </a:rPr>
              <a:t>Repeat training until reaching a convergence point</a:t>
            </a:r>
          </a:p>
          <a:p>
            <a:pPr marL="342900" indent="-342900" algn="l">
              <a:lnSpc>
                <a:spcPct val="115000"/>
              </a:lnSpc>
              <a:buFont typeface="Arial" panose="020B0604020202020204" pitchFamily="34" charset="0"/>
              <a:buChar char="•"/>
            </a:pPr>
            <a:r>
              <a:rPr lang="en-IN" b="0" i="0" dirty="0">
                <a:effectLst/>
              </a:rPr>
              <a:t>Stop training to prevent overfitting</a:t>
            </a:r>
          </a:p>
          <a:p>
            <a:pPr marL="342900" indent="-342900" algn="l">
              <a:lnSpc>
                <a:spcPct val="115000"/>
              </a:lnSpc>
              <a:buFont typeface="Arial" panose="020B0604020202020204" pitchFamily="34" charset="0"/>
              <a:buChar char="•"/>
            </a:pPr>
            <a:r>
              <a:rPr lang="en-IN" b="0" i="0" dirty="0">
                <a:effectLst/>
              </a:rPr>
              <a:t>Apply techniques to mitigate overfitting</a:t>
            </a:r>
          </a:p>
          <a:p>
            <a:pPr marL="342900" indent="-342900" algn="l">
              <a:lnSpc>
                <a:spcPct val="115000"/>
              </a:lnSpc>
              <a:buFont typeface="Arial" panose="020B0604020202020204" pitchFamily="34" charset="0"/>
              <a:buChar char="•"/>
            </a:pPr>
            <a:r>
              <a:rPr lang="en-IN" b="0" i="0" dirty="0">
                <a:effectLst/>
              </a:rPr>
              <a:t>Evaluate model performance on a separate set</a:t>
            </a:r>
          </a:p>
        </p:txBody>
      </p:sp>
      <p:pic>
        <p:nvPicPr>
          <p:cNvPr id="9" name="Picture 8" descr="A computer with a brain on it&#10;&#10;Description automatically generated">
            <a:extLst>
              <a:ext uri="{FF2B5EF4-FFF2-40B4-BE49-F238E27FC236}">
                <a16:creationId xmlns:a16="http://schemas.microsoft.com/office/drawing/2014/main" id="{8853CD25-F26C-D191-4512-C628F36369E7}"/>
              </a:ext>
            </a:extLst>
          </p:cNvPr>
          <p:cNvPicPr>
            <a:picLocks noChangeAspect="1"/>
          </p:cNvPicPr>
          <p:nvPr/>
        </p:nvPicPr>
        <p:blipFill>
          <a:blip r:embed="rId3"/>
          <a:stretch>
            <a:fillRect/>
          </a:stretch>
        </p:blipFill>
        <p:spPr>
          <a:xfrm>
            <a:off x="1688192" y="2292059"/>
            <a:ext cx="4888088" cy="4530270"/>
          </a:xfrm>
          <a:prstGeom prst="rect">
            <a:avLst/>
          </a:prstGeom>
        </p:spPr>
      </p:pic>
    </p:spTree>
    <p:extLst>
      <p:ext uri="{BB962C8B-B14F-4D97-AF65-F5344CB8AC3E}">
        <p14:creationId xmlns:p14="http://schemas.microsoft.com/office/powerpoint/2010/main" val="2105054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D5B8BA-05E3-05FF-A697-6689BBAE1B19}"/>
              </a:ext>
            </a:extLst>
          </p:cNvPr>
          <p:cNvSpPr>
            <a:spLocks noGrp="1"/>
          </p:cNvSpPr>
          <p:nvPr>
            <p:ph type="body" idx="10"/>
          </p:nvPr>
        </p:nvSpPr>
        <p:spPr>
          <a:xfrm>
            <a:off x="1279500" y="1282936"/>
            <a:ext cx="13696999" cy="903776"/>
          </a:xfrm>
        </p:spPr>
        <p:txBody>
          <a:bodyPr>
            <a:normAutofit/>
          </a:bodyPr>
          <a:lstStyle/>
          <a:p>
            <a:pPr algn="ctr">
              <a:lnSpc>
                <a:spcPct val="115000"/>
              </a:lnSpc>
            </a:pPr>
            <a:r>
              <a:rPr lang="en-US" b="0" i="0">
                <a:effectLst/>
                <a:latin typeface="Open Sans" panose="020B0606030504020204" pitchFamily="34" charset="0"/>
              </a:rPr>
              <a:t>It involves selecting an algorithm, providing it with prepared data, optimizing parameters, and refining the model iteratively.</a:t>
            </a:r>
            <a:endParaRPr lang="en-IN">
              <a:latin typeface="Open Sans" panose="020B0606030504020204" pitchFamily="34" charset="0"/>
            </a:endParaRPr>
          </a:p>
        </p:txBody>
      </p:sp>
      <p:sp>
        <p:nvSpPr>
          <p:cNvPr id="4" name="Title 3">
            <a:extLst>
              <a:ext uri="{FF2B5EF4-FFF2-40B4-BE49-F238E27FC236}">
                <a16:creationId xmlns:a16="http://schemas.microsoft.com/office/drawing/2014/main" id="{E5DBC8E8-BDC5-C209-95C9-4D599E1E0299}"/>
              </a:ext>
            </a:extLst>
          </p:cNvPr>
          <p:cNvSpPr>
            <a:spLocks noGrp="1"/>
          </p:cNvSpPr>
          <p:nvPr>
            <p:ph type="title"/>
          </p:nvPr>
        </p:nvSpPr>
        <p:spPr/>
        <p:txBody>
          <a:bodyPr/>
          <a:lstStyle/>
          <a:p>
            <a:r>
              <a:rPr lang="en-IN"/>
              <a:t>Stage 5: Model Evaluation</a:t>
            </a:r>
          </a:p>
        </p:txBody>
      </p:sp>
      <p:sp>
        <p:nvSpPr>
          <p:cNvPr id="5" name="Brandline_LVC">
            <a:extLst>
              <a:ext uri="{FF2B5EF4-FFF2-40B4-BE49-F238E27FC236}">
                <a16:creationId xmlns:a16="http://schemas.microsoft.com/office/drawing/2014/main" id="{0364D5F6-BD70-11A4-B52E-141405527138}"/>
              </a:ext>
            </a:extLst>
          </p:cNvPr>
          <p:cNvSpPr/>
          <p:nvPr/>
        </p:nvSpPr>
        <p:spPr>
          <a:xfrm>
            <a:off x="5295900" y="816324"/>
            <a:ext cx="5675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a:extLst>
              <a:ext uri="{FF2B5EF4-FFF2-40B4-BE49-F238E27FC236}">
                <a16:creationId xmlns:a16="http://schemas.microsoft.com/office/drawing/2014/main" id="{ED99FBCE-7BDA-AC8A-3EF8-B490EEE0A217}"/>
              </a:ext>
            </a:extLst>
          </p:cNvPr>
          <p:cNvGrpSpPr/>
          <p:nvPr/>
        </p:nvGrpSpPr>
        <p:grpSpPr>
          <a:xfrm>
            <a:off x="2039434" y="2927336"/>
            <a:ext cx="12177132" cy="5118125"/>
            <a:chOff x="1940312" y="2531612"/>
            <a:chExt cx="12177132" cy="5118125"/>
          </a:xfrm>
        </p:grpSpPr>
        <p:grpSp>
          <p:nvGrpSpPr>
            <p:cNvPr id="9" name="Group 8">
              <a:extLst>
                <a:ext uri="{FF2B5EF4-FFF2-40B4-BE49-F238E27FC236}">
                  <a16:creationId xmlns:a16="http://schemas.microsoft.com/office/drawing/2014/main" id="{3E272B7C-B76A-FAF0-CD34-7C5DA984331C}"/>
                </a:ext>
              </a:extLst>
            </p:cNvPr>
            <p:cNvGrpSpPr/>
            <p:nvPr/>
          </p:nvGrpSpPr>
          <p:grpSpPr>
            <a:xfrm>
              <a:off x="2361016" y="3178586"/>
              <a:ext cx="11335725" cy="3824176"/>
              <a:chOff x="2460137" y="3377719"/>
              <a:chExt cx="11335725" cy="3824176"/>
            </a:xfrm>
          </p:grpSpPr>
          <p:sp>
            <p:nvSpPr>
              <p:cNvPr id="28" name="Rectangle: Rounded Corners 27">
                <a:extLst>
                  <a:ext uri="{FF2B5EF4-FFF2-40B4-BE49-F238E27FC236}">
                    <a16:creationId xmlns:a16="http://schemas.microsoft.com/office/drawing/2014/main" id="{747FFD59-2659-6AD9-BD95-B58FA0083A05}"/>
                  </a:ext>
                </a:extLst>
              </p:cNvPr>
              <p:cNvSpPr/>
              <p:nvPr/>
            </p:nvSpPr>
            <p:spPr>
              <a:xfrm>
                <a:off x="5373079" y="3377719"/>
                <a:ext cx="5733558" cy="66146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mj-lt"/>
                  </a:rPr>
                  <a:t>Stages of model evaluation are as follows:</a:t>
                </a:r>
                <a:endParaRPr lang="en-IN" sz="2200">
                  <a:solidFill>
                    <a:schemeClr val="tx1">
                      <a:lumMod val="75000"/>
                      <a:lumOff val="25000"/>
                    </a:schemeClr>
                  </a:solidFill>
                  <a:latin typeface="+mj-lt"/>
                </a:endParaRPr>
              </a:p>
            </p:txBody>
          </p:sp>
          <p:grpSp>
            <p:nvGrpSpPr>
              <p:cNvPr id="3" name="Group 2">
                <a:extLst>
                  <a:ext uri="{FF2B5EF4-FFF2-40B4-BE49-F238E27FC236}">
                    <a16:creationId xmlns:a16="http://schemas.microsoft.com/office/drawing/2014/main" id="{90AF6977-F256-5E7C-2A71-386A0FD6E94B}"/>
                  </a:ext>
                </a:extLst>
              </p:cNvPr>
              <p:cNvGrpSpPr/>
              <p:nvPr/>
            </p:nvGrpSpPr>
            <p:grpSpPr>
              <a:xfrm>
                <a:off x="2460137" y="4502425"/>
                <a:ext cx="11335725" cy="2699470"/>
                <a:chOff x="4637617" y="3314012"/>
                <a:chExt cx="9368368" cy="2230967"/>
              </a:xfrm>
            </p:grpSpPr>
            <p:sp>
              <p:nvSpPr>
                <p:cNvPr id="6" name="Freeform 6">
                  <a:extLst>
                    <a:ext uri="{FF2B5EF4-FFF2-40B4-BE49-F238E27FC236}">
                      <a16:creationId xmlns:a16="http://schemas.microsoft.com/office/drawing/2014/main" id="{05F39C1E-E479-7A72-CC85-4EF95C8FABE5}"/>
                    </a:ext>
                  </a:extLst>
                </p:cNvPr>
                <p:cNvSpPr>
                  <a:spLocks/>
                </p:cNvSpPr>
                <p:nvPr/>
              </p:nvSpPr>
              <p:spPr bwMode="auto">
                <a:xfrm>
                  <a:off x="11783485" y="3314012"/>
                  <a:ext cx="2222500" cy="2230967"/>
                </a:xfrm>
                <a:custGeom>
                  <a:avLst/>
                  <a:gdLst>
                    <a:gd name="T0" fmla="*/ 797 w 891"/>
                    <a:gd name="T1" fmla="*/ 405 h 891"/>
                    <a:gd name="T2" fmla="*/ 797 w 891"/>
                    <a:gd name="T3" fmla="*/ 486 h 891"/>
                    <a:gd name="T4" fmla="*/ 797 w 891"/>
                    <a:gd name="T5" fmla="*/ 614 h 891"/>
                    <a:gd name="T6" fmla="*/ 614 w 891"/>
                    <a:gd name="T7" fmla="*/ 797 h 891"/>
                    <a:gd name="T8" fmla="*/ 277 w 891"/>
                    <a:gd name="T9" fmla="*/ 797 h 891"/>
                    <a:gd name="T10" fmla="*/ 94 w 891"/>
                    <a:gd name="T11" fmla="*/ 614 h 891"/>
                    <a:gd name="T12" fmla="*/ 94 w 891"/>
                    <a:gd name="T13" fmla="*/ 276 h 891"/>
                    <a:gd name="T14" fmla="*/ 277 w 891"/>
                    <a:gd name="T15" fmla="*/ 94 h 891"/>
                    <a:gd name="T16" fmla="*/ 297 w 891"/>
                    <a:gd name="T17" fmla="*/ 94 h 891"/>
                    <a:gd name="T18" fmla="*/ 287 w 891"/>
                    <a:gd name="T19" fmla="*/ 41 h 891"/>
                    <a:gd name="T20" fmla="*/ 293 w 891"/>
                    <a:gd name="T21" fmla="*/ 0 h 891"/>
                    <a:gd name="T22" fmla="*/ 231 w 891"/>
                    <a:gd name="T23" fmla="*/ 0 h 891"/>
                    <a:gd name="T24" fmla="*/ 0 w 891"/>
                    <a:gd name="T25" fmla="*/ 231 h 891"/>
                    <a:gd name="T26" fmla="*/ 0 w 891"/>
                    <a:gd name="T27" fmla="*/ 660 h 891"/>
                    <a:gd name="T28" fmla="*/ 231 w 891"/>
                    <a:gd name="T29" fmla="*/ 891 h 891"/>
                    <a:gd name="T30" fmla="*/ 660 w 891"/>
                    <a:gd name="T31" fmla="*/ 891 h 891"/>
                    <a:gd name="T32" fmla="*/ 891 w 891"/>
                    <a:gd name="T33" fmla="*/ 660 h 891"/>
                    <a:gd name="T34" fmla="*/ 891 w 891"/>
                    <a:gd name="T35" fmla="*/ 494 h 891"/>
                    <a:gd name="T36" fmla="*/ 891 w 891"/>
                    <a:gd name="T37" fmla="*/ 486 h 891"/>
                    <a:gd name="T38" fmla="*/ 891 w 891"/>
                    <a:gd name="T39" fmla="*/ 405 h 891"/>
                    <a:gd name="T40" fmla="*/ 797 w 891"/>
                    <a:gd name="T41" fmla="*/ 405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1" h="891">
                      <a:moveTo>
                        <a:pt x="797" y="405"/>
                      </a:moveTo>
                      <a:cubicBezTo>
                        <a:pt x="797" y="486"/>
                        <a:pt x="797" y="486"/>
                        <a:pt x="797" y="486"/>
                      </a:cubicBezTo>
                      <a:cubicBezTo>
                        <a:pt x="797" y="614"/>
                        <a:pt x="797" y="614"/>
                        <a:pt x="797" y="614"/>
                      </a:cubicBezTo>
                      <a:cubicBezTo>
                        <a:pt x="797" y="715"/>
                        <a:pt x="715" y="797"/>
                        <a:pt x="614" y="797"/>
                      </a:cubicBezTo>
                      <a:cubicBezTo>
                        <a:pt x="277" y="797"/>
                        <a:pt x="277" y="797"/>
                        <a:pt x="277" y="797"/>
                      </a:cubicBezTo>
                      <a:cubicBezTo>
                        <a:pt x="176" y="797"/>
                        <a:pt x="94" y="715"/>
                        <a:pt x="94" y="614"/>
                      </a:cubicBezTo>
                      <a:cubicBezTo>
                        <a:pt x="94" y="276"/>
                        <a:pt x="94" y="276"/>
                        <a:pt x="94" y="276"/>
                      </a:cubicBezTo>
                      <a:cubicBezTo>
                        <a:pt x="94" y="176"/>
                        <a:pt x="176" y="94"/>
                        <a:pt x="277" y="94"/>
                      </a:cubicBezTo>
                      <a:cubicBezTo>
                        <a:pt x="297" y="94"/>
                        <a:pt x="297" y="94"/>
                        <a:pt x="297" y="94"/>
                      </a:cubicBezTo>
                      <a:cubicBezTo>
                        <a:pt x="291" y="77"/>
                        <a:pt x="287" y="59"/>
                        <a:pt x="287" y="41"/>
                      </a:cubicBezTo>
                      <a:cubicBezTo>
                        <a:pt x="287" y="27"/>
                        <a:pt x="289" y="13"/>
                        <a:pt x="293" y="0"/>
                      </a:cubicBezTo>
                      <a:cubicBezTo>
                        <a:pt x="231" y="0"/>
                        <a:pt x="231" y="0"/>
                        <a:pt x="231" y="0"/>
                      </a:cubicBezTo>
                      <a:cubicBezTo>
                        <a:pt x="103" y="0"/>
                        <a:pt x="0" y="103"/>
                        <a:pt x="0" y="231"/>
                      </a:cubicBezTo>
                      <a:cubicBezTo>
                        <a:pt x="0" y="660"/>
                        <a:pt x="0" y="660"/>
                        <a:pt x="0" y="660"/>
                      </a:cubicBezTo>
                      <a:cubicBezTo>
                        <a:pt x="0" y="787"/>
                        <a:pt x="103" y="891"/>
                        <a:pt x="231" y="891"/>
                      </a:cubicBezTo>
                      <a:cubicBezTo>
                        <a:pt x="660" y="891"/>
                        <a:pt x="660" y="891"/>
                        <a:pt x="660" y="891"/>
                      </a:cubicBezTo>
                      <a:cubicBezTo>
                        <a:pt x="787" y="891"/>
                        <a:pt x="891" y="787"/>
                        <a:pt x="891" y="660"/>
                      </a:cubicBezTo>
                      <a:cubicBezTo>
                        <a:pt x="891" y="494"/>
                        <a:pt x="891" y="494"/>
                        <a:pt x="891" y="494"/>
                      </a:cubicBezTo>
                      <a:cubicBezTo>
                        <a:pt x="891" y="486"/>
                        <a:pt x="891" y="486"/>
                        <a:pt x="891" y="486"/>
                      </a:cubicBezTo>
                      <a:cubicBezTo>
                        <a:pt x="891" y="405"/>
                        <a:pt x="891" y="405"/>
                        <a:pt x="891" y="405"/>
                      </a:cubicBezTo>
                      <a:lnTo>
                        <a:pt x="797" y="40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en-US" sz="2400" kern="1200">
                    <a:solidFill>
                      <a:prstClr val="black"/>
                    </a:solidFill>
                    <a:latin typeface="Open Sans"/>
                    <a:ea typeface="+mn-ea"/>
                    <a:cs typeface="+mn-cs"/>
                  </a:endParaRPr>
                </a:p>
              </p:txBody>
            </p:sp>
            <p:sp>
              <p:nvSpPr>
                <p:cNvPr id="7" name="Freeform 9">
                  <a:extLst>
                    <a:ext uri="{FF2B5EF4-FFF2-40B4-BE49-F238E27FC236}">
                      <a16:creationId xmlns:a16="http://schemas.microsoft.com/office/drawing/2014/main" id="{8BE90F85-7FCC-6E76-8903-61F71AA74BDE}"/>
                    </a:ext>
                  </a:extLst>
                </p:cNvPr>
                <p:cNvSpPr>
                  <a:spLocks/>
                </p:cNvSpPr>
                <p:nvPr/>
              </p:nvSpPr>
              <p:spPr bwMode="auto">
                <a:xfrm>
                  <a:off x="9400118" y="3314012"/>
                  <a:ext cx="2764367" cy="2230967"/>
                </a:xfrm>
                <a:custGeom>
                  <a:avLst/>
                  <a:gdLst>
                    <a:gd name="T0" fmla="*/ 1108 w 1108"/>
                    <a:gd name="T1" fmla="*/ 445 h 891"/>
                    <a:gd name="T2" fmla="*/ 921 w 1108"/>
                    <a:gd name="T3" fmla="*/ 263 h 891"/>
                    <a:gd name="T4" fmla="*/ 921 w 1108"/>
                    <a:gd name="T5" fmla="*/ 405 h 891"/>
                    <a:gd name="T6" fmla="*/ 891 w 1108"/>
                    <a:gd name="T7" fmla="*/ 405 h 891"/>
                    <a:gd name="T8" fmla="*/ 797 w 1108"/>
                    <a:gd name="T9" fmla="*/ 405 h 891"/>
                    <a:gd name="T10" fmla="*/ 797 w 1108"/>
                    <a:gd name="T11" fmla="*/ 486 h 891"/>
                    <a:gd name="T12" fmla="*/ 797 w 1108"/>
                    <a:gd name="T13" fmla="*/ 614 h 891"/>
                    <a:gd name="T14" fmla="*/ 615 w 1108"/>
                    <a:gd name="T15" fmla="*/ 797 h 891"/>
                    <a:gd name="T16" fmla="*/ 277 w 1108"/>
                    <a:gd name="T17" fmla="*/ 797 h 891"/>
                    <a:gd name="T18" fmla="*/ 94 w 1108"/>
                    <a:gd name="T19" fmla="*/ 614 h 891"/>
                    <a:gd name="T20" fmla="*/ 94 w 1108"/>
                    <a:gd name="T21" fmla="*/ 276 h 891"/>
                    <a:gd name="T22" fmla="*/ 277 w 1108"/>
                    <a:gd name="T23" fmla="*/ 94 h 891"/>
                    <a:gd name="T24" fmla="*/ 297 w 1108"/>
                    <a:gd name="T25" fmla="*/ 94 h 891"/>
                    <a:gd name="T26" fmla="*/ 288 w 1108"/>
                    <a:gd name="T27" fmla="*/ 41 h 891"/>
                    <a:gd name="T28" fmla="*/ 293 w 1108"/>
                    <a:gd name="T29" fmla="*/ 0 h 891"/>
                    <a:gd name="T30" fmla="*/ 232 w 1108"/>
                    <a:gd name="T31" fmla="*/ 0 h 891"/>
                    <a:gd name="T32" fmla="*/ 0 w 1108"/>
                    <a:gd name="T33" fmla="*/ 231 h 891"/>
                    <a:gd name="T34" fmla="*/ 0 w 1108"/>
                    <a:gd name="T35" fmla="*/ 660 h 891"/>
                    <a:gd name="T36" fmla="*/ 232 w 1108"/>
                    <a:gd name="T37" fmla="*/ 891 h 891"/>
                    <a:gd name="T38" fmla="*/ 660 w 1108"/>
                    <a:gd name="T39" fmla="*/ 891 h 891"/>
                    <a:gd name="T40" fmla="*/ 891 w 1108"/>
                    <a:gd name="T41" fmla="*/ 660 h 891"/>
                    <a:gd name="T42" fmla="*/ 891 w 1108"/>
                    <a:gd name="T43" fmla="*/ 486 h 891"/>
                    <a:gd name="T44" fmla="*/ 921 w 1108"/>
                    <a:gd name="T45" fmla="*/ 486 h 891"/>
                    <a:gd name="T46" fmla="*/ 921 w 1108"/>
                    <a:gd name="T47" fmla="*/ 627 h 891"/>
                    <a:gd name="T48" fmla="*/ 1108 w 1108"/>
                    <a:gd name="T49" fmla="*/ 445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8" h="891">
                      <a:moveTo>
                        <a:pt x="1108" y="445"/>
                      </a:moveTo>
                      <a:cubicBezTo>
                        <a:pt x="921" y="263"/>
                        <a:pt x="921" y="263"/>
                        <a:pt x="921" y="263"/>
                      </a:cubicBezTo>
                      <a:cubicBezTo>
                        <a:pt x="921" y="405"/>
                        <a:pt x="921" y="405"/>
                        <a:pt x="921" y="405"/>
                      </a:cubicBezTo>
                      <a:cubicBezTo>
                        <a:pt x="891" y="405"/>
                        <a:pt x="891" y="405"/>
                        <a:pt x="891" y="405"/>
                      </a:cubicBezTo>
                      <a:cubicBezTo>
                        <a:pt x="797" y="405"/>
                        <a:pt x="797" y="405"/>
                        <a:pt x="797" y="405"/>
                      </a:cubicBezTo>
                      <a:cubicBezTo>
                        <a:pt x="797" y="486"/>
                        <a:pt x="797" y="486"/>
                        <a:pt x="797" y="486"/>
                      </a:cubicBezTo>
                      <a:cubicBezTo>
                        <a:pt x="797" y="614"/>
                        <a:pt x="797" y="614"/>
                        <a:pt x="797" y="614"/>
                      </a:cubicBezTo>
                      <a:cubicBezTo>
                        <a:pt x="797" y="715"/>
                        <a:pt x="716" y="797"/>
                        <a:pt x="615" y="797"/>
                      </a:cubicBezTo>
                      <a:cubicBezTo>
                        <a:pt x="277" y="797"/>
                        <a:pt x="277" y="797"/>
                        <a:pt x="277" y="797"/>
                      </a:cubicBezTo>
                      <a:cubicBezTo>
                        <a:pt x="176" y="797"/>
                        <a:pt x="94" y="715"/>
                        <a:pt x="94" y="614"/>
                      </a:cubicBezTo>
                      <a:cubicBezTo>
                        <a:pt x="94" y="276"/>
                        <a:pt x="94" y="276"/>
                        <a:pt x="94" y="276"/>
                      </a:cubicBezTo>
                      <a:cubicBezTo>
                        <a:pt x="94" y="176"/>
                        <a:pt x="176" y="94"/>
                        <a:pt x="277" y="94"/>
                      </a:cubicBezTo>
                      <a:cubicBezTo>
                        <a:pt x="297" y="94"/>
                        <a:pt x="297" y="94"/>
                        <a:pt x="297" y="94"/>
                      </a:cubicBezTo>
                      <a:cubicBezTo>
                        <a:pt x="291" y="77"/>
                        <a:pt x="288" y="59"/>
                        <a:pt x="288" y="41"/>
                      </a:cubicBezTo>
                      <a:cubicBezTo>
                        <a:pt x="288" y="27"/>
                        <a:pt x="290" y="13"/>
                        <a:pt x="293" y="0"/>
                      </a:cubicBezTo>
                      <a:cubicBezTo>
                        <a:pt x="232" y="0"/>
                        <a:pt x="232" y="0"/>
                        <a:pt x="232" y="0"/>
                      </a:cubicBezTo>
                      <a:cubicBezTo>
                        <a:pt x="104" y="0"/>
                        <a:pt x="0" y="103"/>
                        <a:pt x="0" y="231"/>
                      </a:cubicBezTo>
                      <a:cubicBezTo>
                        <a:pt x="0" y="660"/>
                        <a:pt x="0" y="660"/>
                        <a:pt x="0" y="660"/>
                      </a:cubicBezTo>
                      <a:cubicBezTo>
                        <a:pt x="0" y="787"/>
                        <a:pt x="104" y="891"/>
                        <a:pt x="232" y="891"/>
                      </a:cubicBezTo>
                      <a:cubicBezTo>
                        <a:pt x="660" y="891"/>
                        <a:pt x="660" y="891"/>
                        <a:pt x="660" y="891"/>
                      </a:cubicBezTo>
                      <a:cubicBezTo>
                        <a:pt x="788" y="891"/>
                        <a:pt x="891" y="787"/>
                        <a:pt x="891" y="660"/>
                      </a:cubicBezTo>
                      <a:cubicBezTo>
                        <a:pt x="891" y="486"/>
                        <a:pt x="891" y="486"/>
                        <a:pt x="891" y="486"/>
                      </a:cubicBezTo>
                      <a:cubicBezTo>
                        <a:pt x="921" y="486"/>
                        <a:pt x="921" y="486"/>
                        <a:pt x="921" y="486"/>
                      </a:cubicBezTo>
                      <a:cubicBezTo>
                        <a:pt x="921" y="627"/>
                        <a:pt x="921" y="627"/>
                        <a:pt x="921" y="627"/>
                      </a:cubicBezTo>
                      <a:lnTo>
                        <a:pt x="1108" y="445"/>
                      </a:lnTo>
                      <a:close/>
                    </a:path>
                  </a:pathLst>
                </a:custGeom>
                <a:solidFill>
                  <a:schemeClr val="tx2"/>
                </a:solidFill>
                <a:ln>
                  <a:noFill/>
                </a:ln>
              </p:spPr>
              <p:txBody>
                <a:bodyPr vert="horz" wrap="square" lIns="121920" tIns="60960" rIns="121920" bIns="60960" numCol="1" anchor="t" anchorCtr="0" compatLnSpc="1">
                  <a:prstTxWarp prst="textNoShape">
                    <a:avLst/>
                  </a:prstTxWarp>
                </a:bodyPr>
                <a:lstStyle/>
                <a:p>
                  <a:pPr defTabSz="1219170">
                    <a:buClrTx/>
                  </a:pPr>
                  <a:endParaRPr lang="en-US" sz="2400" kern="1200">
                    <a:solidFill>
                      <a:prstClr val="black"/>
                    </a:solidFill>
                    <a:latin typeface="Open Sans"/>
                    <a:ea typeface="+mn-ea"/>
                    <a:cs typeface="+mn-cs"/>
                  </a:endParaRPr>
                </a:p>
              </p:txBody>
            </p:sp>
            <p:sp>
              <p:nvSpPr>
                <p:cNvPr id="26" name="Freeform 12">
                  <a:extLst>
                    <a:ext uri="{FF2B5EF4-FFF2-40B4-BE49-F238E27FC236}">
                      <a16:creationId xmlns:a16="http://schemas.microsoft.com/office/drawing/2014/main" id="{122F3291-282B-FC8B-2CF7-069C6D7B6286}"/>
                    </a:ext>
                  </a:extLst>
                </p:cNvPr>
                <p:cNvSpPr>
                  <a:spLocks/>
                </p:cNvSpPr>
                <p:nvPr/>
              </p:nvSpPr>
              <p:spPr bwMode="auto">
                <a:xfrm>
                  <a:off x="7020984" y="3314012"/>
                  <a:ext cx="2768600" cy="2230967"/>
                </a:xfrm>
                <a:custGeom>
                  <a:avLst/>
                  <a:gdLst>
                    <a:gd name="T0" fmla="*/ 1109 w 1109"/>
                    <a:gd name="T1" fmla="*/ 445 h 891"/>
                    <a:gd name="T2" fmla="*/ 921 w 1109"/>
                    <a:gd name="T3" fmla="*/ 263 h 891"/>
                    <a:gd name="T4" fmla="*/ 921 w 1109"/>
                    <a:gd name="T5" fmla="*/ 405 h 891"/>
                    <a:gd name="T6" fmla="*/ 892 w 1109"/>
                    <a:gd name="T7" fmla="*/ 405 h 891"/>
                    <a:gd name="T8" fmla="*/ 798 w 1109"/>
                    <a:gd name="T9" fmla="*/ 405 h 891"/>
                    <a:gd name="T10" fmla="*/ 798 w 1109"/>
                    <a:gd name="T11" fmla="*/ 486 h 891"/>
                    <a:gd name="T12" fmla="*/ 798 w 1109"/>
                    <a:gd name="T13" fmla="*/ 614 h 891"/>
                    <a:gd name="T14" fmla="*/ 615 w 1109"/>
                    <a:gd name="T15" fmla="*/ 797 h 891"/>
                    <a:gd name="T16" fmla="*/ 277 w 1109"/>
                    <a:gd name="T17" fmla="*/ 797 h 891"/>
                    <a:gd name="T18" fmla="*/ 94 w 1109"/>
                    <a:gd name="T19" fmla="*/ 614 h 891"/>
                    <a:gd name="T20" fmla="*/ 94 w 1109"/>
                    <a:gd name="T21" fmla="*/ 276 h 891"/>
                    <a:gd name="T22" fmla="*/ 277 w 1109"/>
                    <a:gd name="T23" fmla="*/ 94 h 891"/>
                    <a:gd name="T24" fmla="*/ 297 w 1109"/>
                    <a:gd name="T25" fmla="*/ 94 h 891"/>
                    <a:gd name="T26" fmla="*/ 288 w 1109"/>
                    <a:gd name="T27" fmla="*/ 41 h 891"/>
                    <a:gd name="T28" fmla="*/ 293 w 1109"/>
                    <a:gd name="T29" fmla="*/ 0 h 891"/>
                    <a:gd name="T30" fmla="*/ 232 w 1109"/>
                    <a:gd name="T31" fmla="*/ 0 h 891"/>
                    <a:gd name="T32" fmla="*/ 0 w 1109"/>
                    <a:gd name="T33" fmla="*/ 231 h 891"/>
                    <a:gd name="T34" fmla="*/ 0 w 1109"/>
                    <a:gd name="T35" fmla="*/ 660 h 891"/>
                    <a:gd name="T36" fmla="*/ 232 w 1109"/>
                    <a:gd name="T37" fmla="*/ 891 h 891"/>
                    <a:gd name="T38" fmla="*/ 660 w 1109"/>
                    <a:gd name="T39" fmla="*/ 891 h 891"/>
                    <a:gd name="T40" fmla="*/ 892 w 1109"/>
                    <a:gd name="T41" fmla="*/ 660 h 891"/>
                    <a:gd name="T42" fmla="*/ 892 w 1109"/>
                    <a:gd name="T43" fmla="*/ 486 h 891"/>
                    <a:gd name="T44" fmla="*/ 921 w 1109"/>
                    <a:gd name="T45" fmla="*/ 486 h 891"/>
                    <a:gd name="T46" fmla="*/ 921 w 1109"/>
                    <a:gd name="T47" fmla="*/ 627 h 891"/>
                    <a:gd name="T48" fmla="*/ 1109 w 1109"/>
                    <a:gd name="T49" fmla="*/ 445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9" h="891">
                      <a:moveTo>
                        <a:pt x="1109" y="445"/>
                      </a:moveTo>
                      <a:cubicBezTo>
                        <a:pt x="921" y="263"/>
                        <a:pt x="921" y="263"/>
                        <a:pt x="921" y="263"/>
                      </a:cubicBezTo>
                      <a:cubicBezTo>
                        <a:pt x="921" y="405"/>
                        <a:pt x="921" y="405"/>
                        <a:pt x="921" y="405"/>
                      </a:cubicBezTo>
                      <a:cubicBezTo>
                        <a:pt x="892" y="405"/>
                        <a:pt x="892" y="405"/>
                        <a:pt x="892" y="405"/>
                      </a:cubicBezTo>
                      <a:cubicBezTo>
                        <a:pt x="798" y="405"/>
                        <a:pt x="798" y="405"/>
                        <a:pt x="798" y="405"/>
                      </a:cubicBezTo>
                      <a:cubicBezTo>
                        <a:pt x="798" y="486"/>
                        <a:pt x="798" y="486"/>
                        <a:pt x="798" y="486"/>
                      </a:cubicBezTo>
                      <a:cubicBezTo>
                        <a:pt x="798" y="614"/>
                        <a:pt x="798" y="614"/>
                        <a:pt x="798" y="614"/>
                      </a:cubicBezTo>
                      <a:cubicBezTo>
                        <a:pt x="798" y="715"/>
                        <a:pt x="716" y="797"/>
                        <a:pt x="615" y="797"/>
                      </a:cubicBezTo>
                      <a:cubicBezTo>
                        <a:pt x="277" y="797"/>
                        <a:pt x="277" y="797"/>
                        <a:pt x="277" y="797"/>
                      </a:cubicBezTo>
                      <a:cubicBezTo>
                        <a:pt x="176" y="797"/>
                        <a:pt x="94" y="715"/>
                        <a:pt x="94" y="614"/>
                      </a:cubicBezTo>
                      <a:cubicBezTo>
                        <a:pt x="94" y="276"/>
                        <a:pt x="94" y="276"/>
                        <a:pt x="94" y="276"/>
                      </a:cubicBezTo>
                      <a:cubicBezTo>
                        <a:pt x="94" y="176"/>
                        <a:pt x="176" y="94"/>
                        <a:pt x="277" y="94"/>
                      </a:cubicBezTo>
                      <a:cubicBezTo>
                        <a:pt x="297" y="94"/>
                        <a:pt x="297" y="94"/>
                        <a:pt x="297" y="94"/>
                      </a:cubicBezTo>
                      <a:cubicBezTo>
                        <a:pt x="291" y="77"/>
                        <a:pt x="288" y="59"/>
                        <a:pt x="288" y="41"/>
                      </a:cubicBezTo>
                      <a:cubicBezTo>
                        <a:pt x="288" y="27"/>
                        <a:pt x="290" y="13"/>
                        <a:pt x="293" y="0"/>
                      </a:cubicBezTo>
                      <a:cubicBezTo>
                        <a:pt x="232" y="0"/>
                        <a:pt x="232" y="0"/>
                        <a:pt x="232" y="0"/>
                      </a:cubicBezTo>
                      <a:cubicBezTo>
                        <a:pt x="104" y="0"/>
                        <a:pt x="0" y="103"/>
                        <a:pt x="0" y="231"/>
                      </a:cubicBezTo>
                      <a:cubicBezTo>
                        <a:pt x="0" y="660"/>
                        <a:pt x="0" y="660"/>
                        <a:pt x="0" y="660"/>
                      </a:cubicBezTo>
                      <a:cubicBezTo>
                        <a:pt x="0" y="787"/>
                        <a:pt x="104" y="891"/>
                        <a:pt x="232" y="891"/>
                      </a:cubicBezTo>
                      <a:cubicBezTo>
                        <a:pt x="660" y="891"/>
                        <a:pt x="660" y="891"/>
                        <a:pt x="660" y="891"/>
                      </a:cubicBezTo>
                      <a:cubicBezTo>
                        <a:pt x="788" y="891"/>
                        <a:pt x="892" y="787"/>
                        <a:pt x="892" y="660"/>
                      </a:cubicBezTo>
                      <a:cubicBezTo>
                        <a:pt x="892" y="486"/>
                        <a:pt x="892" y="486"/>
                        <a:pt x="892" y="486"/>
                      </a:cubicBezTo>
                      <a:cubicBezTo>
                        <a:pt x="921" y="486"/>
                        <a:pt x="921" y="486"/>
                        <a:pt x="921" y="486"/>
                      </a:cubicBezTo>
                      <a:cubicBezTo>
                        <a:pt x="921" y="627"/>
                        <a:pt x="921" y="627"/>
                        <a:pt x="921" y="627"/>
                      </a:cubicBezTo>
                      <a:lnTo>
                        <a:pt x="1109" y="44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en-US" sz="2400" kern="1200">
                    <a:solidFill>
                      <a:prstClr val="black"/>
                    </a:solidFill>
                    <a:latin typeface="Open Sans"/>
                    <a:ea typeface="+mn-ea"/>
                    <a:cs typeface="+mn-cs"/>
                  </a:endParaRPr>
                </a:p>
              </p:txBody>
            </p:sp>
            <p:sp>
              <p:nvSpPr>
                <p:cNvPr id="27" name="Freeform 15">
                  <a:extLst>
                    <a:ext uri="{FF2B5EF4-FFF2-40B4-BE49-F238E27FC236}">
                      <a16:creationId xmlns:a16="http://schemas.microsoft.com/office/drawing/2014/main" id="{32CC0C7F-A6F9-5855-F27A-2F402958873E}"/>
                    </a:ext>
                  </a:extLst>
                </p:cNvPr>
                <p:cNvSpPr>
                  <a:spLocks/>
                </p:cNvSpPr>
                <p:nvPr/>
              </p:nvSpPr>
              <p:spPr bwMode="auto">
                <a:xfrm>
                  <a:off x="4637617" y="3314012"/>
                  <a:ext cx="2764367" cy="2230967"/>
                </a:xfrm>
                <a:custGeom>
                  <a:avLst/>
                  <a:gdLst>
                    <a:gd name="T0" fmla="*/ 1108 w 1108"/>
                    <a:gd name="T1" fmla="*/ 445 h 891"/>
                    <a:gd name="T2" fmla="*/ 920 w 1108"/>
                    <a:gd name="T3" fmla="*/ 263 h 891"/>
                    <a:gd name="T4" fmla="*/ 920 w 1108"/>
                    <a:gd name="T5" fmla="*/ 405 h 891"/>
                    <a:gd name="T6" fmla="*/ 891 w 1108"/>
                    <a:gd name="T7" fmla="*/ 405 h 891"/>
                    <a:gd name="T8" fmla="*/ 797 w 1108"/>
                    <a:gd name="T9" fmla="*/ 405 h 891"/>
                    <a:gd name="T10" fmla="*/ 797 w 1108"/>
                    <a:gd name="T11" fmla="*/ 486 h 891"/>
                    <a:gd name="T12" fmla="*/ 797 w 1108"/>
                    <a:gd name="T13" fmla="*/ 614 h 891"/>
                    <a:gd name="T14" fmla="*/ 614 w 1108"/>
                    <a:gd name="T15" fmla="*/ 797 h 891"/>
                    <a:gd name="T16" fmla="*/ 276 w 1108"/>
                    <a:gd name="T17" fmla="*/ 797 h 891"/>
                    <a:gd name="T18" fmla="*/ 94 w 1108"/>
                    <a:gd name="T19" fmla="*/ 614 h 891"/>
                    <a:gd name="T20" fmla="*/ 94 w 1108"/>
                    <a:gd name="T21" fmla="*/ 276 h 891"/>
                    <a:gd name="T22" fmla="*/ 276 w 1108"/>
                    <a:gd name="T23" fmla="*/ 94 h 891"/>
                    <a:gd name="T24" fmla="*/ 296 w 1108"/>
                    <a:gd name="T25" fmla="*/ 94 h 891"/>
                    <a:gd name="T26" fmla="*/ 287 w 1108"/>
                    <a:gd name="T27" fmla="*/ 41 h 891"/>
                    <a:gd name="T28" fmla="*/ 293 w 1108"/>
                    <a:gd name="T29" fmla="*/ 0 h 891"/>
                    <a:gd name="T30" fmla="*/ 231 w 1108"/>
                    <a:gd name="T31" fmla="*/ 0 h 891"/>
                    <a:gd name="T32" fmla="*/ 0 w 1108"/>
                    <a:gd name="T33" fmla="*/ 231 h 891"/>
                    <a:gd name="T34" fmla="*/ 0 w 1108"/>
                    <a:gd name="T35" fmla="*/ 660 h 891"/>
                    <a:gd name="T36" fmla="*/ 231 w 1108"/>
                    <a:gd name="T37" fmla="*/ 891 h 891"/>
                    <a:gd name="T38" fmla="*/ 659 w 1108"/>
                    <a:gd name="T39" fmla="*/ 891 h 891"/>
                    <a:gd name="T40" fmla="*/ 891 w 1108"/>
                    <a:gd name="T41" fmla="*/ 660 h 891"/>
                    <a:gd name="T42" fmla="*/ 891 w 1108"/>
                    <a:gd name="T43" fmla="*/ 486 h 891"/>
                    <a:gd name="T44" fmla="*/ 920 w 1108"/>
                    <a:gd name="T45" fmla="*/ 486 h 891"/>
                    <a:gd name="T46" fmla="*/ 920 w 1108"/>
                    <a:gd name="T47" fmla="*/ 627 h 891"/>
                    <a:gd name="T48" fmla="*/ 1108 w 1108"/>
                    <a:gd name="T49" fmla="*/ 445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8" h="891">
                      <a:moveTo>
                        <a:pt x="1108" y="445"/>
                      </a:moveTo>
                      <a:cubicBezTo>
                        <a:pt x="920" y="263"/>
                        <a:pt x="920" y="263"/>
                        <a:pt x="920" y="263"/>
                      </a:cubicBezTo>
                      <a:cubicBezTo>
                        <a:pt x="920" y="405"/>
                        <a:pt x="920" y="405"/>
                        <a:pt x="920" y="405"/>
                      </a:cubicBezTo>
                      <a:cubicBezTo>
                        <a:pt x="891" y="405"/>
                        <a:pt x="891" y="405"/>
                        <a:pt x="891" y="405"/>
                      </a:cubicBezTo>
                      <a:cubicBezTo>
                        <a:pt x="797" y="405"/>
                        <a:pt x="797" y="405"/>
                        <a:pt x="797" y="405"/>
                      </a:cubicBezTo>
                      <a:cubicBezTo>
                        <a:pt x="797" y="486"/>
                        <a:pt x="797" y="486"/>
                        <a:pt x="797" y="486"/>
                      </a:cubicBezTo>
                      <a:cubicBezTo>
                        <a:pt x="797" y="614"/>
                        <a:pt x="797" y="614"/>
                        <a:pt x="797" y="614"/>
                      </a:cubicBezTo>
                      <a:cubicBezTo>
                        <a:pt x="797" y="715"/>
                        <a:pt x="715" y="797"/>
                        <a:pt x="614" y="797"/>
                      </a:cubicBezTo>
                      <a:cubicBezTo>
                        <a:pt x="276" y="797"/>
                        <a:pt x="276" y="797"/>
                        <a:pt x="276" y="797"/>
                      </a:cubicBezTo>
                      <a:cubicBezTo>
                        <a:pt x="175" y="797"/>
                        <a:pt x="94" y="715"/>
                        <a:pt x="94" y="614"/>
                      </a:cubicBezTo>
                      <a:cubicBezTo>
                        <a:pt x="94" y="276"/>
                        <a:pt x="94" y="276"/>
                        <a:pt x="94" y="276"/>
                      </a:cubicBezTo>
                      <a:cubicBezTo>
                        <a:pt x="94" y="176"/>
                        <a:pt x="175" y="94"/>
                        <a:pt x="276" y="94"/>
                      </a:cubicBezTo>
                      <a:cubicBezTo>
                        <a:pt x="296" y="94"/>
                        <a:pt x="296" y="94"/>
                        <a:pt x="296" y="94"/>
                      </a:cubicBezTo>
                      <a:cubicBezTo>
                        <a:pt x="290" y="77"/>
                        <a:pt x="287" y="59"/>
                        <a:pt x="287" y="41"/>
                      </a:cubicBezTo>
                      <a:cubicBezTo>
                        <a:pt x="287" y="27"/>
                        <a:pt x="289" y="13"/>
                        <a:pt x="293" y="0"/>
                      </a:cubicBezTo>
                      <a:cubicBezTo>
                        <a:pt x="231" y="0"/>
                        <a:pt x="231" y="0"/>
                        <a:pt x="231" y="0"/>
                      </a:cubicBezTo>
                      <a:cubicBezTo>
                        <a:pt x="103" y="0"/>
                        <a:pt x="0" y="103"/>
                        <a:pt x="0" y="231"/>
                      </a:cubicBezTo>
                      <a:cubicBezTo>
                        <a:pt x="0" y="660"/>
                        <a:pt x="0" y="660"/>
                        <a:pt x="0" y="660"/>
                      </a:cubicBezTo>
                      <a:cubicBezTo>
                        <a:pt x="0" y="787"/>
                        <a:pt x="103" y="891"/>
                        <a:pt x="231" y="891"/>
                      </a:cubicBezTo>
                      <a:cubicBezTo>
                        <a:pt x="659" y="891"/>
                        <a:pt x="659" y="891"/>
                        <a:pt x="659" y="891"/>
                      </a:cubicBezTo>
                      <a:cubicBezTo>
                        <a:pt x="787" y="891"/>
                        <a:pt x="891" y="787"/>
                        <a:pt x="891" y="660"/>
                      </a:cubicBezTo>
                      <a:cubicBezTo>
                        <a:pt x="891" y="486"/>
                        <a:pt x="891" y="486"/>
                        <a:pt x="891" y="486"/>
                      </a:cubicBezTo>
                      <a:cubicBezTo>
                        <a:pt x="920" y="486"/>
                        <a:pt x="920" y="486"/>
                        <a:pt x="920" y="486"/>
                      </a:cubicBezTo>
                      <a:cubicBezTo>
                        <a:pt x="920" y="627"/>
                        <a:pt x="920" y="627"/>
                        <a:pt x="920" y="627"/>
                      </a:cubicBezTo>
                      <a:lnTo>
                        <a:pt x="1108" y="445"/>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en-US" sz="2400" kern="1200">
                    <a:solidFill>
                      <a:prstClr val="black"/>
                    </a:solidFill>
                    <a:latin typeface="Open Sans"/>
                    <a:ea typeface="+mn-ea"/>
                    <a:cs typeface="+mn-cs"/>
                  </a:endParaRPr>
                </a:p>
              </p:txBody>
            </p:sp>
            <p:sp>
              <p:nvSpPr>
                <p:cNvPr id="29" name="TextBox 28">
                  <a:extLst>
                    <a:ext uri="{FF2B5EF4-FFF2-40B4-BE49-F238E27FC236}">
                      <a16:creationId xmlns:a16="http://schemas.microsoft.com/office/drawing/2014/main" id="{642D39E3-3F70-418C-15CF-A49122479198}"/>
                    </a:ext>
                  </a:extLst>
                </p:cNvPr>
                <p:cNvSpPr txBox="1"/>
                <p:nvPr/>
              </p:nvSpPr>
              <p:spPr>
                <a:xfrm>
                  <a:off x="5009096" y="4079696"/>
                  <a:ext cx="1629924" cy="699598"/>
                </a:xfrm>
                <a:prstGeom prst="rect">
                  <a:avLst/>
                </a:prstGeom>
                <a:noFill/>
              </p:spPr>
              <p:txBody>
                <a:bodyPr wrap="square" rtlCol="0">
                  <a:spAutoFit/>
                </a:bodyPr>
                <a:lstStyle/>
                <a:p>
                  <a:pPr algn="ctr" defTabSz="1219170">
                    <a:lnSpc>
                      <a:spcPct val="115000"/>
                    </a:lnSpc>
                  </a:pPr>
                  <a:r>
                    <a:rPr lang="en-IN" sz="2200" i="0" u="none" strike="noStrike">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Choosing the right </a:t>
                  </a: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a:t>
                  </a:r>
                  <a:r>
                    <a:rPr lang="en-IN" sz="2200" i="0" u="none" strike="noStrike">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etrics</a:t>
                  </a:r>
                </a:p>
              </p:txBody>
            </p:sp>
            <p:sp>
              <p:nvSpPr>
                <p:cNvPr id="30" name="TextBox 29">
                  <a:extLst>
                    <a:ext uri="{FF2B5EF4-FFF2-40B4-BE49-F238E27FC236}">
                      <a16:creationId xmlns:a16="http://schemas.microsoft.com/office/drawing/2014/main" id="{B99FB5BD-89DB-69A0-D1AF-99EE5BE2AA0B}"/>
                    </a:ext>
                  </a:extLst>
                </p:cNvPr>
                <p:cNvSpPr txBox="1"/>
                <p:nvPr/>
              </p:nvSpPr>
              <p:spPr>
                <a:xfrm>
                  <a:off x="7367531" y="4079696"/>
                  <a:ext cx="1629924" cy="699598"/>
                </a:xfrm>
                <a:prstGeom prst="rect">
                  <a:avLst/>
                </a:prstGeom>
                <a:noFill/>
              </p:spPr>
              <p:txBody>
                <a:bodyPr wrap="square" rtlCol="0">
                  <a:spAutoFit/>
                </a:bodyPr>
                <a:lstStyle/>
                <a:p>
                  <a:pPr algn="ctr" eaLnBrk="1" hangingPunct="1">
                    <a:lnSpc>
                      <a:spcPct val="115000"/>
                    </a:lnSpc>
                  </a:pPr>
                  <a:r>
                    <a:rPr lang="en-IN" sz="2200" i="0" u="none" strike="noStrike">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Testing the</a:t>
                  </a:r>
                </a:p>
                <a:p>
                  <a:pPr algn="ctr" eaLnBrk="1" hangingPunct="1">
                    <a:lnSpc>
                      <a:spcPct val="115000"/>
                    </a:lnSpc>
                  </a:pPr>
                  <a:r>
                    <a:rPr lang="en-IN" sz="2200" i="0" u="none" strike="noStrike">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 model</a:t>
                  </a: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8E5D28FF-1D2C-CD7D-144E-8A0DF7274A97}"/>
                    </a:ext>
                  </a:extLst>
                </p:cNvPr>
                <p:cNvSpPr txBox="1"/>
                <p:nvPr/>
              </p:nvSpPr>
              <p:spPr>
                <a:xfrm>
                  <a:off x="9698522" y="4079696"/>
                  <a:ext cx="1629924" cy="699598"/>
                </a:xfrm>
                <a:prstGeom prst="rect">
                  <a:avLst/>
                </a:prstGeom>
                <a:noFill/>
              </p:spPr>
              <p:txBody>
                <a:bodyPr wrap="square" rtlCol="0">
                  <a:spAutoFit/>
                </a:bodyPr>
                <a:lstStyle/>
                <a:p>
                  <a:pPr algn="ctr" eaLnBrk="1" hangingPunct="1">
                    <a:lnSpc>
                      <a:spcPct val="115000"/>
                    </a:lnSpc>
                  </a:pPr>
                  <a:r>
                    <a:rPr lang="en-IN" sz="2200" i="0" u="none" strike="noStrike">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Interpreting </a:t>
                  </a:r>
                </a:p>
                <a:p>
                  <a:pPr algn="ctr" eaLnBrk="1" hangingPunct="1">
                    <a:lnSpc>
                      <a:spcPct val="115000"/>
                    </a:lnSpc>
                  </a:pPr>
                  <a:r>
                    <a:rPr lang="en-IN" sz="2200" i="0" u="none" strike="noStrike">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the results</a:t>
                  </a: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a:extLst>
                    <a:ext uri="{FF2B5EF4-FFF2-40B4-BE49-F238E27FC236}">
                      <a16:creationId xmlns:a16="http://schemas.microsoft.com/office/drawing/2014/main" id="{A055D1D0-796D-67F2-AA50-0D01FD923E71}"/>
                    </a:ext>
                  </a:extLst>
                </p:cNvPr>
                <p:cNvSpPr txBox="1"/>
                <p:nvPr/>
              </p:nvSpPr>
              <p:spPr>
                <a:xfrm>
                  <a:off x="12013298" y="4079696"/>
                  <a:ext cx="1762873" cy="699598"/>
                </a:xfrm>
                <a:prstGeom prst="rect">
                  <a:avLst/>
                </a:prstGeom>
                <a:noFill/>
              </p:spPr>
              <p:txBody>
                <a:bodyPr wrap="square" rtlCol="0">
                  <a:spAutoFit/>
                </a:bodyPr>
                <a:lstStyle/>
                <a:p>
                  <a:pPr algn="ctr" eaLnBrk="1" hangingPunct="1">
                    <a:lnSpc>
                      <a:spcPct val="115000"/>
                    </a:lnSpc>
                  </a:pPr>
                  <a:r>
                    <a:rPr lang="en-IN" sz="2200" i="0" u="none" strike="noStrike">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Comparing the</a:t>
                  </a:r>
                  <a:r>
                    <a:rPr lang="en-IN" sz="2200" i="0" u="none" strike="noStrike">
                      <a:solidFill>
                        <a:schemeClr val="tx1">
                          <a:lumMod val="75000"/>
                          <a:lumOff val="25000"/>
                        </a:schemeClr>
                      </a:solidFill>
                      <a:effectLst/>
                      <a:latin typeface="Open Sans" panose="020B0606030504020204" pitchFamily="34" charset="0"/>
                    </a:rPr>
                    <a:t> </a:t>
                  </a:r>
                </a:p>
                <a:p>
                  <a:pPr algn="ctr" eaLnBrk="1" hangingPunct="1">
                    <a:lnSpc>
                      <a:spcPct val="115000"/>
                    </a:lnSpc>
                  </a:pPr>
                  <a:r>
                    <a:rPr lang="en-IN" sz="2200">
                      <a:solidFill>
                        <a:schemeClr val="tx1">
                          <a:lumMod val="75000"/>
                          <a:lumOff val="25000"/>
                        </a:schemeClr>
                      </a:solidFill>
                      <a:latin typeface="Open Sans" panose="020B0606030504020204" pitchFamily="34" charset="0"/>
                    </a:rPr>
                    <a:t>m</a:t>
                  </a:r>
                  <a:r>
                    <a:rPr lang="en-IN" sz="2200" i="0" u="none" strike="noStrike">
                      <a:solidFill>
                        <a:schemeClr val="tx1">
                          <a:lumMod val="75000"/>
                          <a:lumOff val="25000"/>
                        </a:schemeClr>
                      </a:solidFill>
                      <a:effectLst/>
                      <a:latin typeface="Open Sans" panose="020B0606030504020204" pitchFamily="34" charset="0"/>
                    </a:rPr>
                    <a:t>odels</a:t>
                  </a:r>
                  <a:endParaRPr lang="en-US" sz="2200">
                    <a:solidFill>
                      <a:schemeClr val="tx1">
                        <a:lumMod val="75000"/>
                        <a:lumOff val="25000"/>
                      </a:schemeClr>
                    </a:solidFill>
                    <a:latin typeface="Open Sans" panose="020B0606030504020204" pitchFamily="34" charset="0"/>
                    <a:ea typeface="Lato Black" pitchFamily="34" charset="0"/>
                    <a:cs typeface="Lato Black" pitchFamily="34" charset="0"/>
                  </a:endParaRPr>
                </a:p>
              </p:txBody>
            </p:sp>
          </p:grpSp>
        </p:grpSp>
        <p:sp>
          <p:nvSpPr>
            <p:cNvPr id="8" name="Rectangle: Rounded Corners 7">
              <a:extLst>
                <a:ext uri="{FF2B5EF4-FFF2-40B4-BE49-F238E27FC236}">
                  <a16:creationId xmlns:a16="http://schemas.microsoft.com/office/drawing/2014/main" id="{299E1745-3789-8648-BEBB-5E8A19B50F0F}"/>
                </a:ext>
              </a:extLst>
            </p:cNvPr>
            <p:cNvSpPr/>
            <p:nvPr/>
          </p:nvSpPr>
          <p:spPr>
            <a:xfrm>
              <a:off x="1940312" y="2531612"/>
              <a:ext cx="12177132" cy="5118125"/>
            </a:xfrm>
            <a:prstGeom prst="roundRect">
              <a:avLst>
                <a:gd name="adj" fmla="val 6209"/>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200">
                <a:solidFill>
                  <a:schemeClr val="tx1">
                    <a:lumMod val="75000"/>
                    <a:lumOff val="25000"/>
                  </a:schemeClr>
                </a:solidFill>
                <a:latin typeface="+mj-lt"/>
              </a:endParaRPr>
            </a:p>
          </p:txBody>
        </p:sp>
      </p:grpSp>
    </p:spTree>
    <p:extLst>
      <p:ext uri="{BB962C8B-B14F-4D97-AF65-F5344CB8AC3E}">
        <p14:creationId xmlns:p14="http://schemas.microsoft.com/office/powerpoint/2010/main" val="2604253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BF86A9-5E0A-CB5C-705D-8F608CABA695}"/>
              </a:ext>
            </a:extLst>
          </p:cNvPr>
          <p:cNvSpPr>
            <a:spLocks noGrp="1"/>
          </p:cNvSpPr>
          <p:nvPr>
            <p:ph type="title"/>
          </p:nvPr>
        </p:nvSpPr>
        <p:spPr/>
        <p:txBody>
          <a:bodyPr/>
          <a:lstStyle/>
          <a:p>
            <a:r>
              <a:rPr lang="en-IN"/>
              <a:t>Model Evaluation: Stages</a:t>
            </a:r>
          </a:p>
        </p:txBody>
      </p:sp>
      <p:sp>
        <p:nvSpPr>
          <p:cNvPr id="8" name="Rectangle: Rounded Corners 7">
            <a:extLst>
              <a:ext uri="{FF2B5EF4-FFF2-40B4-BE49-F238E27FC236}">
                <a16:creationId xmlns:a16="http://schemas.microsoft.com/office/drawing/2014/main" id="{DF661AB0-6FFE-CE8A-14BC-927CCB76DB51}"/>
              </a:ext>
            </a:extLst>
          </p:cNvPr>
          <p:cNvSpPr/>
          <p:nvPr/>
        </p:nvSpPr>
        <p:spPr>
          <a:xfrm>
            <a:off x="1727200" y="2459136"/>
            <a:ext cx="12801600" cy="1525394"/>
          </a:xfrm>
          <a:prstGeom prst="roundRect">
            <a:avLst>
              <a:gd name="adj" fmla="val 16667"/>
            </a:avLst>
          </a:prstGeom>
          <a:noFill/>
          <a:ln>
            <a:solidFill>
              <a:srgbClr val="FFD7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2200" b="0" i="0">
              <a:solidFill>
                <a:srgbClr val="374151"/>
              </a:solidFill>
              <a:effectLst/>
              <a:latin typeface="+mj-lt"/>
            </a:endParaRPr>
          </a:p>
        </p:txBody>
      </p:sp>
      <p:sp>
        <p:nvSpPr>
          <p:cNvPr id="7" name="Rectangle: Rounded Corners 6">
            <a:extLst>
              <a:ext uri="{FF2B5EF4-FFF2-40B4-BE49-F238E27FC236}">
                <a16:creationId xmlns:a16="http://schemas.microsoft.com/office/drawing/2014/main" id="{25442ACE-68C9-92D6-752D-09BB5B0CF142}"/>
              </a:ext>
            </a:extLst>
          </p:cNvPr>
          <p:cNvSpPr/>
          <p:nvPr/>
        </p:nvSpPr>
        <p:spPr>
          <a:xfrm>
            <a:off x="1727200" y="1756722"/>
            <a:ext cx="5119688" cy="710917"/>
          </a:xfrm>
          <a:prstGeom prst="roundRect">
            <a:avLst/>
          </a:prstGeom>
          <a:solidFill>
            <a:srgbClr val="FFD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b="0" i="0">
                <a:solidFill>
                  <a:schemeClr val="tx1">
                    <a:lumMod val="75000"/>
                    <a:lumOff val="25000"/>
                  </a:schemeClr>
                </a:solidFill>
                <a:effectLst/>
                <a:latin typeface="+mj-lt"/>
              </a:rPr>
              <a:t>Choosing the </a:t>
            </a:r>
            <a:r>
              <a:rPr lang="en-IN" sz="2400">
                <a:solidFill>
                  <a:schemeClr val="tx1">
                    <a:lumMod val="75000"/>
                    <a:lumOff val="25000"/>
                  </a:schemeClr>
                </a:solidFill>
                <a:latin typeface="+mj-lt"/>
              </a:rPr>
              <a:t>r</a:t>
            </a:r>
            <a:r>
              <a:rPr lang="en-IN" sz="2400" b="0" i="0">
                <a:solidFill>
                  <a:schemeClr val="tx1">
                    <a:lumMod val="75000"/>
                    <a:lumOff val="25000"/>
                  </a:schemeClr>
                </a:solidFill>
                <a:effectLst/>
                <a:latin typeface="+mj-lt"/>
              </a:rPr>
              <a:t>ight metrics</a:t>
            </a:r>
            <a:endParaRPr lang="en-IN" sz="2400">
              <a:solidFill>
                <a:schemeClr val="tx1">
                  <a:lumMod val="75000"/>
                  <a:lumOff val="25000"/>
                </a:schemeClr>
              </a:solidFill>
              <a:latin typeface="+mj-lt"/>
            </a:endParaRPr>
          </a:p>
        </p:txBody>
      </p:sp>
      <p:sp>
        <p:nvSpPr>
          <p:cNvPr id="13" name="Rectangle: Rounded Corners 12">
            <a:extLst>
              <a:ext uri="{FF2B5EF4-FFF2-40B4-BE49-F238E27FC236}">
                <a16:creationId xmlns:a16="http://schemas.microsoft.com/office/drawing/2014/main" id="{92CBB904-588D-9BD8-2C53-0C087793B98E}"/>
              </a:ext>
            </a:extLst>
          </p:cNvPr>
          <p:cNvSpPr/>
          <p:nvPr/>
        </p:nvSpPr>
        <p:spPr>
          <a:xfrm>
            <a:off x="1727200" y="5150967"/>
            <a:ext cx="5119688" cy="710917"/>
          </a:xfrm>
          <a:prstGeom prst="roundRect">
            <a:avLst/>
          </a:prstGeom>
          <a:solidFill>
            <a:srgbClr val="FFD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b="0" i="0">
                <a:solidFill>
                  <a:schemeClr val="tx1">
                    <a:lumMod val="75000"/>
                    <a:lumOff val="25000"/>
                  </a:schemeClr>
                </a:solidFill>
                <a:effectLst/>
                <a:latin typeface="+mj-lt"/>
              </a:rPr>
              <a:t>Testing the model</a:t>
            </a:r>
            <a:endParaRPr lang="en-IN" sz="2400">
              <a:solidFill>
                <a:schemeClr val="tx1">
                  <a:lumMod val="75000"/>
                  <a:lumOff val="25000"/>
                </a:schemeClr>
              </a:solidFill>
              <a:latin typeface="+mj-lt"/>
            </a:endParaRPr>
          </a:p>
        </p:txBody>
      </p:sp>
      <p:sp>
        <p:nvSpPr>
          <p:cNvPr id="16" name="Brandline_LVC">
            <a:extLst>
              <a:ext uri="{FF2B5EF4-FFF2-40B4-BE49-F238E27FC236}">
                <a16:creationId xmlns:a16="http://schemas.microsoft.com/office/drawing/2014/main" id="{737E65FB-83FC-8C73-B7EF-CFD08139D25E}"/>
              </a:ext>
            </a:extLst>
          </p:cNvPr>
          <p:cNvSpPr/>
          <p:nvPr/>
        </p:nvSpPr>
        <p:spPr>
          <a:xfrm>
            <a:off x="5372100" y="816324"/>
            <a:ext cx="55265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8F1F075E-21F5-F2C1-C428-C665AB8CEC01}"/>
              </a:ext>
            </a:extLst>
          </p:cNvPr>
          <p:cNvSpPr/>
          <p:nvPr/>
        </p:nvSpPr>
        <p:spPr>
          <a:xfrm>
            <a:off x="1727200" y="5861884"/>
            <a:ext cx="12801600" cy="1525394"/>
          </a:xfrm>
          <a:prstGeom prst="roundRect">
            <a:avLst/>
          </a:prstGeom>
          <a:noFill/>
          <a:ln>
            <a:solidFill>
              <a:srgbClr val="FFD7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2200" b="0" i="0">
              <a:solidFill>
                <a:schemeClr val="tx1">
                  <a:lumMod val="75000"/>
                  <a:lumOff val="25000"/>
                </a:schemeClr>
              </a:solidFill>
              <a:effectLst/>
              <a:latin typeface="+mj-lt"/>
            </a:endParaRPr>
          </a:p>
        </p:txBody>
      </p:sp>
      <p:sp>
        <p:nvSpPr>
          <p:cNvPr id="3" name="TextBox 2">
            <a:extLst>
              <a:ext uri="{FF2B5EF4-FFF2-40B4-BE49-F238E27FC236}">
                <a16:creationId xmlns:a16="http://schemas.microsoft.com/office/drawing/2014/main" id="{5470A1BD-CA8B-C590-EF8A-2E5218D706A2}"/>
              </a:ext>
            </a:extLst>
          </p:cNvPr>
          <p:cNvSpPr txBox="1"/>
          <p:nvPr/>
        </p:nvSpPr>
        <p:spPr>
          <a:xfrm>
            <a:off x="1923086" y="2667835"/>
            <a:ext cx="12409829" cy="1235851"/>
          </a:xfrm>
          <a:prstGeom prst="rect">
            <a:avLst/>
          </a:prstGeom>
          <a:noFill/>
        </p:spPr>
        <p:txBody>
          <a:bodyPr wrap="square" rtlCol="0">
            <a:spAutoFit/>
          </a:bodyPr>
          <a:lstStyle/>
          <a:p>
            <a:pPr marL="342900" indent="-342900">
              <a:lnSpc>
                <a:spcPct val="115000"/>
              </a:lnSpc>
              <a:buFont typeface="Arial" panose="020B0604020202020204" pitchFamily="34" charset="0"/>
              <a:buChar char="•"/>
            </a:pPr>
            <a:r>
              <a:rPr lang="en-US" sz="2200" dirty="0">
                <a:solidFill>
                  <a:schemeClr val="tx1">
                    <a:lumMod val="75000"/>
                    <a:lumOff val="25000"/>
                  </a:schemeClr>
                </a:solidFill>
                <a:latin typeface="Open Sans" pitchFamily="2" charset="0"/>
              </a:rPr>
              <a:t>Select matrices based on the problem and business objective</a:t>
            </a:r>
          </a:p>
          <a:p>
            <a:pPr marL="342900" indent="-342900">
              <a:lnSpc>
                <a:spcPct val="115000"/>
              </a:lnSpc>
              <a:buFont typeface="Arial" panose="020B0604020202020204" pitchFamily="34" charset="0"/>
              <a:buChar char="•"/>
            </a:pPr>
            <a:r>
              <a:rPr lang="en-US" sz="2200" dirty="0">
                <a:solidFill>
                  <a:schemeClr val="tx1">
                    <a:lumMod val="75000"/>
                    <a:lumOff val="25000"/>
                  </a:schemeClr>
                </a:solidFill>
                <a:latin typeface="Open Sans" pitchFamily="2" charset="0"/>
              </a:rPr>
              <a:t>Metrics may include accuracy, precision, recall, F1-score, AUC-ROC, MAE, MSE, RMSE, R-squared, </a:t>
            </a:r>
            <a:r>
              <a:rPr lang="en-US" sz="2200" dirty="0" err="1">
                <a:solidFill>
                  <a:schemeClr val="tx1">
                    <a:lumMod val="75000"/>
                    <a:lumOff val="25000"/>
                  </a:schemeClr>
                </a:solidFill>
                <a:latin typeface="Open Sans" pitchFamily="2" charset="0"/>
              </a:rPr>
              <a:t>Precision@k</a:t>
            </a:r>
            <a:r>
              <a:rPr lang="en-US" sz="2200" dirty="0">
                <a:solidFill>
                  <a:schemeClr val="tx1">
                    <a:lumMod val="75000"/>
                    <a:lumOff val="25000"/>
                  </a:schemeClr>
                </a:solidFill>
                <a:latin typeface="Open Sans" pitchFamily="2" charset="0"/>
              </a:rPr>
              <a:t>, and </a:t>
            </a:r>
            <a:r>
              <a:rPr lang="en-US" sz="2200" dirty="0" err="1">
                <a:solidFill>
                  <a:schemeClr val="tx1">
                    <a:lumMod val="75000"/>
                    <a:lumOff val="25000"/>
                  </a:schemeClr>
                </a:solidFill>
                <a:latin typeface="Open Sans" pitchFamily="2" charset="0"/>
              </a:rPr>
              <a:t>NDCG@k</a:t>
            </a:r>
            <a:r>
              <a:rPr lang="en-US" sz="2200" dirty="0">
                <a:solidFill>
                  <a:schemeClr val="tx1">
                    <a:lumMod val="75000"/>
                    <a:lumOff val="25000"/>
                  </a:schemeClr>
                </a:solidFill>
                <a:latin typeface="Open Sans" pitchFamily="2" charset="0"/>
              </a:rPr>
              <a:t>.</a:t>
            </a:r>
          </a:p>
        </p:txBody>
      </p:sp>
      <p:sp>
        <p:nvSpPr>
          <p:cNvPr id="5" name="TextBox 4">
            <a:extLst>
              <a:ext uri="{FF2B5EF4-FFF2-40B4-BE49-F238E27FC236}">
                <a16:creationId xmlns:a16="http://schemas.microsoft.com/office/drawing/2014/main" id="{CA38FF9B-4AF0-53BD-FB55-3B6B051CABF7}"/>
              </a:ext>
            </a:extLst>
          </p:cNvPr>
          <p:cNvSpPr txBox="1"/>
          <p:nvPr/>
        </p:nvSpPr>
        <p:spPr>
          <a:xfrm>
            <a:off x="1923086" y="6181807"/>
            <a:ext cx="12361240" cy="846514"/>
          </a:xfrm>
          <a:prstGeom prst="rect">
            <a:avLst/>
          </a:prstGeom>
          <a:noFill/>
        </p:spPr>
        <p:txBody>
          <a:bodyPr wrap="square" rtlCol="0">
            <a:spAutoFit/>
          </a:bodyPr>
          <a:lstStyle/>
          <a:p>
            <a:pPr marL="342900" indent="-342900">
              <a:lnSpc>
                <a:spcPct val="115000"/>
              </a:lnSpc>
              <a:buClr>
                <a:schemeClr val="tx1">
                  <a:lumMod val="75000"/>
                  <a:lumOff val="25000"/>
                </a:schemeClr>
              </a:buClr>
              <a:buFont typeface="Arial" panose="020B0604020202020204" pitchFamily="34" charset="0"/>
              <a:buChar char="•"/>
            </a:pPr>
            <a:r>
              <a:rPr lang="en-US" sz="2200" dirty="0">
                <a:solidFill>
                  <a:schemeClr val="tx1">
                    <a:lumMod val="75000"/>
                    <a:lumOff val="25000"/>
                  </a:schemeClr>
                </a:solidFill>
                <a:latin typeface="Open Sans" pitchFamily="2" charset="0"/>
              </a:rPr>
              <a:t>Evaluate the model’s performance on a separate test set</a:t>
            </a:r>
          </a:p>
          <a:p>
            <a:pPr marL="342900" indent="-342900">
              <a:lnSpc>
                <a:spcPct val="115000"/>
              </a:lnSpc>
              <a:buClr>
                <a:schemeClr val="tx1">
                  <a:lumMod val="75000"/>
                  <a:lumOff val="25000"/>
                </a:schemeClr>
              </a:buClr>
              <a:buFont typeface="Arial" panose="020B0604020202020204" pitchFamily="34" charset="0"/>
              <a:buChar char="•"/>
            </a:pPr>
            <a:r>
              <a:rPr lang="en-US" sz="2200" dirty="0">
                <a:solidFill>
                  <a:schemeClr val="tx1">
                    <a:lumMod val="75000"/>
                    <a:lumOff val="25000"/>
                  </a:schemeClr>
                </a:solidFill>
                <a:latin typeface="Open Sans" pitchFamily="2" charset="0"/>
              </a:rPr>
              <a:t>The test set represents unseen data to assess real-world performance</a:t>
            </a:r>
          </a:p>
        </p:txBody>
      </p:sp>
    </p:spTree>
    <p:extLst>
      <p:ext uri="{BB962C8B-B14F-4D97-AF65-F5344CB8AC3E}">
        <p14:creationId xmlns:p14="http://schemas.microsoft.com/office/powerpoint/2010/main" val="2451114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C359D94C-6752-0E58-06E4-D8E2BE15313C}"/>
              </a:ext>
            </a:extLst>
          </p:cNvPr>
          <p:cNvSpPr>
            <a:spLocks noGrp="1"/>
          </p:cNvSpPr>
          <p:nvPr>
            <p:ph type="body" sz="quarter" idx="11"/>
          </p:nvPr>
        </p:nvSpPr>
        <p:spPr>
          <a:xfrm>
            <a:off x="1371511" y="4362325"/>
            <a:ext cx="9355446" cy="1011600"/>
          </a:xfrm>
        </p:spPr>
        <p:txBody>
          <a:bodyPr/>
          <a:lstStyle/>
          <a:p>
            <a:r>
              <a:rPr lang="en-US"/>
              <a:t>Identify the techniques for packaging ML models </a:t>
            </a:r>
            <a:r>
              <a:rPr lang="en-US" sz="2200" b="0" i="0">
                <a:solidFill>
                  <a:srgbClr val="404040"/>
                </a:solidFill>
                <a:effectLst/>
                <a:latin typeface="Open Sans" panose="020B0606030504020204" pitchFamily="34" charset="0"/>
              </a:rPr>
              <a:t>to ensure seamless integration into production environments </a:t>
            </a:r>
            <a:endParaRPr lang="en-US"/>
          </a:p>
          <a:p>
            <a:endParaRPr lang="en-US"/>
          </a:p>
        </p:txBody>
      </p:sp>
      <p:sp>
        <p:nvSpPr>
          <p:cNvPr id="45" name="Text Placeholder 44">
            <a:extLst>
              <a:ext uri="{FF2B5EF4-FFF2-40B4-BE49-F238E27FC236}">
                <a16:creationId xmlns:a16="http://schemas.microsoft.com/office/drawing/2014/main" id="{5BFA53DF-B204-DA26-5D09-B31D4835F7D2}"/>
              </a:ext>
            </a:extLst>
          </p:cNvPr>
          <p:cNvSpPr>
            <a:spLocks noGrp="1"/>
          </p:cNvSpPr>
          <p:nvPr>
            <p:ph type="body" sz="quarter" idx="12"/>
          </p:nvPr>
        </p:nvSpPr>
        <p:spPr>
          <a:xfrm>
            <a:off x="1371568" y="5551730"/>
            <a:ext cx="9036000" cy="1011600"/>
          </a:xfrm>
        </p:spPr>
        <p:txBody>
          <a:bodyPr/>
          <a:lstStyle/>
          <a:p>
            <a:r>
              <a:rPr lang="en-US"/>
              <a:t>Gain insight into deployment platforms to host and manage machine-learning applications and models</a:t>
            </a:r>
          </a:p>
        </p:txBody>
      </p:sp>
      <p:sp>
        <p:nvSpPr>
          <p:cNvPr id="46" name="Text Placeholder 45">
            <a:extLst>
              <a:ext uri="{FF2B5EF4-FFF2-40B4-BE49-F238E27FC236}">
                <a16:creationId xmlns:a16="http://schemas.microsoft.com/office/drawing/2014/main" id="{A4812BD3-2647-7149-2939-40FBA0379115}"/>
              </a:ext>
            </a:extLst>
          </p:cNvPr>
          <p:cNvSpPr>
            <a:spLocks noGrp="1"/>
          </p:cNvSpPr>
          <p:nvPr>
            <p:ph type="body" sz="quarter" idx="13"/>
          </p:nvPr>
        </p:nvSpPr>
        <p:spPr>
          <a:xfrm>
            <a:off x="1371049" y="6724836"/>
            <a:ext cx="9036000" cy="1011600"/>
          </a:xfrm>
        </p:spPr>
        <p:txBody>
          <a:bodyPr/>
          <a:lstStyle/>
          <a:p>
            <a:r>
              <a:rPr lang="en-US">
                <a:solidFill>
                  <a:schemeClr val="tx1">
                    <a:lumMod val="75000"/>
                    <a:lumOff val="25000"/>
                  </a:schemeClr>
                </a:solidFill>
              </a:rPr>
              <a:t>List the best </a:t>
            </a:r>
            <a:r>
              <a:rPr lang="en-US"/>
              <a:t>p</a:t>
            </a:r>
            <a:r>
              <a:rPr lang="en-US">
                <a:solidFill>
                  <a:schemeClr val="tx1">
                    <a:lumMod val="75000"/>
                    <a:lumOff val="25000"/>
                  </a:schemeClr>
                </a:solidFill>
              </a:rPr>
              <a:t>ractices for maintaining and updating </a:t>
            </a:r>
            <a:r>
              <a:rPr lang="en-US"/>
              <a:t>d</a:t>
            </a:r>
            <a:r>
              <a:rPr lang="en-US">
                <a:solidFill>
                  <a:schemeClr val="tx1">
                    <a:lumMod val="75000"/>
                    <a:lumOff val="25000"/>
                  </a:schemeClr>
                </a:solidFill>
              </a:rPr>
              <a:t>eployed </a:t>
            </a:r>
            <a:r>
              <a:rPr lang="en-US"/>
              <a:t>m</a:t>
            </a:r>
            <a:r>
              <a:rPr lang="en-US">
                <a:solidFill>
                  <a:schemeClr val="tx1">
                    <a:lumMod val="75000"/>
                    <a:lumOff val="25000"/>
                  </a:schemeClr>
                </a:solidFill>
              </a:rPr>
              <a:t>odels </a:t>
            </a:r>
            <a:r>
              <a:rPr lang="en-IN" sz="2400" kern="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to provide accurate and reliable predictions</a:t>
            </a:r>
            <a:endParaRPr lang="en-US">
              <a:solidFill>
                <a:schemeClr val="tx1">
                  <a:lumMod val="75000"/>
                  <a:lumOff val="25000"/>
                </a:schemeClr>
              </a:solidFill>
            </a:endParaRPr>
          </a:p>
          <a:p>
            <a:endParaRPr lang="en-US"/>
          </a:p>
        </p:txBody>
      </p:sp>
      <p:grpSp>
        <p:nvGrpSpPr>
          <p:cNvPr id="4" name="Group 3" hidden="1">
            <a:extLst>
              <a:ext uri="{FF2B5EF4-FFF2-40B4-BE49-F238E27FC236}">
                <a16:creationId xmlns:a16="http://schemas.microsoft.com/office/drawing/2014/main" id="{92CFD97D-B0BD-21DC-8604-6F7E9C595146}"/>
              </a:ext>
            </a:extLst>
          </p:cNvPr>
          <p:cNvGrpSpPr/>
          <p:nvPr/>
        </p:nvGrpSpPr>
        <p:grpSpPr>
          <a:xfrm>
            <a:off x="1239953" y="642551"/>
            <a:ext cx="4011669" cy="6224650"/>
            <a:chOff x="1239953" y="642551"/>
            <a:chExt cx="4011669" cy="6224650"/>
          </a:xfrm>
        </p:grpSpPr>
        <p:sp>
          <p:nvSpPr>
            <p:cNvPr id="39" name="Rectangle 38">
              <a:extLst>
                <a:ext uri="{FF2B5EF4-FFF2-40B4-BE49-F238E27FC236}">
                  <a16:creationId xmlns:a16="http://schemas.microsoft.com/office/drawing/2014/main" id="{7B3F732F-B86E-389E-167A-748B08BCAB24}"/>
                </a:ext>
              </a:extLst>
            </p:cNvPr>
            <p:cNvSpPr>
              <a:spLocks/>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FF4DA66-131A-9ECA-E168-F9A6D342A1AA}"/>
                </a:ext>
              </a:extLst>
            </p:cNvPr>
            <p:cNvSpPr>
              <a:spLocks/>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97CD1E9-C573-43B7-F0D4-26E41A5A31AD}"/>
                </a:ext>
              </a:extLst>
            </p:cNvPr>
            <p:cNvSpPr>
              <a:spLocks/>
            </p:cNvSpPr>
            <p:nvPr userDrawn="1"/>
          </p:nvSpPr>
          <p:spPr>
            <a:xfrm>
              <a:off x="1332872" y="6273201"/>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F90B576-1AC6-1B20-28E0-FF131CF9384E}"/>
                </a:ext>
              </a:extLst>
            </p:cNvPr>
            <p:cNvSpPr>
              <a:spLocks/>
            </p:cNvSpPr>
            <p:nvPr userDrawn="1"/>
          </p:nvSpPr>
          <p:spPr>
            <a:xfrm>
              <a:off x="1315900" y="392678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ED46056-C2D7-27D8-CC4F-BBBBB8BFF30C}"/>
                </a:ext>
              </a:extLst>
            </p:cNvPr>
            <p:cNvSpPr>
              <a:spLocks/>
            </p:cNvSpPr>
            <p:nvPr userDrawn="1"/>
          </p:nvSpPr>
          <p:spPr>
            <a:xfrm>
              <a:off x="1455715" y="508906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blue and white circle with a white circle&#10;&#10;Description automatically generated with low confidence">
            <a:extLst>
              <a:ext uri="{FF2B5EF4-FFF2-40B4-BE49-F238E27FC236}">
                <a16:creationId xmlns:a16="http://schemas.microsoft.com/office/drawing/2014/main" id="{4A69260F-91BB-B919-F9F1-FD6A926A9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553" y="4439250"/>
            <a:ext cx="396244" cy="387931"/>
          </a:xfrm>
          <a:prstGeom prst="rect">
            <a:avLst/>
          </a:prstGeom>
        </p:spPr>
      </p:pic>
      <p:pic>
        <p:nvPicPr>
          <p:cNvPr id="27" name="Picture 26" descr="A blue and white circle with a white circle&#10;&#10;Description automatically generated with low confidence">
            <a:extLst>
              <a:ext uri="{FF2B5EF4-FFF2-40B4-BE49-F238E27FC236}">
                <a16:creationId xmlns:a16="http://schemas.microsoft.com/office/drawing/2014/main" id="{8C4F6583-6840-D967-881B-35004CE0A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553" y="6800824"/>
            <a:ext cx="396244" cy="387931"/>
          </a:xfrm>
          <a:prstGeom prst="rect">
            <a:avLst/>
          </a:prstGeom>
        </p:spPr>
      </p:pic>
      <p:pic>
        <p:nvPicPr>
          <p:cNvPr id="28" name="Picture 27" descr="A blue and white circle with a white circle&#10;&#10;Description automatically generated with low confidence">
            <a:extLst>
              <a:ext uri="{FF2B5EF4-FFF2-40B4-BE49-F238E27FC236}">
                <a16:creationId xmlns:a16="http://schemas.microsoft.com/office/drawing/2014/main" id="{62502484-AB31-6077-D78F-FEA2E50C6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553" y="5622179"/>
            <a:ext cx="396244" cy="387931"/>
          </a:xfrm>
          <a:prstGeom prst="rect">
            <a:avLst/>
          </a:prstGeom>
        </p:spPr>
      </p:pic>
      <p:pic>
        <p:nvPicPr>
          <p:cNvPr id="2" name="Picture 1" descr="A blue and white circle with a white circle&#10;&#10;Description automatically generated with low confidence">
            <a:extLst>
              <a:ext uri="{FF2B5EF4-FFF2-40B4-BE49-F238E27FC236}">
                <a16:creationId xmlns:a16="http://schemas.microsoft.com/office/drawing/2014/main" id="{A8597901-D6EF-62E0-6E65-12475434D0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553" y="2864111"/>
            <a:ext cx="396244" cy="387931"/>
          </a:xfrm>
          <a:prstGeom prst="rect">
            <a:avLst/>
          </a:prstGeom>
        </p:spPr>
      </p:pic>
      <p:sp>
        <p:nvSpPr>
          <p:cNvPr id="3" name="TextBox 2">
            <a:extLst>
              <a:ext uri="{FF2B5EF4-FFF2-40B4-BE49-F238E27FC236}">
                <a16:creationId xmlns:a16="http://schemas.microsoft.com/office/drawing/2014/main" id="{FDED75DF-B4D6-F6C7-45C1-F81E2736AEEC}"/>
              </a:ext>
            </a:extLst>
          </p:cNvPr>
          <p:cNvSpPr txBox="1"/>
          <p:nvPr/>
        </p:nvSpPr>
        <p:spPr>
          <a:xfrm>
            <a:off x="1355918" y="2801765"/>
            <a:ext cx="11671927" cy="1235851"/>
          </a:xfrm>
          <a:prstGeom prst="rect">
            <a:avLst/>
          </a:prstGeom>
          <a:noFill/>
        </p:spPr>
        <p:txBody>
          <a:bodyPr wrap="square">
            <a:spAutoFit/>
          </a:bodyPr>
          <a:lstStyle/>
          <a:p>
            <a:pPr>
              <a:lnSpc>
                <a:spcPct val="115000"/>
              </a:lnSpc>
            </a:pPr>
            <a:r>
              <a:rPr lang="en-US" sz="2200">
                <a:solidFill>
                  <a:schemeClr val="tx1">
                    <a:lumMod val="75000"/>
                    <a:lumOff val="25000"/>
                  </a:schemeClr>
                </a:solidFill>
                <a:latin typeface="+mj-lt"/>
              </a:rPr>
              <a:t>Define the deployment aspect to </a:t>
            </a:r>
            <a:r>
              <a:rPr lang="en-US" sz="2200" b="0" i="0">
                <a:solidFill>
                  <a:schemeClr val="tx1">
                    <a:lumMod val="75000"/>
                    <a:lumOff val="25000"/>
                  </a:schemeClr>
                </a:solidFill>
                <a:effectLst/>
                <a:latin typeface="+mj-lt"/>
              </a:rPr>
              <a:t>ensure a smooth and reliable transition of machine learning models from development to production</a:t>
            </a:r>
            <a:r>
              <a:rPr lang="en-US" sz="2200">
                <a:solidFill>
                  <a:schemeClr val="tx1">
                    <a:lumMod val="75000"/>
                    <a:lumOff val="25000"/>
                  </a:schemeClr>
                </a:solidFill>
                <a:latin typeface="+mj-lt"/>
              </a:rPr>
              <a:t> while </a:t>
            </a:r>
            <a:r>
              <a:rPr lang="en-US" sz="2200" b="0" i="0">
                <a:solidFill>
                  <a:schemeClr val="tx1">
                    <a:lumMod val="75000"/>
                    <a:lumOff val="25000"/>
                  </a:schemeClr>
                </a:solidFill>
                <a:effectLst/>
                <a:latin typeface="+mj-lt"/>
              </a:rPr>
              <a:t>maintaining performance, scalability, and monitoring</a:t>
            </a:r>
            <a:endParaRPr lang="en-IN" sz="2200">
              <a:solidFill>
                <a:schemeClr val="tx1">
                  <a:lumMod val="75000"/>
                  <a:lumOff val="25000"/>
                </a:schemeClr>
              </a:solidFill>
              <a:latin typeface="+mj-lt"/>
            </a:endParaRPr>
          </a:p>
        </p:txBody>
      </p:sp>
    </p:spTree>
    <p:extLst>
      <p:ext uri="{BB962C8B-B14F-4D97-AF65-F5344CB8AC3E}">
        <p14:creationId xmlns:p14="http://schemas.microsoft.com/office/powerpoint/2010/main" val="3888524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BF86A9-5E0A-CB5C-705D-8F608CABA695}"/>
              </a:ext>
            </a:extLst>
          </p:cNvPr>
          <p:cNvSpPr>
            <a:spLocks noGrp="1"/>
          </p:cNvSpPr>
          <p:nvPr>
            <p:ph type="title"/>
          </p:nvPr>
        </p:nvSpPr>
        <p:spPr/>
        <p:txBody>
          <a:bodyPr/>
          <a:lstStyle/>
          <a:p>
            <a:r>
              <a:rPr lang="en-IN"/>
              <a:t>Model Evaluation: Stages</a:t>
            </a:r>
          </a:p>
        </p:txBody>
      </p:sp>
      <p:sp>
        <p:nvSpPr>
          <p:cNvPr id="7" name="Rectangle: Rounded Corners 6">
            <a:extLst>
              <a:ext uri="{FF2B5EF4-FFF2-40B4-BE49-F238E27FC236}">
                <a16:creationId xmlns:a16="http://schemas.microsoft.com/office/drawing/2014/main" id="{25442ACE-68C9-92D6-752D-09BB5B0CF142}"/>
              </a:ext>
            </a:extLst>
          </p:cNvPr>
          <p:cNvSpPr/>
          <p:nvPr/>
        </p:nvSpPr>
        <p:spPr>
          <a:xfrm>
            <a:off x="1727200" y="1763713"/>
            <a:ext cx="5119688" cy="710917"/>
          </a:xfrm>
          <a:prstGeom prst="roundRect">
            <a:avLst/>
          </a:prstGeom>
          <a:solidFill>
            <a:srgbClr val="FFD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b="0" i="0">
                <a:solidFill>
                  <a:schemeClr val="tx1">
                    <a:lumMod val="75000"/>
                    <a:lumOff val="25000"/>
                  </a:schemeClr>
                </a:solidFill>
                <a:effectLst/>
                <a:latin typeface="+mj-lt"/>
              </a:rPr>
              <a:t>Interpreting the results</a:t>
            </a:r>
            <a:endParaRPr lang="en-IN" sz="2400">
              <a:solidFill>
                <a:schemeClr val="tx1">
                  <a:lumMod val="75000"/>
                  <a:lumOff val="25000"/>
                </a:schemeClr>
              </a:solidFill>
              <a:latin typeface="+mj-lt"/>
            </a:endParaRPr>
          </a:p>
        </p:txBody>
      </p:sp>
      <p:sp>
        <p:nvSpPr>
          <p:cNvPr id="8" name="Rectangle: Rounded Corners 7">
            <a:extLst>
              <a:ext uri="{FF2B5EF4-FFF2-40B4-BE49-F238E27FC236}">
                <a16:creationId xmlns:a16="http://schemas.microsoft.com/office/drawing/2014/main" id="{DF661AB0-6FFE-CE8A-14BC-927CCB76DB51}"/>
              </a:ext>
            </a:extLst>
          </p:cNvPr>
          <p:cNvSpPr/>
          <p:nvPr/>
        </p:nvSpPr>
        <p:spPr>
          <a:xfrm>
            <a:off x="1727200" y="2474631"/>
            <a:ext cx="12801600" cy="1525394"/>
          </a:xfrm>
          <a:prstGeom prst="roundRect">
            <a:avLst/>
          </a:prstGeom>
          <a:noFill/>
          <a:ln>
            <a:solidFill>
              <a:srgbClr val="FFD7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2200" b="0" i="0">
              <a:solidFill>
                <a:schemeClr val="tx1">
                  <a:lumMod val="75000"/>
                  <a:lumOff val="25000"/>
                </a:schemeClr>
              </a:solidFill>
              <a:effectLst/>
              <a:latin typeface="+mj-lt"/>
            </a:endParaRPr>
          </a:p>
        </p:txBody>
      </p:sp>
      <p:sp>
        <p:nvSpPr>
          <p:cNvPr id="13" name="Rectangle: Rounded Corners 12">
            <a:extLst>
              <a:ext uri="{FF2B5EF4-FFF2-40B4-BE49-F238E27FC236}">
                <a16:creationId xmlns:a16="http://schemas.microsoft.com/office/drawing/2014/main" id="{92CBB904-588D-9BD8-2C53-0C087793B98E}"/>
              </a:ext>
            </a:extLst>
          </p:cNvPr>
          <p:cNvSpPr/>
          <p:nvPr/>
        </p:nvSpPr>
        <p:spPr>
          <a:xfrm>
            <a:off x="1727200" y="5143976"/>
            <a:ext cx="5119688" cy="710917"/>
          </a:xfrm>
          <a:prstGeom prst="roundRect">
            <a:avLst/>
          </a:prstGeom>
          <a:solidFill>
            <a:srgbClr val="FFD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b="0" i="0">
                <a:solidFill>
                  <a:schemeClr val="tx1">
                    <a:lumMod val="75000"/>
                    <a:lumOff val="25000"/>
                  </a:schemeClr>
                </a:solidFill>
                <a:effectLst/>
                <a:latin typeface="+mj-lt"/>
              </a:rPr>
              <a:t>Comparing the models</a:t>
            </a:r>
            <a:endParaRPr lang="en-IN" sz="2400">
              <a:solidFill>
                <a:schemeClr val="tx1">
                  <a:lumMod val="75000"/>
                  <a:lumOff val="25000"/>
                </a:schemeClr>
              </a:solidFill>
              <a:latin typeface="+mj-lt"/>
            </a:endParaRPr>
          </a:p>
        </p:txBody>
      </p:sp>
      <p:sp>
        <p:nvSpPr>
          <p:cNvPr id="14" name="Rectangle: Rounded Corners 13">
            <a:extLst>
              <a:ext uri="{FF2B5EF4-FFF2-40B4-BE49-F238E27FC236}">
                <a16:creationId xmlns:a16="http://schemas.microsoft.com/office/drawing/2014/main" id="{8F1F075E-21F5-F2C1-C428-C665AB8CEC01}"/>
              </a:ext>
            </a:extLst>
          </p:cNvPr>
          <p:cNvSpPr/>
          <p:nvPr/>
        </p:nvSpPr>
        <p:spPr>
          <a:xfrm>
            <a:off x="1727200" y="5854894"/>
            <a:ext cx="12801600" cy="1525394"/>
          </a:xfrm>
          <a:prstGeom prst="roundRect">
            <a:avLst/>
          </a:prstGeom>
          <a:noFill/>
          <a:ln>
            <a:solidFill>
              <a:srgbClr val="FFD7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l">
              <a:buFont typeface="Arial" panose="020B0604020202020204" pitchFamily="34" charset="0"/>
              <a:buChar char="•"/>
            </a:pPr>
            <a:endParaRPr lang="en-US" sz="2200" b="0" i="0">
              <a:solidFill>
                <a:schemeClr val="tx1">
                  <a:lumMod val="75000"/>
                  <a:lumOff val="25000"/>
                </a:schemeClr>
              </a:solidFill>
              <a:effectLst/>
              <a:latin typeface="+mj-lt"/>
            </a:endParaRPr>
          </a:p>
        </p:txBody>
      </p:sp>
      <p:sp>
        <p:nvSpPr>
          <p:cNvPr id="16" name="Brandline_LVC">
            <a:extLst>
              <a:ext uri="{FF2B5EF4-FFF2-40B4-BE49-F238E27FC236}">
                <a16:creationId xmlns:a16="http://schemas.microsoft.com/office/drawing/2014/main" id="{737E65FB-83FC-8C73-B7EF-CFD08139D25E}"/>
              </a:ext>
            </a:extLst>
          </p:cNvPr>
          <p:cNvSpPr/>
          <p:nvPr/>
        </p:nvSpPr>
        <p:spPr>
          <a:xfrm>
            <a:off x="5372100" y="816324"/>
            <a:ext cx="55265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9530176-91CD-F014-DF70-6BB7487B8148}"/>
              </a:ext>
            </a:extLst>
          </p:cNvPr>
          <p:cNvSpPr txBox="1"/>
          <p:nvPr/>
        </p:nvSpPr>
        <p:spPr>
          <a:xfrm>
            <a:off x="1926018" y="2814070"/>
            <a:ext cx="12403965" cy="846514"/>
          </a:xfrm>
          <a:prstGeom prst="rect">
            <a:avLst/>
          </a:prstGeom>
          <a:noFill/>
        </p:spPr>
        <p:txBody>
          <a:bodyPr wrap="square" rtlCol="0">
            <a:spAutoFit/>
          </a:bodyPr>
          <a:lstStyle/>
          <a:p>
            <a:pPr marL="342900" indent="-342900">
              <a:lnSpc>
                <a:spcPct val="115000"/>
              </a:lnSpc>
              <a:buClr>
                <a:schemeClr val="tx1">
                  <a:lumMod val="75000"/>
                  <a:lumOff val="25000"/>
                </a:schemeClr>
              </a:buClr>
              <a:buFont typeface="Arial" panose="020B0604020202020204" pitchFamily="34" charset="0"/>
              <a:buChar char="•"/>
            </a:pPr>
            <a:r>
              <a:rPr lang="en-US" sz="2200" dirty="0">
                <a:solidFill>
                  <a:schemeClr val="tx1">
                    <a:lumMod val="75000"/>
                    <a:lumOff val="25000"/>
                  </a:schemeClr>
                </a:solidFill>
                <a:latin typeface="Open Sans" pitchFamily="2" charset="0"/>
              </a:rPr>
              <a:t>Understand the meaning of metrics about the business goal</a:t>
            </a:r>
          </a:p>
          <a:p>
            <a:pPr marL="342900" indent="-342900">
              <a:lnSpc>
                <a:spcPct val="115000"/>
              </a:lnSpc>
              <a:buClr>
                <a:schemeClr val="tx1">
                  <a:lumMod val="75000"/>
                  <a:lumOff val="25000"/>
                </a:schemeClr>
              </a:buClr>
              <a:buFont typeface="Arial" panose="020B0604020202020204" pitchFamily="34" charset="0"/>
              <a:buChar char="•"/>
            </a:pPr>
            <a:r>
              <a:rPr lang="en-US" sz="2200" dirty="0">
                <a:solidFill>
                  <a:schemeClr val="tx1">
                    <a:lumMod val="75000"/>
                    <a:lumOff val="25000"/>
                  </a:schemeClr>
                </a:solidFill>
                <a:latin typeface="Open Sans" pitchFamily="2" charset="0"/>
              </a:rPr>
              <a:t>Consider trade-offs between metrics and prioritize based on context</a:t>
            </a:r>
          </a:p>
        </p:txBody>
      </p:sp>
      <p:sp>
        <p:nvSpPr>
          <p:cNvPr id="5" name="Rectangle: Rounded Corners 4">
            <a:extLst>
              <a:ext uri="{FF2B5EF4-FFF2-40B4-BE49-F238E27FC236}">
                <a16:creationId xmlns:a16="http://schemas.microsoft.com/office/drawing/2014/main" id="{E8406292-A865-CEAE-EA25-886C90C4172B}"/>
              </a:ext>
            </a:extLst>
          </p:cNvPr>
          <p:cNvSpPr/>
          <p:nvPr/>
        </p:nvSpPr>
        <p:spPr>
          <a:xfrm>
            <a:off x="1727200" y="2474630"/>
            <a:ext cx="12801600" cy="1525394"/>
          </a:xfrm>
          <a:prstGeom prst="roundRect">
            <a:avLst/>
          </a:prstGeom>
          <a:noFill/>
          <a:ln>
            <a:solidFill>
              <a:srgbClr val="FFD7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2200" b="0" i="0">
              <a:solidFill>
                <a:schemeClr val="tx1">
                  <a:lumMod val="75000"/>
                  <a:lumOff val="25000"/>
                </a:schemeClr>
              </a:solidFill>
              <a:effectLst/>
              <a:latin typeface="+mj-lt"/>
            </a:endParaRPr>
          </a:p>
        </p:txBody>
      </p:sp>
      <p:sp>
        <p:nvSpPr>
          <p:cNvPr id="11" name="TextBox 10">
            <a:extLst>
              <a:ext uri="{FF2B5EF4-FFF2-40B4-BE49-F238E27FC236}">
                <a16:creationId xmlns:a16="http://schemas.microsoft.com/office/drawing/2014/main" id="{73455F6E-44F2-5B9F-C6B0-3246DD22E41E}"/>
              </a:ext>
            </a:extLst>
          </p:cNvPr>
          <p:cNvSpPr txBox="1"/>
          <p:nvPr/>
        </p:nvSpPr>
        <p:spPr>
          <a:xfrm>
            <a:off x="1966309" y="6194334"/>
            <a:ext cx="12323383" cy="846514"/>
          </a:xfrm>
          <a:prstGeom prst="rect">
            <a:avLst/>
          </a:prstGeom>
          <a:noFill/>
        </p:spPr>
        <p:txBody>
          <a:bodyPr wrap="square" rtlCol="0">
            <a:spAutoFit/>
          </a:bodyPr>
          <a:lstStyle/>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rPr>
              <a:t>Evaluate metrics, complexity, time, and constraints for the best fit</a:t>
            </a: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rPr>
              <a:t>Select metrics wisely for informed decisions</a:t>
            </a:r>
          </a:p>
        </p:txBody>
      </p:sp>
    </p:spTree>
    <p:extLst>
      <p:ext uri="{BB962C8B-B14F-4D97-AF65-F5344CB8AC3E}">
        <p14:creationId xmlns:p14="http://schemas.microsoft.com/office/powerpoint/2010/main" val="7475384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EAD0E9-08C0-F8B4-7A9E-7C47D4A2D019}"/>
              </a:ext>
            </a:extLst>
          </p:cNvPr>
          <p:cNvSpPr>
            <a:spLocks noGrp="1"/>
          </p:cNvSpPr>
          <p:nvPr>
            <p:ph type="body" idx="10"/>
          </p:nvPr>
        </p:nvSpPr>
        <p:spPr>
          <a:xfrm>
            <a:off x="1291857" y="1290171"/>
            <a:ext cx="13696999" cy="903776"/>
          </a:xfrm>
        </p:spPr>
        <p:txBody>
          <a:bodyPr/>
          <a:lstStyle/>
          <a:p>
            <a:pPr algn="ctr"/>
            <a:r>
              <a:rPr lang="en-US">
                <a:latin typeface="+mj-lt"/>
              </a:rPr>
              <a:t>It</a:t>
            </a:r>
            <a:r>
              <a:rPr lang="en-US" b="0" i="0">
                <a:effectLst/>
                <a:latin typeface="+mj-lt"/>
              </a:rPr>
              <a:t> is the process of making a developed and assessed model available in a production environment.</a:t>
            </a:r>
            <a:endParaRPr lang="en-IN">
              <a:latin typeface="+mj-lt"/>
            </a:endParaRPr>
          </a:p>
        </p:txBody>
      </p:sp>
      <p:sp>
        <p:nvSpPr>
          <p:cNvPr id="4" name="Title 3">
            <a:extLst>
              <a:ext uri="{FF2B5EF4-FFF2-40B4-BE49-F238E27FC236}">
                <a16:creationId xmlns:a16="http://schemas.microsoft.com/office/drawing/2014/main" id="{B9E48405-E74B-B819-F34B-5B2413E43BDF}"/>
              </a:ext>
            </a:extLst>
          </p:cNvPr>
          <p:cNvSpPr>
            <a:spLocks noGrp="1"/>
          </p:cNvSpPr>
          <p:nvPr>
            <p:ph type="title"/>
          </p:nvPr>
        </p:nvSpPr>
        <p:spPr/>
        <p:txBody>
          <a:bodyPr/>
          <a:lstStyle/>
          <a:p>
            <a:r>
              <a:rPr lang="en-IN"/>
              <a:t>Stage 6: Model Deployment</a:t>
            </a:r>
          </a:p>
        </p:txBody>
      </p:sp>
      <p:grpSp>
        <p:nvGrpSpPr>
          <p:cNvPr id="45" name="Group 44">
            <a:extLst>
              <a:ext uri="{FF2B5EF4-FFF2-40B4-BE49-F238E27FC236}">
                <a16:creationId xmlns:a16="http://schemas.microsoft.com/office/drawing/2014/main" id="{17059479-B06D-772B-B7B4-C2F4829B85F7}"/>
              </a:ext>
            </a:extLst>
          </p:cNvPr>
          <p:cNvGrpSpPr/>
          <p:nvPr/>
        </p:nvGrpSpPr>
        <p:grpSpPr>
          <a:xfrm>
            <a:off x="1142473" y="3778090"/>
            <a:ext cx="13971054" cy="2235498"/>
            <a:chOff x="1142473" y="4481467"/>
            <a:chExt cx="13971054" cy="2235498"/>
          </a:xfrm>
        </p:grpSpPr>
        <p:grpSp>
          <p:nvGrpSpPr>
            <p:cNvPr id="10" name="Graphic 2">
              <a:extLst>
                <a:ext uri="{FF2B5EF4-FFF2-40B4-BE49-F238E27FC236}">
                  <a16:creationId xmlns:a16="http://schemas.microsoft.com/office/drawing/2014/main" id="{A9C98BD0-BA80-2EB3-9387-E5D67B196010}"/>
                </a:ext>
              </a:extLst>
            </p:cNvPr>
            <p:cNvGrpSpPr/>
            <p:nvPr/>
          </p:nvGrpSpPr>
          <p:grpSpPr>
            <a:xfrm>
              <a:off x="1142473" y="4481467"/>
              <a:ext cx="2517964" cy="2235498"/>
              <a:chOff x="821584" y="3236611"/>
              <a:chExt cx="3164132" cy="2809179"/>
            </a:xfrm>
          </p:grpSpPr>
          <p:sp>
            <p:nvSpPr>
              <p:cNvPr id="12" name="Freeform: Shape 11">
                <a:extLst>
                  <a:ext uri="{FF2B5EF4-FFF2-40B4-BE49-F238E27FC236}">
                    <a16:creationId xmlns:a16="http://schemas.microsoft.com/office/drawing/2014/main" id="{74E83C1E-8BD5-E8A3-A676-0908BDF39A64}"/>
                  </a:ext>
                </a:extLst>
              </p:cNvPr>
              <p:cNvSpPr/>
              <p:nvPr/>
            </p:nvSpPr>
            <p:spPr>
              <a:xfrm>
                <a:off x="821584" y="3236611"/>
                <a:ext cx="2948978" cy="2809179"/>
              </a:xfrm>
              <a:custGeom>
                <a:avLst/>
                <a:gdLst>
                  <a:gd name="connsiteX0" fmla="*/ 2860216 w 2948978"/>
                  <a:gd name="connsiteY0" fmla="*/ 1315837 h 2809179"/>
                  <a:gd name="connsiteX1" fmla="*/ 2808379 w 2948978"/>
                  <a:gd name="connsiteY1" fmla="*/ 1315837 h 2809179"/>
                  <a:gd name="connsiteX2" fmla="*/ 2743096 w 2948978"/>
                  <a:gd name="connsiteY2" fmla="*/ 1315837 h 2809179"/>
                  <a:gd name="connsiteX3" fmla="*/ 2669914 w 2948978"/>
                  <a:gd name="connsiteY3" fmla="*/ 1315837 h 2809179"/>
                  <a:gd name="connsiteX4" fmla="*/ 2581164 w 2948978"/>
                  <a:gd name="connsiteY4" fmla="*/ 1227086 h 2809179"/>
                  <a:gd name="connsiteX5" fmla="*/ 2581164 w 2948978"/>
                  <a:gd name="connsiteY5" fmla="*/ 1227086 h 2809179"/>
                  <a:gd name="connsiteX6" fmla="*/ 2669914 w 2948978"/>
                  <a:gd name="connsiteY6" fmla="*/ 1138336 h 2809179"/>
                  <a:gd name="connsiteX7" fmla="*/ 2632165 w 2948978"/>
                  <a:gd name="connsiteY7" fmla="*/ 1138336 h 2809179"/>
                  <a:gd name="connsiteX8" fmla="*/ 2528107 w 2948978"/>
                  <a:gd name="connsiteY8" fmla="*/ 1034278 h 2809179"/>
                  <a:gd name="connsiteX9" fmla="*/ 2528107 w 2948978"/>
                  <a:gd name="connsiteY9" fmla="*/ 880110 h 2809179"/>
                  <a:gd name="connsiteX10" fmla="*/ 2350295 w 2948978"/>
                  <a:gd name="connsiteY10" fmla="*/ 572129 h 2809179"/>
                  <a:gd name="connsiteX11" fmla="*/ 1441866 w 2948978"/>
                  <a:gd name="connsiteY11" fmla="*/ 47646 h 2809179"/>
                  <a:gd name="connsiteX12" fmla="*/ 1086242 w 2948978"/>
                  <a:gd name="connsiteY12" fmla="*/ 47646 h 2809179"/>
                  <a:gd name="connsiteX13" fmla="*/ 177812 w 2948978"/>
                  <a:gd name="connsiteY13" fmla="*/ 572126 h 2809179"/>
                  <a:gd name="connsiteX14" fmla="*/ 0 w 2948978"/>
                  <a:gd name="connsiteY14" fmla="*/ 880107 h 2809179"/>
                  <a:gd name="connsiteX15" fmla="*/ 0 w 2948978"/>
                  <a:gd name="connsiteY15" fmla="*/ 1929071 h 2809179"/>
                  <a:gd name="connsiteX16" fmla="*/ 177812 w 2948978"/>
                  <a:gd name="connsiteY16" fmla="*/ 2237055 h 2809179"/>
                  <a:gd name="connsiteX17" fmla="*/ 1086242 w 2948978"/>
                  <a:gd name="connsiteY17" fmla="*/ 2761520 h 2809179"/>
                  <a:gd name="connsiteX18" fmla="*/ 1441866 w 2948978"/>
                  <a:gd name="connsiteY18" fmla="*/ 2761520 h 2809179"/>
                  <a:gd name="connsiteX19" fmla="*/ 2350295 w 2948978"/>
                  <a:gd name="connsiteY19" fmla="*/ 2237055 h 2809179"/>
                  <a:gd name="connsiteX20" fmla="*/ 2528107 w 2948978"/>
                  <a:gd name="connsiteY20" fmla="*/ 1929071 h 2809179"/>
                  <a:gd name="connsiteX21" fmla="*/ 2528107 w 2948978"/>
                  <a:gd name="connsiteY21" fmla="*/ 1670845 h 2809179"/>
                  <a:gd name="connsiteX22" fmla="*/ 2490010 w 2948978"/>
                  <a:gd name="connsiteY22" fmla="*/ 1670845 h 2809179"/>
                  <a:gd name="connsiteX23" fmla="*/ 2401260 w 2948978"/>
                  <a:gd name="connsiteY23" fmla="*/ 1582095 h 2809179"/>
                  <a:gd name="connsiteX24" fmla="*/ 2401260 w 2948978"/>
                  <a:gd name="connsiteY24" fmla="*/ 1582095 h 2809179"/>
                  <a:gd name="connsiteX25" fmla="*/ 2490010 w 2948978"/>
                  <a:gd name="connsiteY25" fmla="*/ 1493344 h 2809179"/>
                  <a:gd name="connsiteX26" fmla="*/ 2528107 w 2948978"/>
                  <a:gd name="connsiteY26" fmla="*/ 1493344 h 2809179"/>
                  <a:gd name="connsiteX27" fmla="*/ 2743096 w 2948978"/>
                  <a:gd name="connsiteY27" fmla="*/ 1493344 h 2809179"/>
                  <a:gd name="connsiteX28" fmla="*/ 2808379 w 2948978"/>
                  <a:gd name="connsiteY28" fmla="*/ 1493344 h 2809179"/>
                  <a:gd name="connsiteX29" fmla="*/ 2860216 w 2948978"/>
                  <a:gd name="connsiteY29" fmla="*/ 1493344 h 2809179"/>
                  <a:gd name="connsiteX30" fmla="*/ 2948979 w 2948978"/>
                  <a:gd name="connsiteY30" fmla="*/ 1404590 h 2809179"/>
                  <a:gd name="connsiteX31" fmla="*/ 2948979 w 2948978"/>
                  <a:gd name="connsiteY31" fmla="*/ 1404590 h 2809179"/>
                  <a:gd name="connsiteX32" fmla="*/ 2860216 w 2948978"/>
                  <a:gd name="connsiteY32" fmla="*/ 1315837 h 280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48978" h="2809179">
                    <a:moveTo>
                      <a:pt x="2860216" y="1315837"/>
                    </a:moveTo>
                    <a:lnTo>
                      <a:pt x="2808379" y="1315837"/>
                    </a:lnTo>
                    <a:lnTo>
                      <a:pt x="2743096" y="1315837"/>
                    </a:lnTo>
                    <a:lnTo>
                      <a:pt x="2669914" y="1315837"/>
                    </a:lnTo>
                    <a:cubicBezTo>
                      <a:pt x="2620898" y="1315837"/>
                      <a:pt x="2581164" y="1276102"/>
                      <a:pt x="2581164" y="1227086"/>
                    </a:cubicBezTo>
                    <a:lnTo>
                      <a:pt x="2581164" y="1227086"/>
                    </a:lnTo>
                    <a:cubicBezTo>
                      <a:pt x="2581164" y="1178070"/>
                      <a:pt x="2620898" y="1138336"/>
                      <a:pt x="2669914" y="1138336"/>
                    </a:cubicBezTo>
                    <a:lnTo>
                      <a:pt x="2632165" y="1138336"/>
                    </a:lnTo>
                    <a:cubicBezTo>
                      <a:pt x="2574696" y="1138336"/>
                      <a:pt x="2528107" y="1091747"/>
                      <a:pt x="2528107" y="1034278"/>
                    </a:cubicBezTo>
                    <a:lnTo>
                      <a:pt x="2528107" y="880110"/>
                    </a:lnTo>
                    <a:cubicBezTo>
                      <a:pt x="2528107" y="753058"/>
                      <a:pt x="2460326" y="635657"/>
                      <a:pt x="2350295" y="572129"/>
                    </a:cubicBezTo>
                    <a:lnTo>
                      <a:pt x="1441866" y="47646"/>
                    </a:lnTo>
                    <a:cubicBezTo>
                      <a:pt x="1331835" y="-15882"/>
                      <a:pt x="1196273" y="-15882"/>
                      <a:pt x="1086242" y="47646"/>
                    </a:cubicBezTo>
                    <a:lnTo>
                      <a:pt x="177812" y="572126"/>
                    </a:lnTo>
                    <a:cubicBezTo>
                      <a:pt x="67781" y="635654"/>
                      <a:pt x="0" y="753055"/>
                      <a:pt x="0" y="880107"/>
                    </a:cubicBezTo>
                    <a:lnTo>
                      <a:pt x="0" y="1929071"/>
                    </a:lnTo>
                    <a:cubicBezTo>
                      <a:pt x="0" y="2056123"/>
                      <a:pt x="67781" y="2173524"/>
                      <a:pt x="177812" y="2237055"/>
                    </a:cubicBezTo>
                    <a:lnTo>
                      <a:pt x="1086242" y="2761520"/>
                    </a:lnTo>
                    <a:cubicBezTo>
                      <a:pt x="1196273" y="2825066"/>
                      <a:pt x="1331835" y="2825066"/>
                      <a:pt x="1441866" y="2761520"/>
                    </a:cubicBezTo>
                    <a:lnTo>
                      <a:pt x="2350295" y="2237055"/>
                    </a:lnTo>
                    <a:cubicBezTo>
                      <a:pt x="2460326" y="2173524"/>
                      <a:pt x="2528107" y="2056123"/>
                      <a:pt x="2528107" y="1929071"/>
                    </a:cubicBezTo>
                    <a:lnTo>
                      <a:pt x="2528107" y="1670845"/>
                    </a:lnTo>
                    <a:lnTo>
                      <a:pt x="2490010" y="1670845"/>
                    </a:lnTo>
                    <a:cubicBezTo>
                      <a:pt x="2440994" y="1670845"/>
                      <a:pt x="2401260" y="1631111"/>
                      <a:pt x="2401260" y="1582095"/>
                    </a:cubicBezTo>
                    <a:lnTo>
                      <a:pt x="2401260" y="1582095"/>
                    </a:lnTo>
                    <a:cubicBezTo>
                      <a:pt x="2401260" y="1533078"/>
                      <a:pt x="2440994" y="1493344"/>
                      <a:pt x="2490010" y="1493344"/>
                    </a:cubicBezTo>
                    <a:lnTo>
                      <a:pt x="2528107" y="1493344"/>
                    </a:lnTo>
                    <a:lnTo>
                      <a:pt x="2743096" y="1493344"/>
                    </a:lnTo>
                    <a:lnTo>
                      <a:pt x="2808379" y="1493344"/>
                    </a:lnTo>
                    <a:lnTo>
                      <a:pt x="2860216" y="1493344"/>
                    </a:lnTo>
                    <a:cubicBezTo>
                      <a:pt x="2909247" y="1493344"/>
                      <a:pt x="2948979" y="1453610"/>
                      <a:pt x="2948979" y="1404590"/>
                    </a:cubicBezTo>
                    <a:lnTo>
                      <a:pt x="2948979" y="1404590"/>
                    </a:lnTo>
                    <a:cubicBezTo>
                      <a:pt x="2948979" y="1355571"/>
                      <a:pt x="2909247" y="1315837"/>
                      <a:pt x="2860216" y="1315837"/>
                    </a:cubicBezTo>
                    <a:close/>
                  </a:path>
                </a:pathLst>
              </a:custGeom>
              <a:solidFill>
                <a:srgbClr val="BED2DB"/>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13" name="Freeform: Shape 12">
                <a:extLst>
                  <a:ext uri="{FF2B5EF4-FFF2-40B4-BE49-F238E27FC236}">
                    <a16:creationId xmlns:a16="http://schemas.microsoft.com/office/drawing/2014/main" id="{8F5F9301-C4B6-75D9-1422-586551DBEADE}"/>
                  </a:ext>
                </a:extLst>
              </p:cNvPr>
              <p:cNvSpPr/>
              <p:nvPr/>
            </p:nvSpPr>
            <p:spPr>
              <a:xfrm>
                <a:off x="3808215" y="4552452"/>
                <a:ext cx="177501" cy="177501"/>
              </a:xfrm>
              <a:custGeom>
                <a:avLst/>
                <a:gdLst>
                  <a:gd name="connsiteX0" fmla="*/ 177501 w 177501"/>
                  <a:gd name="connsiteY0" fmla="*/ 88751 h 177501"/>
                  <a:gd name="connsiteX1" fmla="*/ 88751 w 177501"/>
                  <a:gd name="connsiteY1" fmla="*/ 177501 h 177501"/>
                  <a:gd name="connsiteX2" fmla="*/ 0 w 177501"/>
                  <a:gd name="connsiteY2" fmla="*/ 88751 h 177501"/>
                  <a:gd name="connsiteX3" fmla="*/ 88751 w 177501"/>
                  <a:gd name="connsiteY3" fmla="*/ 0 h 177501"/>
                  <a:gd name="connsiteX4" fmla="*/ 177501 w 177501"/>
                  <a:gd name="connsiteY4" fmla="*/ 88751 h 177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01" h="177501">
                    <a:moveTo>
                      <a:pt x="177501" y="88751"/>
                    </a:moveTo>
                    <a:cubicBezTo>
                      <a:pt x="177501" y="137766"/>
                      <a:pt x="137766" y="177501"/>
                      <a:pt x="88751" y="177501"/>
                    </a:cubicBezTo>
                    <a:cubicBezTo>
                      <a:pt x="39735" y="177501"/>
                      <a:pt x="0" y="137766"/>
                      <a:pt x="0" y="88751"/>
                    </a:cubicBezTo>
                    <a:cubicBezTo>
                      <a:pt x="0" y="39735"/>
                      <a:pt x="39735" y="0"/>
                      <a:pt x="88751" y="0"/>
                    </a:cubicBezTo>
                    <a:cubicBezTo>
                      <a:pt x="137766" y="0"/>
                      <a:pt x="177501" y="39735"/>
                      <a:pt x="177501" y="88751"/>
                    </a:cubicBezTo>
                    <a:close/>
                  </a:path>
                </a:pathLst>
              </a:custGeom>
              <a:solidFill>
                <a:srgbClr val="BED2DB"/>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14" name="Freeform: Shape 13">
                <a:extLst>
                  <a:ext uri="{FF2B5EF4-FFF2-40B4-BE49-F238E27FC236}">
                    <a16:creationId xmlns:a16="http://schemas.microsoft.com/office/drawing/2014/main" id="{97F307C2-2390-26C6-F755-574AA84AAF2C}"/>
                  </a:ext>
                </a:extLst>
              </p:cNvPr>
              <p:cNvSpPr/>
              <p:nvPr/>
            </p:nvSpPr>
            <p:spPr>
              <a:xfrm>
                <a:off x="1004537" y="3419567"/>
                <a:ext cx="2162200" cy="2443274"/>
              </a:xfrm>
              <a:custGeom>
                <a:avLst/>
                <a:gdLst>
                  <a:gd name="connsiteX0" fmla="*/ 1081100 w 2162200"/>
                  <a:gd name="connsiteY0" fmla="*/ 2443275 h 2443274"/>
                  <a:gd name="connsiteX1" fmla="*/ 994762 w 2162200"/>
                  <a:gd name="connsiteY1" fmla="*/ 2420131 h 2443274"/>
                  <a:gd name="connsiteX2" fmla="*/ 86336 w 2162200"/>
                  <a:gd name="connsiteY2" fmla="*/ 1895653 h 2443274"/>
                  <a:gd name="connsiteX3" fmla="*/ 0 w 2162200"/>
                  <a:gd name="connsiteY3" fmla="*/ 1746117 h 2443274"/>
                  <a:gd name="connsiteX4" fmla="*/ 0 w 2162200"/>
                  <a:gd name="connsiteY4" fmla="*/ 697155 h 2443274"/>
                  <a:gd name="connsiteX5" fmla="*/ 86336 w 2162200"/>
                  <a:gd name="connsiteY5" fmla="*/ 547615 h 2443274"/>
                  <a:gd name="connsiteX6" fmla="*/ 994765 w 2162200"/>
                  <a:gd name="connsiteY6" fmla="*/ 23134 h 2443274"/>
                  <a:gd name="connsiteX7" fmla="*/ 1081100 w 2162200"/>
                  <a:gd name="connsiteY7" fmla="*/ 0 h 2443274"/>
                  <a:gd name="connsiteX8" fmla="*/ 1167439 w 2162200"/>
                  <a:gd name="connsiteY8" fmla="*/ 23134 h 2443274"/>
                  <a:gd name="connsiteX9" fmla="*/ 2075865 w 2162200"/>
                  <a:gd name="connsiteY9" fmla="*/ 547615 h 2443274"/>
                  <a:gd name="connsiteX10" fmla="*/ 2162201 w 2162200"/>
                  <a:gd name="connsiteY10" fmla="*/ 697155 h 2443274"/>
                  <a:gd name="connsiteX11" fmla="*/ 2162201 w 2162200"/>
                  <a:gd name="connsiteY11" fmla="*/ 1746117 h 2443274"/>
                  <a:gd name="connsiteX12" fmla="*/ 2075865 w 2162200"/>
                  <a:gd name="connsiteY12" fmla="*/ 1895653 h 2443274"/>
                  <a:gd name="connsiteX13" fmla="*/ 1167436 w 2162200"/>
                  <a:gd name="connsiteY13" fmla="*/ 2420131 h 2443274"/>
                  <a:gd name="connsiteX14" fmla="*/ 1081100 w 2162200"/>
                  <a:gd name="connsiteY14" fmla="*/ 2443275 h 244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62200" h="2443274">
                    <a:moveTo>
                      <a:pt x="1081100" y="2443275"/>
                    </a:moveTo>
                    <a:cubicBezTo>
                      <a:pt x="1050831" y="2443275"/>
                      <a:pt x="1020976" y="2435286"/>
                      <a:pt x="994762" y="2420131"/>
                    </a:cubicBezTo>
                    <a:lnTo>
                      <a:pt x="86336" y="1895653"/>
                    </a:lnTo>
                    <a:cubicBezTo>
                      <a:pt x="33081" y="1864908"/>
                      <a:pt x="0" y="1807610"/>
                      <a:pt x="0" y="1746117"/>
                    </a:cubicBezTo>
                    <a:lnTo>
                      <a:pt x="0" y="697155"/>
                    </a:lnTo>
                    <a:cubicBezTo>
                      <a:pt x="0" y="635661"/>
                      <a:pt x="33081" y="578361"/>
                      <a:pt x="86336" y="547615"/>
                    </a:cubicBezTo>
                    <a:lnTo>
                      <a:pt x="994765" y="23134"/>
                    </a:lnTo>
                    <a:cubicBezTo>
                      <a:pt x="1020979" y="8001"/>
                      <a:pt x="1050831" y="0"/>
                      <a:pt x="1081100" y="0"/>
                    </a:cubicBezTo>
                    <a:cubicBezTo>
                      <a:pt x="1111370" y="0"/>
                      <a:pt x="1141225" y="8001"/>
                      <a:pt x="1167439" y="23134"/>
                    </a:cubicBezTo>
                    <a:lnTo>
                      <a:pt x="2075865" y="547615"/>
                    </a:lnTo>
                    <a:cubicBezTo>
                      <a:pt x="2129117" y="578361"/>
                      <a:pt x="2162201" y="635661"/>
                      <a:pt x="2162201" y="697155"/>
                    </a:cubicBezTo>
                    <a:lnTo>
                      <a:pt x="2162201" y="1746117"/>
                    </a:lnTo>
                    <a:cubicBezTo>
                      <a:pt x="2162201" y="1807610"/>
                      <a:pt x="2129120" y="1864908"/>
                      <a:pt x="2075865" y="1895653"/>
                    </a:cubicBezTo>
                    <a:lnTo>
                      <a:pt x="1167436" y="2420131"/>
                    </a:lnTo>
                    <a:cubicBezTo>
                      <a:pt x="1141225" y="2435286"/>
                      <a:pt x="1111370" y="2443275"/>
                      <a:pt x="1081100" y="2443275"/>
                    </a:cubicBezTo>
                    <a:close/>
                  </a:path>
                </a:pathLst>
              </a:custGeom>
              <a:solidFill>
                <a:srgbClr val="FFFFFF"/>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grpSp>
        <p:sp>
          <p:nvSpPr>
            <p:cNvPr id="11" name="TextBox 10">
              <a:extLst>
                <a:ext uri="{FF2B5EF4-FFF2-40B4-BE49-F238E27FC236}">
                  <a16:creationId xmlns:a16="http://schemas.microsoft.com/office/drawing/2014/main" id="{7D863466-EEBC-BF32-7582-59A37276117E}"/>
                </a:ext>
              </a:extLst>
            </p:cNvPr>
            <p:cNvSpPr txBox="1"/>
            <p:nvPr/>
          </p:nvSpPr>
          <p:spPr>
            <a:xfrm>
              <a:off x="1274351" y="5174523"/>
              <a:ext cx="1780495" cy="846514"/>
            </a:xfrm>
            <a:prstGeom prst="rect">
              <a:avLst/>
            </a:prstGeom>
            <a:noFill/>
          </p:spPr>
          <p:txBody>
            <a:bodyPr wrap="square" anchor="ctr">
              <a:spAutoFit/>
            </a:bodyPr>
            <a:lstStyle/>
            <a:p>
              <a:pPr algn="ctr">
                <a:lnSpc>
                  <a:spcPct val="115000"/>
                </a:lnSpc>
                <a:buClrTx/>
                <a:buFontTx/>
                <a:buNone/>
              </a:pPr>
              <a:r>
                <a:rPr lang="en-IN" sz="2200" b="0" i="0">
                  <a:solidFill>
                    <a:schemeClr val="tx1">
                      <a:lumMod val="75000"/>
                      <a:lumOff val="25000"/>
                    </a:schemeClr>
                  </a:solidFill>
                  <a:effectLst/>
                  <a:latin typeface="+mn-lt"/>
                </a:rPr>
                <a:t>Deployment </a:t>
              </a:r>
              <a:r>
                <a:rPr lang="en-IN" sz="2200">
                  <a:solidFill>
                    <a:schemeClr val="tx1">
                      <a:lumMod val="75000"/>
                      <a:lumOff val="25000"/>
                    </a:schemeClr>
                  </a:solidFill>
                </a:rPr>
                <a:t>s</a:t>
              </a:r>
              <a:r>
                <a:rPr lang="en-IN" sz="2200" b="0" i="0">
                  <a:solidFill>
                    <a:schemeClr val="tx1">
                      <a:lumMod val="75000"/>
                      <a:lumOff val="25000"/>
                    </a:schemeClr>
                  </a:solidFill>
                  <a:effectLst/>
                  <a:latin typeface="+mn-lt"/>
                </a:rPr>
                <a:t>trategy</a:t>
              </a:r>
              <a:endParaRPr lang="en-US" sz="2200" b="1" kern="1200">
                <a:solidFill>
                  <a:schemeClr val="tx1">
                    <a:lumMod val="75000"/>
                    <a:lumOff val="25000"/>
                  </a:schemeClr>
                </a:solidFill>
                <a:latin typeface="+mn-lt"/>
                <a:ea typeface="+mn-ea"/>
                <a:cs typeface="+mn-cs"/>
              </a:endParaRPr>
            </a:p>
          </p:txBody>
        </p:sp>
        <p:grpSp>
          <p:nvGrpSpPr>
            <p:cNvPr id="16" name="Graphic 2">
              <a:extLst>
                <a:ext uri="{FF2B5EF4-FFF2-40B4-BE49-F238E27FC236}">
                  <a16:creationId xmlns:a16="http://schemas.microsoft.com/office/drawing/2014/main" id="{FAFDC4EF-1531-660B-F860-A3499697551E}"/>
                </a:ext>
              </a:extLst>
            </p:cNvPr>
            <p:cNvGrpSpPr/>
            <p:nvPr/>
          </p:nvGrpSpPr>
          <p:grpSpPr>
            <a:xfrm>
              <a:off x="3667283" y="4481471"/>
              <a:ext cx="3016507" cy="2235478"/>
              <a:chOff x="3218465" y="3236618"/>
              <a:chExt cx="3790611" cy="2809153"/>
            </a:xfrm>
          </p:grpSpPr>
          <p:sp>
            <p:nvSpPr>
              <p:cNvPr id="18" name="Freeform: Shape 17">
                <a:extLst>
                  <a:ext uri="{FF2B5EF4-FFF2-40B4-BE49-F238E27FC236}">
                    <a16:creationId xmlns:a16="http://schemas.microsoft.com/office/drawing/2014/main" id="{D8D55566-C7A4-1CFD-BA8C-270782769FBC}"/>
                  </a:ext>
                </a:extLst>
              </p:cNvPr>
              <p:cNvSpPr/>
              <p:nvPr/>
            </p:nvSpPr>
            <p:spPr>
              <a:xfrm>
                <a:off x="3218465" y="3236618"/>
                <a:ext cx="3571080" cy="2809153"/>
              </a:xfrm>
              <a:custGeom>
                <a:avLst/>
                <a:gdLst>
                  <a:gd name="connsiteX0" fmla="*/ 3482317 w 3571080"/>
                  <a:gd name="connsiteY0" fmla="*/ 1315834 h 2809153"/>
                  <a:gd name="connsiteX1" fmla="*/ 3430481 w 3571080"/>
                  <a:gd name="connsiteY1" fmla="*/ 1315834 h 2809153"/>
                  <a:gd name="connsiteX2" fmla="*/ 3365197 w 3571080"/>
                  <a:gd name="connsiteY2" fmla="*/ 1315834 h 2809153"/>
                  <a:gd name="connsiteX3" fmla="*/ 3292016 w 3571080"/>
                  <a:gd name="connsiteY3" fmla="*/ 1315834 h 2809153"/>
                  <a:gd name="connsiteX4" fmla="*/ 3203284 w 3571080"/>
                  <a:gd name="connsiteY4" fmla="*/ 1227083 h 2809153"/>
                  <a:gd name="connsiteX5" fmla="*/ 3292016 w 3571080"/>
                  <a:gd name="connsiteY5" fmla="*/ 1138333 h 2809153"/>
                  <a:gd name="connsiteX6" fmla="*/ 3254267 w 3571080"/>
                  <a:gd name="connsiteY6" fmla="*/ 1138333 h 2809153"/>
                  <a:gd name="connsiteX7" fmla="*/ 3150227 w 3571080"/>
                  <a:gd name="connsiteY7" fmla="*/ 1034275 h 2809153"/>
                  <a:gd name="connsiteX8" fmla="*/ 3150227 w 3571080"/>
                  <a:gd name="connsiteY8" fmla="*/ 880107 h 2809153"/>
                  <a:gd name="connsiteX9" fmla="*/ 2972397 w 3571080"/>
                  <a:gd name="connsiteY9" fmla="*/ 572126 h 2809153"/>
                  <a:gd name="connsiteX10" fmla="*/ 2063974 w 3571080"/>
                  <a:gd name="connsiteY10" fmla="*/ 47646 h 2809153"/>
                  <a:gd name="connsiteX11" fmla="*/ 1708343 w 3571080"/>
                  <a:gd name="connsiteY11" fmla="*/ 47646 h 2809153"/>
                  <a:gd name="connsiteX12" fmla="*/ 799920 w 3571080"/>
                  <a:gd name="connsiteY12" fmla="*/ 572126 h 2809153"/>
                  <a:gd name="connsiteX13" fmla="*/ 622120 w 3571080"/>
                  <a:gd name="connsiteY13" fmla="*/ 880107 h 2809153"/>
                  <a:gd name="connsiteX14" fmla="*/ 622120 w 3571080"/>
                  <a:gd name="connsiteY14" fmla="*/ 1034275 h 2809153"/>
                  <a:gd name="connsiteX15" fmla="*/ 518050 w 3571080"/>
                  <a:gd name="connsiteY15" fmla="*/ 1138333 h 2809153"/>
                  <a:gd name="connsiteX16" fmla="*/ 407119 w 3571080"/>
                  <a:gd name="connsiteY16" fmla="*/ 1138333 h 2809153"/>
                  <a:gd name="connsiteX17" fmla="*/ 268655 w 3571080"/>
                  <a:gd name="connsiteY17" fmla="*/ 1138333 h 2809153"/>
                  <a:gd name="connsiteX18" fmla="*/ 179904 w 3571080"/>
                  <a:gd name="connsiteY18" fmla="*/ 1227083 h 2809153"/>
                  <a:gd name="connsiteX19" fmla="*/ 179904 w 3571080"/>
                  <a:gd name="connsiteY19" fmla="*/ 1227083 h 2809153"/>
                  <a:gd name="connsiteX20" fmla="*/ 268655 w 3571080"/>
                  <a:gd name="connsiteY20" fmla="*/ 1315834 h 2809153"/>
                  <a:gd name="connsiteX21" fmla="*/ 341836 w 3571080"/>
                  <a:gd name="connsiteY21" fmla="*/ 1315834 h 2809153"/>
                  <a:gd name="connsiteX22" fmla="*/ 407119 w 3571080"/>
                  <a:gd name="connsiteY22" fmla="*/ 1315834 h 2809153"/>
                  <a:gd name="connsiteX23" fmla="*/ 458956 w 3571080"/>
                  <a:gd name="connsiteY23" fmla="*/ 1315834 h 2809153"/>
                  <a:gd name="connsiteX24" fmla="*/ 547719 w 3571080"/>
                  <a:gd name="connsiteY24" fmla="*/ 1404584 h 2809153"/>
                  <a:gd name="connsiteX25" fmla="*/ 547719 w 3571080"/>
                  <a:gd name="connsiteY25" fmla="*/ 1404584 h 2809153"/>
                  <a:gd name="connsiteX26" fmla="*/ 458956 w 3571080"/>
                  <a:gd name="connsiteY26" fmla="*/ 1493335 h 2809153"/>
                  <a:gd name="connsiteX27" fmla="*/ 407119 w 3571080"/>
                  <a:gd name="connsiteY27" fmla="*/ 1493335 h 2809153"/>
                  <a:gd name="connsiteX28" fmla="*/ 341836 w 3571080"/>
                  <a:gd name="connsiteY28" fmla="*/ 1493335 h 2809153"/>
                  <a:gd name="connsiteX29" fmla="*/ 126848 w 3571080"/>
                  <a:gd name="connsiteY29" fmla="*/ 1493335 h 2809153"/>
                  <a:gd name="connsiteX30" fmla="*/ 88751 w 3571080"/>
                  <a:gd name="connsiteY30" fmla="*/ 1493335 h 2809153"/>
                  <a:gd name="connsiteX31" fmla="*/ 0 w 3571080"/>
                  <a:gd name="connsiteY31" fmla="*/ 1582085 h 2809153"/>
                  <a:gd name="connsiteX32" fmla="*/ 0 w 3571080"/>
                  <a:gd name="connsiteY32" fmla="*/ 1582085 h 2809153"/>
                  <a:gd name="connsiteX33" fmla="*/ 88751 w 3571080"/>
                  <a:gd name="connsiteY33" fmla="*/ 1670836 h 2809153"/>
                  <a:gd name="connsiteX34" fmla="*/ 126848 w 3571080"/>
                  <a:gd name="connsiteY34" fmla="*/ 1670836 h 2809153"/>
                  <a:gd name="connsiteX35" fmla="*/ 407119 w 3571080"/>
                  <a:gd name="connsiteY35" fmla="*/ 1670836 h 2809153"/>
                  <a:gd name="connsiteX36" fmla="*/ 518050 w 3571080"/>
                  <a:gd name="connsiteY36" fmla="*/ 1670836 h 2809153"/>
                  <a:gd name="connsiteX37" fmla="*/ 622120 w 3571080"/>
                  <a:gd name="connsiteY37" fmla="*/ 1774891 h 2809153"/>
                  <a:gd name="connsiteX38" fmla="*/ 622120 w 3571080"/>
                  <a:gd name="connsiteY38" fmla="*/ 1929059 h 2809153"/>
                  <a:gd name="connsiteX39" fmla="*/ 799920 w 3571080"/>
                  <a:gd name="connsiteY39" fmla="*/ 2237052 h 2809153"/>
                  <a:gd name="connsiteX40" fmla="*/ 1708343 w 3571080"/>
                  <a:gd name="connsiteY40" fmla="*/ 2761517 h 2809153"/>
                  <a:gd name="connsiteX41" fmla="*/ 2063974 w 3571080"/>
                  <a:gd name="connsiteY41" fmla="*/ 2761517 h 2809153"/>
                  <a:gd name="connsiteX42" fmla="*/ 2972397 w 3571080"/>
                  <a:gd name="connsiteY42" fmla="*/ 2237052 h 2809153"/>
                  <a:gd name="connsiteX43" fmla="*/ 3150227 w 3571080"/>
                  <a:gd name="connsiteY43" fmla="*/ 1929059 h 2809153"/>
                  <a:gd name="connsiteX44" fmla="*/ 3150227 w 3571080"/>
                  <a:gd name="connsiteY44" fmla="*/ 1670833 h 2809153"/>
                  <a:gd name="connsiteX45" fmla="*/ 3112112 w 3571080"/>
                  <a:gd name="connsiteY45" fmla="*/ 1670833 h 2809153"/>
                  <a:gd name="connsiteX46" fmla="*/ 3023380 w 3571080"/>
                  <a:gd name="connsiteY46" fmla="*/ 1582082 h 2809153"/>
                  <a:gd name="connsiteX47" fmla="*/ 3023380 w 3571080"/>
                  <a:gd name="connsiteY47" fmla="*/ 1582082 h 2809153"/>
                  <a:gd name="connsiteX48" fmla="*/ 3112112 w 3571080"/>
                  <a:gd name="connsiteY48" fmla="*/ 1493332 h 2809153"/>
                  <a:gd name="connsiteX49" fmla="*/ 3150227 w 3571080"/>
                  <a:gd name="connsiteY49" fmla="*/ 1493332 h 2809153"/>
                  <a:gd name="connsiteX50" fmla="*/ 3365197 w 3571080"/>
                  <a:gd name="connsiteY50" fmla="*/ 1493332 h 2809153"/>
                  <a:gd name="connsiteX51" fmla="*/ 3430481 w 3571080"/>
                  <a:gd name="connsiteY51" fmla="*/ 1493332 h 2809153"/>
                  <a:gd name="connsiteX52" fmla="*/ 3482317 w 3571080"/>
                  <a:gd name="connsiteY52" fmla="*/ 1493332 h 2809153"/>
                  <a:gd name="connsiteX53" fmla="*/ 3571080 w 3571080"/>
                  <a:gd name="connsiteY53" fmla="*/ 1404581 h 2809153"/>
                  <a:gd name="connsiteX54" fmla="*/ 3571080 w 3571080"/>
                  <a:gd name="connsiteY54" fmla="*/ 1404581 h 2809153"/>
                  <a:gd name="connsiteX55" fmla="*/ 3482317 w 3571080"/>
                  <a:gd name="connsiteY55" fmla="*/ 1315834 h 280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571080" h="2809153">
                    <a:moveTo>
                      <a:pt x="3482317" y="1315834"/>
                    </a:moveTo>
                    <a:lnTo>
                      <a:pt x="3430481" y="1315834"/>
                    </a:lnTo>
                    <a:lnTo>
                      <a:pt x="3365197" y="1315834"/>
                    </a:lnTo>
                    <a:lnTo>
                      <a:pt x="3292016" y="1315834"/>
                    </a:lnTo>
                    <a:cubicBezTo>
                      <a:pt x="3243015" y="1315834"/>
                      <a:pt x="3203284" y="1276099"/>
                      <a:pt x="3203284" y="1227083"/>
                    </a:cubicBezTo>
                    <a:cubicBezTo>
                      <a:pt x="3203284" y="1178067"/>
                      <a:pt x="3243015" y="1138333"/>
                      <a:pt x="3292016" y="1138333"/>
                    </a:cubicBezTo>
                    <a:lnTo>
                      <a:pt x="3254267" y="1138333"/>
                    </a:lnTo>
                    <a:cubicBezTo>
                      <a:pt x="3196819" y="1138333"/>
                      <a:pt x="3150227" y="1091744"/>
                      <a:pt x="3150227" y="1034275"/>
                    </a:cubicBezTo>
                    <a:lnTo>
                      <a:pt x="3150227" y="880107"/>
                    </a:lnTo>
                    <a:cubicBezTo>
                      <a:pt x="3150227" y="753055"/>
                      <a:pt x="3082443" y="635654"/>
                      <a:pt x="2972397" y="572126"/>
                    </a:cubicBezTo>
                    <a:lnTo>
                      <a:pt x="2063974" y="47646"/>
                    </a:lnTo>
                    <a:cubicBezTo>
                      <a:pt x="1953958" y="-15882"/>
                      <a:pt x="1818389" y="-15882"/>
                      <a:pt x="1708343" y="47646"/>
                    </a:cubicBezTo>
                    <a:lnTo>
                      <a:pt x="799920" y="572126"/>
                    </a:lnTo>
                    <a:cubicBezTo>
                      <a:pt x="689904" y="635654"/>
                      <a:pt x="622120" y="753055"/>
                      <a:pt x="622120" y="880107"/>
                    </a:cubicBezTo>
                    <a:lnTo>
                      <a:pt x="622120" y="1034275"/>
                    </a:lnTo>
                    <a:cubicBezTo>
                      <a:pt x="622120" y="1091744"/>
                      <a:pt x="575528" y="1138333"/>
                      <a:pt x="518050" y="1138333"/>
                    </a:cubicBezTo>
                    <a:lnTo>
                      <a:pt x="407119" y="1138333"/>
                    </a:lnTo>
                    <a:lnTo>
                      <a:pt x="268655" y="1138333"/>
                    </a:lnTo>
                    <a:cubicBezTo>
                      <a:pt x="219638" y="1138333"/>
                      <a:pt x="179904" y="1178067"/>
                      <a:pt x="179904" y="1227083"/>
                    </a:cubicBezTo>
                    <a:lnTo>
                      <a:pt x="179904" y="1227083"/>
                    </a:lnTo>
                    <a:cubicBezTo>
                      <a:pt x="179904" y="1276099"/>
                      <a:pt x="219638" y="1315834"/>
                      <a:pt x="268655" y="1315834"/>
                    </a:cubicBezTo>
                    <a:lnTo>
                      <a:pt x="341836" y="1315834"/>
                    </a:lnTo>
                    <a:lnTo>
                      <a:pt x="407119" y="1315834"/>
                    </a:lnTo>
                    <a:lnTo>
                      <a:pt x="458956" y="1315834"/>
                    </a:lnTo>
                    <a:cubicBezTo>
                      <a:pt x="507988" y="1315834"/>
                      <a:pt x="547719" y="1355568"/>
                      <a:pt x="547719" y="1404584"/>
                    </a:cubicBezTo>
                    <a:lnTo>
                      <a:pt x="547719" y="1404584"/>
                    </a:lnTo>
                    <a:cubicBezTo>
                      <a:pt x="547719" y="1453601"/>
                      <a:pt x="507988" y="1493335"/>
                      <a:pt x="458956" y="1493335"/>
                    </a:cubicBezTo>
                    <a:lnTo>
                      <a:pt x="407119" y="1493335"/>
                    </a:lnTo>
                    <a:lnTo>
                      <a:pt x="341836" y="1493335"/>
                    </a:lnTo>
                    <a:lnTo>
                      <a:pt x="126848" y="1493335"/>
                    </a:lnTo>
                    <a:lnTo>
                      <a:pt x="88751" y="1493335"/>
                    </a:lnTo>
                    <a:cubicBezTo>
                      <a:pt x="39734" y="1493335"/>
                      <a:pt x="0" y="1533069"/>
                      <a:pt x="0" y="1582085"/>
                    </a:cubicBezTo>
                    <a:lnTo>
                      <a:pt x="0" y="1582085"/>
                    </a:lnTo>
                    <a:cubicBezTo>
                      <a:pt x="0" y="1631102"/>
                      <a:pt x="39734" y="1670836"/>
                      <a:pt x="88751" y="1670836"/>
                    </a:cubicBezTo>
                    <a:lnTo>
                      <a:pt x="126848" y="1670836"/>
                    </a:lnTo>
                    <a:lnTo>
                      <a:pt x="407119" y="1670836"/>
                    </a:lnTo>
                    <a:lnTo>
                      <a:pt x="518050" y="1670836"/>
                    </a:lnTo>
                    <a:cubicBezTo>
                      <a:pt x="575528" y="1670836"/>
                      <a:pt x="622120" y="1717425"/>
                      <a:pt x="622120" y="1774891"/>
                    </a:cubicBezTo>
                    <a:lnTo>
                      <a:pt x="622120" y="1929059"/>
                    </a:lnTo>
                    <a:cubicBezTo>
                      <a:pt x="622120" y="2056111"/>
                      <a:pt x="689904" y="2173512"/>
                      <a:pt x="799920" y="2237052"/>
                    </a:cubicBezTo>
                    <a:lnTo>
                      <a:pt x="1708343" y="2761517"/>
                    </a:lnTo>
                    <a:cubicBezTo>
                      <a:pt x="1818389" y="2825032"/>
                      <a:pt x="1953958" y="2825032"/>
                      <a:pt x="2063974" y="2761517"/>
                    </a:cubicBezTo>
                    <a:lnTo>
                      <a:pt x="2972397" y="2237052"/>
                    </a:lnTo>
                    <a:cubicBezTo>
                      <a:pt x="3082443" y="2173512"/>
                      <a:pt x="3150227" y="2056111"/>
                      <a:pt x="3150227" y="1929059"/>
                    </a:cubicBezTo>
                    <a:lnTo>
                      <a:pt x="3150227" y="1670833"/>
                    </a:lnTo>
                    <a:lnTo>
                      <a:pt x="3112112" y="1670833"/>
                    </a:lnTo>
                    <a:cubicBezTo>
                      <a:pt x="3063111" y="1670833"/>
                      <a:pt x="3023380" y="1631099"/>
                      <a:pt x="3023380" y="1582082"/>
                    </a:cubicBezTo>
                    <a:lnTo>
                      <a:pt x="3023380" y="1582082"/>
                    </a:lnTo>
                    <a:cubicBezTo>
                      <a:pt x="3023380" y="1533066"/>
                      <a:pt x="3063111" y="1493332"/>
                      <a:pt x="3112112" y="1493332"/>
                    </a:cubicBezTo>
                    <a:lnTo>
                      <a:pt x="3150227" y="1493332"/>
                    </a:lnTo>
                    <a:lnTo>
                      <a:pt x="3365197" y="1493332"/>
                    </a:lnTo>
                    <a:lnTo>
                      <a:pt x="3430481" y="1493332"/>
                    </a:lnTo>
                    <a:lnTo>
                      <a:pt x="3482317" y="1493332"/>
                    </a:lnTo>
                    <a:cubicBezTo>
                      <a:pt x="3531349" y="1493332"/>
                      <a:pt x="3571080" y="1453597"/>
                      <a:pt x="3571080" y="1404581"/>
                    </a:cubicBezTo>
                    <a:lnTo>
                      <a:pt x="3571080" y="1404581"/>
                    </a:lnTo>
                    <a:cubicBezTo>
                      <a:pt x="3571080" y="1355568"/>
                      <a:pt x="3531349" y="1315834"/>
                      <a:pt x="3482317" y="1315834"/>
                    </a:cubicBezTo>
                    <a:close/>
                  </a:path>
                </a:pathLst>
              </a:custGeom>
              <a:solidFill>
                <a:srgbClr val="7D8F9D"/>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19" name="Freeform: Shape 18">
                <a:extLst>
                  <a:ext uri="{FF2B5EF4-FFF2-40B4-BE49-F238E27FC236}">
                    <a16:creationId xmlns:a16="http://schemas.microsoft.com/office/drawing/2014/main" id="{06D51A7B-B418-2500-8D5D-984C1A2DDB25}"/>
                  </a:ext>
                </a:extLst>
              </p:cNvPr>
              <p:cNvSpPr/>
              <p:nvPr/>
            </p:nvSpPr>
            <p:spPr>
              <a:xfrm>
                <a:off x="6831576" y="4552452"/>
                <a:ext cx="177501" cy="177501"/>
              </a:xfrm>
              <a:custGeom>
                <a:avLst/>
                <a:gdLst>
                  <a:gd name="connsiteX0" fmla="*/ 177501 w 177501"/>
                  <a:gd name="connsiteY0" fmla="*/ 88751 h 177501"/>
                  <a:gd name="connsiteX1" fmla="*/ 88750 w 177501"/>
                  <a:gd name="connsiteY1" fmla="*/ 177501 h 177501"/>
                  <a:gd name="connsiteX2" fmla="*/ 0 w 177501"/>
                  <a:gd name="connsiteY2" fmla="*/ 88751 h 177501"/>
                  <a:gd name="connsiteX3" fmla="*/ 88750 w 177501"/>
                  <a:gd name="connsiteY3" fmla="*/ 0 h 177501"/>
                  <a:gd name="connsiteX4" fmla="*/ 177501 w 177501"/>
                  <a:gd name="connsiteY4" fmla="*/ 88751 h 177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01" h="177501">
                    <a:moveTo>
                      <a:pt x="177501" y="88751"/>
                    </a:moveTo>
                    <a:cubicBezTo>
                      <a:pt x="177501" y="137766"/>
                      <a:pt x="137766" y="177501"/>
                      <a:pt x="88750" y="177501"/>
                    </a:cubicBezTo>
                    <a:cubicBezTo>
                      <a:pt x="39735" y="177501"/>
                      <a:pt x="0" y="137766"/>
                      <a:pt x="0" y="88751"/>
                    </a:cubicBezTo>
                    <a:cubicBezTo>
                      <a:pt x="0" y="39735"/>
                      <a:pt x="39735" y="0"/>
                      <a:pt x="88750" y="0"/>
                    </a:cubicBezTo>
                    <a:cubicBezTo>
                      <a:pt x="137766" y="0"/>
                      <a:pt x="177501" y="39735"/>
                      <a:pt x="177501" y="88751"/>
                    </a:cubicBezTo>
                    <a:close/>
                  </a:path>
                </a:pathLst>
              </a:custGeom>
              <a:solidFill>
                <a:srgbClr val="7D8F9D"/>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20" name="Freeform: Shape 19">
                <a:extLst>
                  <a:ext uri="{FF2B5EF4-FFF2-40B4-BE49-F238E27FC236}">
                    <a16:creationId xmlns:a16="http://schemas.microsoft.com/office/drawing/2014/main" id="{C6F24F89-54C4-6529-DEE2-34370D07CD6C}"/>
                  </a:ext>
                </a:extLst>
              </p:cNvPr>
              <p:cNvSpPr/>
              <p:nvPr/>
            </p:nvSpPr>
            <p:spPr>
              <a:xfrm>
                <a:off x="4023538" y="3419567"/>
                <a:ext cx="2162200" cy="2443274"/>
              </a:xfrm>
              <a:custGeom>
                <a:avLst/>
                <a:gdLst>
                  <a:gd name="connsiteX0" fmla="*/ 1081100 w 2162200"/>
                  <a:gd name="connsiteY0" fmla="*/ 2443275 h 2443274"/>
                  <a:gd name="connsiteX1" fmla="*/ 994747 w 2162200"/>
                  <a:gd name="connsiteY1" fmla="*/ 2420131 h 2443274"/>
                  <a:gd name="connsiteX2" fmla="*/ 86323 w 2162200"/>
                  <a:gd name="connsiteY2" fmla="*/ 1895653 h 2443274"/>
                  <a:gd name="connsiteX3" fmla="*/ 0 w 2162200"/>
                  <a:gd name="connsiteY3" fmla="*/ 1746117 h 2443274"/>
                  <a:gd name="connsiteX4" fmla="*/ 0 w 2162200"/>
                  <a:gd name="connsiteY4" fmla="*/ 697155 h 2443274"/>
                  <a:gd name="connsiteX5" fmla="*/ 86323 w 2162200"/>
                  <a:gd name="connsiteY5" fmla="*/ 547615 h 2443274"/>
                  <a:gd name="connsiteX6" fmla="*/ 994747 w 2162200"/>
                  <a:gd name="connsiteY6" fmla="*/ 23134 h 2443274"/>
                  <a:gd name="connsiteX7" fmla="*/ 1081100 w 2162200"/>
                  <a:gd name="connsiteY7" fmla="*/ 0 h 2443274"/>
                  <a:gd name="connsiteX8" fmla="*/ 1167424 w 2162200"/>
                  <a:gd name="connsiteY8" fmla="*/ 23134 h 2443274"/>
                  <a:gd name="connsiteX9" fmla="*/ 2075847 w 2162200"/>
                  <a:gd name="connsiteY9" fmla="*/ 547615 h 2443274"/>
                  <a:gd name="connsiteX10" fmla="*/ 2162201 w 2162200"/>
                  <a:gd name="connsiteY10" fmla="*/ 697155 h 2443274"/>
                  <a:gd name="connsiteX11" fmla="*/ 2162201 w 2162200"/>
                  <a:gd name="connsiteY11" fmla="*/ 1746117 h 2443274"/>
                  <a:gd name="connsiteX12" fmla="*/ 2075847 w 2162200"/>
                  <a:gd name="connsiteY12" fmla="*/ 1895653 h 2443274"/>
                  <a:gd name="connsiteX13" fmla="*/ 1167424 w 2162200"/>
                  <a:gd name="connsiteY13" fmla="*/ 2420131 h 2443274"/>
                  <a:gd name="connsiteX14" fmla="*/ 1081100 w 2162200"/>
                  <a:gd name="connsiteY14" fmla="*/ 2443275 h 244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62200" h="2443274">
                    <a:moveTo>
                      <a:pt x="1081100" y="2443275"/>
                    </a:moveTo>
                    <a:cubicBezTo>
                      <a:pt x="1050822" y="2443275"/>
                      <a:pt x="1020970" y="2435286"/>
                      <a:pt x="994747" y="2420131"/>
                    </a:cubicBezTo>
                    <a:lnTo>
                      <a:pt x="86323" y="1895653"/>
                    </a:lnTo>
                    <a:cubicBezTo>
                      <a:pt x="33084" y="1864908"/>
                      <a:pt x="0" y="1807610"/>
                      <a:pt x="0" y="1746117"/>
                    </a:cubicBezTo>
                    <a:lnTo>
                      <a:pt x="0" y="697155"/>
                    </a:lnTo>
                    <a:cubicBezTo>
                      <a:pt x="0" y="635661"/>
                      <a:pt x="33084" y="578364"/>
                      <a:pt x="86323" y="547615"/>
                    </a:cubicBezTo>
                    <a:lnTo>
                      <a:pt x="994747" y="23134"/>
                    </a:lnTo>
                    <a:cubicBezTo>
                      <a:pt x="1020970" y="8001"/>
                      <a:pt x="1050822" y="0"/>
                      <a:pt x="1081100" y="0"/>
                    </a:cubicBezTo>
                    <a:cubicBezTo>
                      <a:pt x="1111349" y="0"/>
                      <a:pt x="1141200" y="8001"/>
                      <a:pt x="1167424" y="23134"/>
                    </a:cubicBezTo>
                    <a:lnTo>
                      <a:pt x="2075847" y="547615"/>
                    </a:lnTo>
                    <a:cubicBezTo>
                      <a:pt x="2129117" y="578361"/>
                      <a:pt x="2162201" y="635661"/>
                      <a:pt x="2162201" y="697155"/>
                    </a:cubicBezTo>
                    <a:lnTo>
                      <a:pt x="2162201" y="1746117"/>
                    </a:lnTo>
                    <a:cubicBezTo>
                      <a:pt x="2162201" y="1807610"/>
                      <a:pt x="2129117" y="1864908"/>
                      <a:pt x="2075847" y="1895653"/>
                    </a:cubicBezTo>
                    <a:lnTo>
                      <a:pt x="1167424" y="2420131"/>
                    </a:lnTo>
                    <a:cubicBezTo>
                      <a:pt x="1141200" y="2435286"/>
                      <a:pt x="1111349" y="2443275"/>
                      <a:pt x="1081100" y="2443275"/>
                    </a:cubicBezTo>
                    <a:close/>
                  </a:path>
                </a:pathLst>
              </a:custGeom>
              <a:solidFill>
                <a:srgbClr val="FFFFFF"/>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grpSp>
        <p:sp>
          <p:nvSpPr>
            <p:cNvPr id="17" name="TextBox 16">
              <a:extLst>
                <a:ext uri="{FF2B5EF4-FFF2-40B4-BE49-F238E27FC236}">
                  <a16:creationId xmlns:a16="http://schemas.microsoft.com/office/drawing/2014/main" id="{2720CF08-7F25-EEE3-D1F3-8E1EBB90406D}"/>
                </a:ext>
              </a:extLst>
            </p:cNvPr>
            <p:cNvSpPr txBox="1"/>
            <p:nvPr/>
          </p:nvSpPr>
          <p:spPr>
            <a:xfrm>
              <a:off x="4307813" y="5151077"/>
              <a:ext cx="1798949" cy="846514"/>
            </a:xfrm>
            <a:prstGeom prst="rect">
              <a:avLst/>
            </a:prstGeom>
            <a:noFill/>
          </p:spPr>
          <p:txBody>
            <a:bodyPr wrap="square" anchor="ctr">
              <a:spAutoFit/>
            </a:bodyPr>
            <a:lstStyle/>
            <a:p>
              <a:pPr algn="ctr">
                <a:lnSpc>
                  <a:spcPct val="115000"/>
                </a:lnSpc>
                <a:buClrTx/>
                <a:buFontTx/>
                <a:buNone/>
              </a:pPr>
              <a:r>
                <a:rPr lang="en-IN" sz="2200" b="0" i="0">
                  <a:solidFill>
                    <a:schemeClr val="tx1">
                      <a:lumMod val="75000"/>
                      <a:lumOff val="25000"/>
                    </a:schemeClr>
                  </a:solidFill>
                  <a:effectLst/>
                  <a:latin typeface="+mn-lt"/>
                </a:rPr>
                <a:t>Model wrapping</a:t>
              </a:r>
              <a:endParaRPr lang="en-US" sz="2200" b="1" kern="1200">
                <a:solidFill>
                  <a:schemeClr val="tx1">
                    <a:lumMod val="75000"/>
                    <a:lumOff val="25000"/>
                  </a:schemeClr>
                </a:solidFill>
                <a:latin typeface="+mn-lt"/>
                <a:ea typeface="+mn-ea"/>
                <a:cs typeface="+mn-cs"/>
              </a:endParaRPr>
            </a:p>
          </p:txBody>
        </p:sp>
        <p:grpSp>
          <p:nvGrpSpPr>
            <p:cNvPr id="22" name="Graphic 2">
              <a:extLst>
                <a:ext uri="{FF2B5EF4-FFF2-40B4-BE49-F238E27FC236}">
                  <a16:creationId xmlns:a16="http://schemas.microsoft.com/office/drawing/2014/main" id="{CFEE92A6-62C8-2FDB-830E-2A896DF843AA}"/>
                </a:ext>
              </a:extLst>
            </p:cNvPr>
            <p:cNvGrpSpPr/>
            <p:nvPr/>
          </p:nvGrpSpPr>
          <p:grpSpPr>
            <a:xfrm>
              <a:off x="6690674" y="4481474"/>
              <a:ext cx="3016515" cy="2235478"/>
              <a:chOff x="6241845" y="3236618"/>
              <a:chExt cx="3790623" cy="2809153"/>
            </a:xfrm>
          </p:grpSpPr>
          <p:sp>
            <p:nvSpPr>
              <p:cNvPr id="24" name="Freeform: Shape 23">
                <a:extLst>
                  <a:ext uri="{FF2B5EF4-FFF2-40B4-BE49-F238E27FC236}">
                    <a16:creationId xmlns:a16="http://schemas.microsoft.com/office/drawing/2014/main" id="{C935F150-1A70-D989-9461-0287096A73A0}"/>
                  </a:ext>
                </a:extLst>
              </p:cNvPr>
              <p:cNvSpPr/>
              <p:nvPr/>
            </p:nvSpPr>
            <p:spPr>
              <a:xfrm>
                <a:off x="6241845" y="3236618"/>
                <a:ext cx="3571061" cy="2809153"/>
              </a:xfrm>
              <a:custGeom>
                <a:avLst/>
                <a:gdLst>
                  <a:gd name="connsiteX0" fmla="*/ 3482329 w 3571061"/>
                  <a:gd name="connsiteY0" fmla="*/ 1315834 h 2809153"/>
                  <a:gd name="connsiteX1" fmla="*/ 3430493 w 3571061"/>
                  <a:gd name="connsiteY1" fmla="*/ 1315834 h 2809153"/>
                  <a:gd name="connsiteX2" fmla="*/ 3365209 w 3571061"/>
                  <a:gd name="connsiteY2" fmla="*/ 1315834 h 2809153"/>
                  <a:gd name="connsiteX3" fmla="*/ 3292028 w 3571061"/>
                  <a:gd name="connsiteY3" fmla="*/ 1315834 h 2809153"/>
                  <a:gd name="connsiteX4" fmla="*/ 3203265 w 3571061"/>
                  <a:gd name="connsiteY4" fmla="*/ 1227083 h 2809153"/>
                  <a:gd name="connsiteX5" fmla="*/ 3292028 w 3571061"/>
                  <a:gd name="connsiteY5" fmla="*/ 1138333 h 2809153"/>
                  <a:gd name="connsiteX6" fmla="*/ 3254278 w 3571061"/>
                  <a:gd name="connsiteY6" fmla="*/ 1138333 h 2809153"/>
                  <a:gd name="connsiteX7" fmla="*/ 3150209 w 3571061"/>
                  <a:gd name="connsiteY7" fmla="*/ 1034275 h 2809153"/>
                  <a:gd name="connsiteX8" fmla="*/ 3150209 w 3571061"/>
                  <a:gd name="connsiteY8" fmla="*/ 880107 h 2809153"/>
                  <a:gd name="connsiteX9" fmla="*/ 2972409 w 3571061"/>
                  <a:gd name="connsiteY9" fmla="*/ 572126 h 2809153"/>
                  <a:gd name="connsiteX10" fmla="*/ 2063986 w 3571061"/>
                  <a:gd name="connsiteY10" fmla="*/ 47646 h 2809153"/>
                  <a:gd name="connsiteX11" fmla="*/ 1708355 w 3571061"/>
                  <a:gd name="connsiteY11" fmla="*/ 47646 h 2809153"/>
                  <a:gd name="connsiteX12" fmla="*/ 799932 w 3571061"/>
                  <a:gd name="connsiteY12" fmla="*/ 572126 h 2809153"/>
                  <a:gd name="connsiteX13" fmla="*/ 622101 w 3571061"/>
                  <a:gd name="connsiteY13" fmla="*/ 880107 h 2809153"/>
                  <a:gd name="connsiteX14" fmla="*/ 622101 w 3571061"/>
                  <a:gd name="connsiteY14" fmla="*/ 1034275 h 2809153"/>
                  <a:gd name="connsiteX15" fmla="*/ 518062 w 3571061"/>
                  <a:gd name="connsiteY15" fmla="*/ 1138333 h 2809153"/>
                  <a:gd name="connsiteX16" fmla="*/ 407131 w 3571061"/>
                  <a:gd name="connsiteY16" fmla="*/ 1138333 h 2809153"/>
                  <a:gd name="connsiteX17" fmla="*/ 268667 w 3571061"/>
                  <a:gd name="connsiteY17" fmla="*/ 1138333 h 2809153"/>
                  <a:gd name="connsiteX18" fmla="*/ 179904 w 3571061"/>
                  <a:gd name="connsiteY18" fmla="*/ 1227083 h 2809153"/>
                  <a:gd name="connsiteX19" fmla="*/ 179904 w 3571061"/>
                  <a:gd name="connsiteY19" fmla="*/ 1227083 h 2809153"/>
                  <a:gd name="connsiteX20" fmla="*/ 268667 w 3571061"/>
                  <a:gd name="connsiteY20" fmla="*/ 1315834 h 2809153"/>
                  <a:gd name="connsiteX21" fmla="*/ 341848 w 3571061"/>
                  <a:gd name="connsiteY21" fmla="*/ 1315834 h 2809153"/>
                  <a:gd name="connsiteX22" fmla="*/ 407131 w 3571061"/>
                  <a:gd name="connsiteY22" fmla="*/ 1315834 h 2809153"/>
                  <a:gd name="connsiteX23" fmla="*/ 458968 w 3571061"/>
                  <a:gd name="connsiteY23" fmla="*/ 1315834 h 2809153"/>
                  <a:gd name="connsiteX24" fmla="*/ 547701 w 3571061"/>
                  <a:gd name="connsiteY24" fmla="*/ 1404584 h 2809153"/>
                  <a:gd name="connsiteX25" fmla="*/ 547701 w 3571061"/>
                  <a:gd name="connsiteY25" fmla="*/ 1404584 h 2809153"/>
                  <a:gd name="connsiteX26" fmla="*/ 458968 w 3571061"/>
                  <a:gd name="connsiteY26" fmla="*/ 1493335 h 2809153"/>
                  <a:gd name="connsiteX27" fmla="*/ 407131 w 3571061"/>
                  <a:gd name="connsiteY27" fmla="*/ 1493335 h 2809153"/>
                  <a:gd name="connsiteX28" fmla="*/ 341848 w 3571061"/>
                  <a:gd name="connsiteY28" fmla="*/ 1493335 h 2809153"/>
                  <a:gd name="connsiteX29" fmla="*/ 126847 w 3571061"/>
                  <a:gd name="connsiteY29" fmla="*/ 1493335 h 2809153"/>
                  <a:gd name="connsiteX30" fmla="*/ 88763 w 3571061"/>
                  <a:gd name="connsiteY30" fmla="*/ 1493335 h 2809153"/>
                  <a:gd name="connsiteX31" fmla="*/ 0 w 3571061"/>
                  <a:gd name="connsiteY31" fmla="*/ 1582085 h 2809153"/>
                  <a:gd name="connsiteX32" fmla="*/ 0 w 3571061"/>
                  <a:gd name="connsiteY32" fmla="*/ 1582085 h 2809153"/>
                  <a:gd name="connsiteX33" fmla="*/ 88763 w 3571061"/>
                  <a:gd name="connsiteY33" fmla="*/ 1670836 h 2809153"/>
                  <a:gd name="connsiteX34" fmla="*/ 126847 w 3571061"/>
                  <a:gd name="connsiteY34" fmla="*/ 1670836 h 2809153"/>
                  <a:gd name="connsiteX35" fmla="*/ 407101 w 3571061"/>
                  <a:gd name="connsiteY35" fmla="*/ 1670836 h 2809153"/>
                  <a:gd name="connsiteX36" fmla="*/ 518032 w 3571061"/>
                  <a:gd name="connsiteY36" fmla="*/ 1670836 h 2809153"/>
                  <a:gd name="connsiteX37" fmla="*/ 622101 w 3571061"/>
                  <a:gd name="connsiteY37" fmla="*/ 1774891 h 2809153"/>
                  <a:gd name="connsiteX38" fmla="*/ 622101 w 3571061"/>
                  <a:gd name="connsiteY38" fmla="*/ 1929059 h 2809153"/>
                  <a:gd name="connsiteX39" fmla="*/ 799901 w 3571061"/>
                  <a:gd name="connsiteY39" fmla="*/ 2237052 h 2809153"/>
                  <a:gd name="connsiteX40" fmla="*/ 1708355 w 3571061"/>
                  <a:gd name="connsiteY40" fmla="*/ 2761517 h 2809153"/>
                  <a:gd name="connsiteX41" fmla="*/ 2063955 w 3571061"/>
                  <a:gd name="connsiteY41" fmla="*/ 2761517 h 2809153"/>
                  <a:gd name="connsiteX42" fmla="*/ 2972409 w 3571061"/>
                  <a:gd name="connsiteY42" fmla="*/ 2237052 h 2809153"/>
                  <a:gd name="connsiteX43" fmla="*/ 3150209 w 3571061"/>
                  <a:gd name="connsiteY43" fmla="*/ 1929059 h 2809153"/>
                  <a:gd name="connsiteX44" fmla="*/ 3150209 w 3571061"/>
                  <a:gd name="connsiteY44" fmla="*/ 1670833 h 2809153"/>
                  <a:gd name="connsiteX45" fmla="*/ 3112124 w 3571061"/>
                  <a:gd name="connsiteY45" fmla="*/ 1670833 h 2809153"/>
                  <a:gd name="connsiteX46" fmla="*/ 3023361 w 3571061"/>
                  <a:gd name="connsiteY46" fmla="*/ 1582082 h 2809153"/>
                  <a:gd name="connsiteX47" fmla="*/ 3023361 w 3571061"/>
                  <a:gd name="connsiteY47" fmla="*/ 1582082 h 2809153"/>
                  <a:gd name="connsiteX48" fmla="*/ 3112124 w 3571061"/>
                  <a:gd name="connsiteY48" fmla="*/ 1493332 h 2809153"/>
                  <a:gd name="connsiteX49" fmla="*/ 3150209 w 3571061"/>
                  <a:gd name="connsiteY49" fmla="*/ 1493332 h 2809153"/>
                  <a:gd name="connsiteX50" fmla="*/ 3365209 w 3571061"/>
                  <a:gd name="connsiteY50" fmla="*/ 1493332 h 2809153"/>
                  <a:gd name="connsiteX51" fmla="*/ 3430493 w 3571061"/>
                  <a:gd name="connsiteY51" fmla="*/ 1493332 h 2809153"/>
                  <a:gd name="connsiteX52" fmla="*/ 3482329 w 3571061"/>
                  <a:gd name="connsiteY52" fmla="*/ 1493332 h 2809153"/>
                  <a:gd name="connsiteX53" fmla="*/ 3571062 w 3571061"/>
                  <a:gd name="connsiteY53" fmla="*/ 1404578 h 2809153"/>
                  <a:gd name="connsiteX54" fmla="*/ 3571062 w 3571061"/>
                  <a:gd name="connsiteY54" fmla="*/ 1404578 h 2809153"/>
                  <a:gd name="connsiteX55" fmla="*/ 3482329 w 3571061"/>
                  <a:gd name="connsiteY55" fmla="*/ 1315834 h 280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571061" h="2809153">
                    <a:moveTo>
                      <a:pt x="3482329" y="1315834"/>
                    </a:moveTo>
                    <a:lnTo>
                      <a:pt x="3430493" y="1315834"/>
                    </a:lnTo>
                    <a:lnTo>
                      <a:pt x="3365209" y="1315834"/>
                    </a:lnTo>
                    <a:lnTo>
                      <a:pt x="3292028" y="1315834"/>
                    </a:lnTo>
                    <a:cubicBezTo>
                      <a:pt x="3242996" y="1315834"/>
                      <a:pt x="3203265" y="1276099"/>
                      <a:pt x="3203265" y="1227083"/>
                    </a:cubicBezTo>
                    <a:cubicBezTo>
                      <a:pt x="3203265" y="1178067"/>
                      <a:pt x="3242996" y="1138333"/>
                      <a:pt x="3292028" y="1138333"/>
                    </a:cubicBezTo>
                    <a:lnTo>
                      <a:pt x="3254278" y="1138333"/>
                    </a:lnTo>
                    <a:cubicBezTo>
                      <a:pt x="3196801" y="1138333"/>
                      <a:pt x="3150209" y="1091744"/>
                      <a:pt x="3150209" y="1034275"/>
                    </a:cubicBezTo>
                    <a:lnTo>
                      <a:pt x="3150209" y="880107"/>
                    </a:lnTo>
                    <a:cubicBezTo>
                      <a:pt x="3150209" y="753055"/>
                      <a:pt x="3082425" y="635654"/>
                      <a:pt x="2972409" y="572126"/>
                    </a:cubicBezTo>
                    <a:lnTo>
                      <a:pt x="2063986" y="47646"/>
                    </a:lnTo>
                    <a:cubicBezTo>
                      <a:pt x="1953939" y="-15882"/>
                      <a:pt x="1818371" y="-15882"/>
                      <a:pt x="1708355" y="47646"/>
                    </a:cubicBezTo>
                    <a:lnTo>
                      <a:pt x="799932" y="572126"/>
                    </a:lnTo>
                    <a:cubicBezTo>
                      <a:pt x="689885" y="635654"/>
                      <a:pt x="622101" y="753055"/>
                      <a:pt x="622101" y="880107"/>
                    </a:cubicBezTo>
                    <a:lnTo>
                      <a:pt x="622101" y="1034275"/>
                    </a:lnTo>
                    <a:cubicBezTo>
                      <a:pt x="622101" y="1091744"/>
                      <a:pt x="575509" y="1138333"/>
                      <a:pt x="518062" y="1138333"/>
                    </a:cubicBezTo>
                    <a:lnTo>
                      <a:pt x="407131" y="1138333"/>
                    </a:lnTo>
                    <a:lnTo>
                      <a:pt x="268667" y="1138333"/>
                    </a:lnTo>
                    <a:cubicBezTo>
                      <a:pt x="219635" y="1138333"/>
                      <a:pt x="179904" y="1178067"/>
                      <a:pt x="179904" y="1227083"/>
                    </a:cubicBezTo>
                    <a:lnTo>
                      <a:pt x="179904" y="1227083"/>
                    </a:lnTo>
                    <a:cubicBezTo>
                      <a:pt x="179904" y="1276099"/>
                      <a:pt x="219635" y="1315834"/>
                      <a:pt x="268667" y="1315834"/>
                    </a:cubicBezTo>
                    <a:lnTo>
                      <a:pt x="341848" y="1315834"/>
                    </a:lnTo>
                    <a:lnTo>
                      <a:pt x="407131" y="1315834"/>
                    </a:lnTo>
                    <a:lnTo>
                      <a:pt x="458968" y="1315834"/>
                    </a:lnTo>
                    <a:cubicBezTo>
                      <a:pt x="507969" y="1315834"/>
                      <a:pt x="547701" y="1355568"/>
                      <a:pt x="547701" y="1404584"/>
                    </a:cubicBezTo>
                    <a:lnTo>
                      <a:pt x="547701" y="1404584"/>
                    </a:lnTo>
                    <a:cubicBezTo>
                      <a:pt x="547701" y="1453601"/>
                      <a:pt x="507969" y="1493335"/>
                      <a:pt x="458968" y="1493335"/>
                    </a:cubicBezTo>
                    <a:lnTo>
                      <a:pt x="407131" y="1493335"/>
                    </a:lnTo>
                    <a:lnTo>
                      <a:pt x="341848" y="1493335"/>
                    </a:lnTo>
                    <a:lnTo>
                      <a:pt x="126847" y="1493335"/>
                    </a:lnTo>
                    <a:lnTo>
                      <a:pt x="88763" y="1493335"/>
                    </a:lnTo>
                    <a:cubicBezTo>
                      <a:pt x="39731" y="1493335"/>
                      <a:pt x="0" y="1533069"/>
                      <a:pt x="0" y="1582085"/>
                    </a:cubicBezTo>
                    <a:lnTo>
                      <a:pt x="0" y="1582085"/>
                    </a:lnTo>
                    <a:cubicBezTo>
                      <a:pt x="0" y="1631102"/>
                      <a:pt x="39731" y="1670836"/>
                      <a:pt x="88763" y="1670836"/>
                    </a:cubicBezTo>
                    <a:lnTo>
                      <a:pt x="126847" y="1670836"/>
                    </a:lnTo>
                    <a:lnTo>
                      <a:pt x="407101" y="1670836"/>
                    </a:lnTo>
                    <a:lnTo>
                      <a:pt x="518032" y="1670836"/>
                    </a:lnTo>
                    <a:cubicBezTo>
                      <a:pt x="575509" y="1670836"/>
                      <a:pt x="622101" y="1717425"/>
                      <a:pt x="622101" y="1774891"/>
                    </a:cubicBezTo>
                    <a:lnTo>
                      <a:pt x="622101" y="1929059"/>
                    </a:lnTo>
                    <a:cubicBezTo>
                      <a:pt x="622101" y="2056111"/>
                      <a:pt x="689885" y="2173512"/>
                      <a:pt x="799901" y="2237052"/>
                    </a:cubicBezTo>
                    <a:lnTo>
                      <a:pt x="1708355" y="2761517"/>
                    </a:lnTo>
                    <a:cubicBezTo>
                      <a:pt x="1818371" y="2825032"/>
                      <a:pt x="1953939" y="2825032"/>
                      <a:pt x="2063955" y="2761517"/>
                    </a:cubicBezTo>
                    <a:lnTo>
                      <a:pt x="2972409" y="2237052"/>
                    </a:lnTo>
                    <a:cubicBezTo>
                      <a:pt x="3082425" y="2173512"/>
                      <a:pt x="3150209" y="2056111"/>
                      <a:pt x="3150209" y="1929059"/>
                    </a:cubicBezTo>
                    <a:lnTo>
                      <a:pt x="3150209" y="1670833"/>
                    </a:lnTo>
                    <a:lnTo>
                      <a:pt x="3112124" y="1670833"/>
                    </a:lnTo>
                    <a:cubicBezTo>
                      <a:pt x="3063092" y="1670833"/>
                      <a:pt x="3023361" y="1631099"/>
                      <a:pt x="3023361" y="1582082"/>
                    </a:cubicBezTo>
                    <a:lnTo>
                      <a:pt x="3023361" y="1582082"/>
                    </a:lnTo>
                    <a:cubicBezTo>
                      <a:pt x="3023361" y="1533066"/>
                      <a:pt x="3063092" y="1493332"/>
                      <a:pt x="3112124" y="1493332"/>
                    </a:cubicBezTo>
                    <a:lnTo>
                      <a:pt x="3150209" y="1493332"/>
                    </a:lnTo>
                    <a:lnTo>
                      <a:pt x="3365209" y="1493332"/>
                    </a:lnTo>
                    <a:lnTo>
                      <a:pt x="3430493" y="1493332"/>
                    </a:lnTo>
                    <a:lnTo>
                      <a:pt x="3482329" y="1493332"/>
                    </a:lnTo>
                    <a:cubicBezTo>
                      <a:pt x="3531331" y="1493332"/>
                      <a:pt x="3571062" y="1453597"/>
                      <a:pt x="3571062" y="1404578"/>
                    </a:cubicBezTo>
                    <a:lnTo>
                      <a:pt x="3571062" y="1404578"/>
                    </a:lnTo>
                    <a:cubicBezTo>
                      <a:pt x="3571062" y="1355568"/>
                      <a:pt x="3531331" y="1315834"/>
                      <a:pt x="3482329" y="1315834"/>
                    </a:cubicBezTo>
                    <a:close/>
                  </a:path>
                </a:pathLst>
              </a:custGeom>
              <a:solidFill>
                <a:srgbClr val="FFC950"/>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25" name="Freeform: Shape 24">
                <a:extLst>
                  <a:ext uri="{FF2B5EF4-FFF2-40B4-BE49-F238E27FC236}">
                    <a16:creationId xmlns:a16="http://schemas.microsoft.com/office/drawing/2014/main" id="{E762233E-09BC-D2A3-0021-352975516720}"/>
                  </a:ext>
                </a:extLst>
              </p:cNvPr>
              <p:cNvSpPr/>
              <p:nvPr/>
            </p:nvSpPr>
            <p:spPr>
              <a:xfrm>
                <a:off x="9854968" y="4552452"/>
                <a:ext cx="177501" cy="177501"/>
              </a:xfrm>
              <a:custGeom>
                <a:avLst/>
                <a:gdLst>
                  <a:gd name="connsiteX0" fmla="*/ 177501 w 177501"/>
                  <a:gd name="connsiteY0" fmla="*/ 88751 h 177501"/>
                  <a:gd name="connsiteX1" fmla="*/ 88750 w 177501"/>
                  <a:gd name="connsiteY1" fmla="*/ 177501 h 177501"/>
                  <a:gd name="connsiteX2" fmla="*/ 0 w 177501"/>
                  <a:gd name="connsiteY2" fmla="*/ 88751 h 177501"/>
                  <a:gd name="connsiteX3" fmla="*/ 88750 w 177501"/>
                  <a:gd name="connsiteY3" fmla="*/ 0 h 177501"/>
                  <a:gd name="connsiteX4" fmla="*/ 177501 w 177501"/>
                  <a:gd name="connsiteY4" fmla="*/ 88751 h 177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01" h="177501">
                    <a:moveTo>
                      <a:pt x="177501" y="88751"/>
                    </a:moveTo>
                    <a:cubicBezTo>
                      <a:pt x="177501" y="137766"/>
                      <a:pt x="137766" y="177501"/>
                      <a:pt x="88750" y="177501"/>
                    </a:cubicBezTo>
                    <a:cubicBezTo>
                      <a:pt x="39735" y="177501"/>
                      <a:pt x="0" y="137766"/>
                      <a:pt x="0" y="88751"/>
                    </a:cubicBezTo>
                    <a:cubicBezTo>
                      <a:pt x="0" y="39735"/>
                      <a:pt x="39735" y="0"/>
                      <a:pt x="88750" y="0"/>
                    </a:cubicBezTo>
                    <a:cubicBezTo>
                      <a:pt x="137766" y="0"/>
                      <a:pt x="177501" y="39735"/>
                      <a:pt x="177501" y="88751"/>
                    </a:cubicBezTo>
                    <a:close/>
                  </a:path>
                </a:pathLst>
              </a:custGeom>
              <a:solidFill>
                <a:srgbClr val="FFC950"/>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26" name="Freeform: Shape 25">
                <a:extLst>
                  <a:ext uri="{FF2B5EF4-FFF2-40B4-BE49-F238E27FC236}">
                    <a16:creationId xmlns:a16="http://schemas.microsoft.com/office/drawing/2014/main" id="{AC4291E9-EF13-85EE-45F6-BE96C8A81582}"/>
                  </a:ext>
                </a:extLst>
              </p:cNvPr>
              <p:cNvSpPr/>
              <p:nvPr/>
            </p:nvSpPr>
            <p:spPr>
              <a:xfrm>
                <a:off x="7046899" y="3419567"/>
                <a:ext cx="2162201" cy="2443274"/>
              </a:xfrm>
              <a:custGeom>
                <a:avLst/>
                <a:gdLst>
                  <a:gd name="connsiteX0" fmla="*/ 1081101 w 2162201"/>
                  <a:gd name="connsiteY0" fmla="*/ 2443275 h 2443274"/>
                  <a:gd name="connsiteX1" fmla="*/ 994777 w 2162201"/>
                  <a:gd name="connsiteY1" fmla="*/ 2420131 h 2443274"/>
                  <a:gd name="connsiteX2" fmla="*/ 86324 w 2162201"/>
                  <a:gd name="connsiteY2" fmla="*/ 1895653 h 2443274"/>
                  <a:gd name="connsiteX3" fmla="*/ 0 w 2162201"/>
                  <a:gd name="connsiteY3" fmla="*/ 1746117 h 2443274"/>
                  <a:gd name="connsiteX4" fmla="*/ 0 w 2162201"/>
                  <a:gd name="connsiteY4" fmla="*/ 697155 h 2443274"/>
                  <a:gd name="connsiteX5" fmla="*/ 86324 w 2162201"/>
                  <a:gd name="connsiteY5" fmla="*/ 547615 h 2443274"/>
                  <a:gd name="connsiteX6" fmla="*/ 994777 w 2162201"/>
                  <a:gd name="connsiteY6" fmla="*/ 23134 h 2443274"/>
                  <a:gd name="connsiteX7" fmla="*/ 1081101 w 2162201"/>
                  <a:gd name="connsiteY7" fmla="*/ 0 h 2443274"/>
                  <a:gd name="connsiteX8" fmla="*/ 1167424 w 2162201"/>
                  <a:gd name="connsiteY8" fmla="*/ 23134 h 2443274"/>
                  <a:gd name="connsiteX9" fmla="*/ 2075878 w 2162201"/>
                  <a:gd name="connsiteY9" fmla="*/ 547615 h 2443274"/>
                  <a:gd name="connsiteX10" fmla="*/ 2162201 w 2162201"/>
                  <a:gd name="connsiteY10" fmla="*/ 697155 h 2443274"/>
                  <a:gd name="connsiteX11" fmla="*/ 2162201 w 2162201"/>
                  <a:gd name="connsiteY11" fmla="*/ 1746117 h 2443274"/>
                  <a:gd name="connsiteX12" fmla="*/ 2075878 w 2162201"/>
                  <a:gd name="connsiteY12" fmla="*/ 1895653 h 2443274"/>
                  <a:gd name="connsiteX13" fmla="*/ 1167424 w 2162201"/>
                  <a:gd name="connsiteY13" fmla="*/ 2420131 h 2443274"/>
                  <a:gd name="connsiteX14" fmla="*/ 1081101 w 2162201"/>
                  <a:gd name="connsiteY14" fmla="*/ 2443275 h 244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62201" h="2443274">
                    <a:moveTo>
                      <a:pt x="1081101" y="2443275"/>
                    </a:moveTo>
                    <a:cubicBezTo>
                      <a:pt x="1050822" y="2443275"/>
                      <a:pt x="1020970" y="2435286"/>
                      <a:pt x="994777" y="2420131"/>
                    </a:cubicBezTo>
                    <a:lnTo>
                      <a:pt x="86324" y="1895653"/>
                    </a:lnTo>
                    <a:cubicBezTo>
                      <a:pt x="33084" y="1864908"/>
                      <a:pt x="0" y="1807610"/>
                      <a:pt x="0" y="1746117"/>
                    </a:cubicBezTo>
                    <a:lnTo>
                      <a:pt x="0" y="697155"/>
                    </a:lnTo>
                    <a:cubicBezTo>
                      <a:pt x="0" y="635661"/>
                      <a:pt x="33084" y="578364"/>
                      <a:pt x="86324" y="547615"/>
                    </a:cubicBezTo>
                    <a:lnTo>
                      <a:pt x="994777" y="23134"/>
                    </a:lnTo>
                    <a:cubicBezTo>
                      <a:pt x="1020970" y="8001"/>
                      <a:pt x="1050822" y="0"/>
                      <a:pt x="1081101" y="0"/>
                    </a:cubicBezTo>
                    <a:cubicBezTo>
                      <a:pt x="1111379" y="0"/>
                      <a:pt x="1141231" y="8001"/>
                      <a:pt x="1167424" y="23134"/>
                    </a:cubicBezTo>
                    <a:lnTo>
                      <a:pt x="2075878" y="547615"/>
                    </a:lnTo>
                    <a:cubicBezTo>
                      <a:pt x="2129117" y="578361"/>
                      <a:pt x="2162201" y="635661"/>
                      <a:pt x="2162201" y="697155"/>
                    </a:cubicBezTo>
                    <a:lnTo>
                      <a:pt x="2162201" y="1746117"/>
                    </a:lnTo>
                    <a:cubicBezTo>
                      <a:pt x="2162201" y="1807610"/>
                      <a:pt x="2129117" y="1864911"/>
                      <a:pt x="2075878" y="1895653"/>
                    </a:cubicBezTo>
                    <a:lnTo>
                      <a:pt x="1167424" y="2420131"/>
                    </a:lnTo>
                    <a:cubicBezTo>
                      <a:pt x="1141231" y="2435286"/>
                      <a:pt x="1111379" y="2443275"/>
                      <a:pt x="1081101" y="2443275"/>
                    </a:cubicBezTo>
                    <a:close/>
                  </a:path>
                </a:pathLst>
              </a:custGeom>
              <a:solidFill>
                <a:srgbClr val="FFFFFF"/>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grpSp>
        <p:sp>
          <p:nvSpPr>
            <p:cNvPr id="23" name="TextBox 22">
              <a:extLst>
                <a:ext uri="{FF2B5EF4-FFF2-40B4-BE49-F238E27FC236}">
                  <a16:creationId xmlns:a16="http://schemas.microsoft.com/office/drawing/2014/main" id="{B6ADFF10-9842-3BB8-F9D9-ABE9ABBF5457}"/>
                </a:ext>
              </a:extLst>
            </p:cNvPr>
            <p:cNvSpPr txBox="1"/>
            <p:nvPr/>
          </p:nvSpPr>
          <p:spPr>
            <a:xfrm>
              <a:off x="7253821" y="5174523"/>
              <a:ext cx="1910119" cy="846514"/>
            </a:xfrm>
            <a:prstGeom prst="rect">
              <a:avLst/>
            </a:prstGeom>
            <a:noFill/>
          </p:spPr>
          <p:txBody>
            <a:bodyPr wrap="square" anchor="ctr">
              <a:spAutoFit/>
            </a:bodyPr>
            <a:lstStyle/>
            <a:p>
              <a:pPr algn="ctr">
                <a:lnSpc>
                  <a:spcPct val="115000"/>
                </a:lnSpc>
                <a:buClrTx/>
                <a:buFontTx/>
                <a:buNone/>
              </a:pPr>
              <a:r>
                <a:rPr lang="en-IN" sz="2200" b="0" i="0">
                  <a:solidFill>
                    <a:schemeClr val="tx1">
                      <a:lumMod val="75000"/>
                      <a:lumOff val="25000"/>
                    </a:schemeClr>
                  </a:solidFill>
                  <a:effectLst/>
                  <a:latin typeface="+mn-lt"/>
                </a:rPr>
                <a:t>Integration and testing</a:t>
              </a:r>
              <a:endParaRPr lang="en-US" sz="2200" b="1" kern="1200">
                <a:solidFill>
                  <a:schemeClr val="tx1">
                    <a:lumMod val="75000"/>
                    <a:lumOff val="25000"/>
                  </a:schemeClr>
                </a:solidFill>
                <a:latin typeface="+mn-lt"/>
                <a:ea typeface="+mn-ea"/>
                <a:cs typeface="+mn-cs"/>
              </a:endParaRPr>
            </a:p>
          </p:txBody>
        </p:sp>
        <p:grpSp>
          <p:nvGrpSpPr>
            <p:cNvPr id="28" name="Graphic 2">
              <a:extLst>
                <a:ext uri="{FF2B5EF4-FFF2-40B4-BE49-F238E27FC236}">
                  <a16:creationId xmlns:a16="http://schemas.microsoft.com/office/drawing/2014/main" id="{7079C1A1-A735-F0FB-1CBB-5EA1722E6EFC}"/>
                </a:ext>
              </a:extLst>
            </p:cNvPr>
            <p:cNvGrpSpPr/>
            <p:nvPr/>
          </p:nvGrpSpPr>
          <p:grpSpPr>
            <a:xfrm>
              <a:off x="9714035" y="4481474"/>
              <a:ext cx="3016516" cy="2235478"/>
              <a:chOff x="9265206" y="3236618"/>
              <a:chExt cx="3790624" cy="2809153"/>
            </a:xfrm>
          </p:grpSpPr>
          <p:sp>
            <p:nvSpPr>
              <p:cNvPr id="30" name="Freeform: Shape 29">
                <a:extLst>
                  <a:ext uri="{FF2B5EF4-FFF2-40B4-BE49-F238E27FC236}">
                    <a16:creationId xmlns:a16="http://schemas.microsoft.com/office/drawing/2014/main" id="{EB4D6E6D-548D-55C7-164A-E9B766F16D18}"/>
                  </a:ext>
                </a:extLst>
              </p:cNvPr>
              <p:cNvSpPr/>
              <p:nvPr/>
            </p:nvSpPr>
            <p:spPr>
              <a:xfrm>
                <a:off x="9265206" y="3236618"/>
                <a:ext cx="3571092" cy="2809153"/>
              </a:xfrm>
              <a:custGeom>
                <a:avLst/>
                <a:gdLst>
                  <a:gd name="connsiteX0" fmla="*/ 3482330 w 3571092"/>
                  <a:gd name="connsiteY0" fmla="*/ 1315834 h 2809153"/>
                  <a:gd name="connsiteX1" fmla="*/ 3430493 w 3571092"/>
                  <a:gd name="connsiteY1" fmla="*/ 1315834 h 2809153"/>
                  <a:gd name="connsiteX2" fmla="*/ 3365210 w 3571092"/>
                  <a:gd name="connsiteY2" fmla="*/ 1315834 h 2809153"/>
                  <a:gd name="connsiteX3" fmla="*/ 3292028 w 3571092"/>
                  <a:gd name="connsiteY3" fmla="*/ 1315834 h 2809153"/>
                  <a:gd name="connsiteX4" fmla="*/ 3203265 w 3571092"/>
                  <a:gd name="connsiteY4" fmla="*/ 1227083 h 2809153"/>
                  <a:gd name="connsiteX5" fmla="*/ 3292028 w 3571092"/>
                  <a:gd name="connsiteY5" fmla="*/ 1138333 h 2809153"/>
                  <a:gd name="connsiteX6" fmla="*/ 3254279 w 3571092"/>
                  <a:gd name="connsiteY6" fmla="*/ 1138333 h 2809153"/>
                  <a:gd name="connsiteX7" fmla="*/ 3150209 w 3571092"/>
                  <a:gd name="connsiteY7" fmla="*/ 1034275 h 2809153"/>
                  <a:gd name="connsiteX8" fmla="*/ 3150209 w 3571092"/>
                  <a:gd name="connsiteY8" fmla="*/ 880104 h 2809153"/>
                  <a:gd name="connsiteX9" fmla="*/ 2972409 w 3571092"/>
                  <a:gd name="connsiteY9" fmla="*/ 572126 h 2809153"/>
                  <a:gd name="connsiteX10" fmla="*/ 2063986 w 3571092"/>
                  <a:gd name="connsiteY10" fmla="*/ 47646 h 2809153"/>
                  <a:gd name="connsiteX11" fmla="*/ 1708355 w 3571092"/>
                  <a:gd name="connsiteY11" fmla="*/ 47646 h 2809153"/>
                  <a:gd name="connsiteX12" fmla="*/ 799932 w 3571092"/>
                  <a:gd name="connsiteY12" fmla="*/ 572126 h 2809153"/>
                  <a:gd name="connsiteX13" fmla="*/ 622102 w 3571092"/>
                  <a:gd name="connsiteY13" fmla="*/ 880107 h 2809153"/>
                  <a:gd name="connsiteX14" fmla="*/ 622102 w 3571092"/>
                  <a:gd name="connsiteY14" fmla="*/ 1034275 h 2809153"/>
                  <a:gd name="connsiteX15" fmla="*/ 518063 w 3571092"/>
                  <a:gd name="connsiteY15" fmla="*/ 1138333 h 2809153"/>
                  <a:gd name="connsiteX16" fmla="*/ 407132 w 3571092"/>
                  <a:gd name="connsiteY16" fmla="*/ 1138333 h 2809153"/>
                  <a:gd name="connsiteX17" fmla="*/ 268667 w 3571092"/>
                  <a:gd name="connsiteY17" fmla="*/ 1138333 h 2809153"/>
                  <a:gd name="connsiteX18" fmla="*/ 179904 w 3571092"/>
                  <a:gd name="connsiteY18" fmla="*/ 1227083 h 2809153"/>
                  <a:gd name="connsiteX19" fmla="*/ 179904 w 3571092"/>
                  <a:gd name="connsiteY19" fmla="*/ 1227083 h 2809153"/>
                  <a:gd name="connsiteX20" fmla="*/ 268667 w 3571092"/>
                  <a:gd name="connsiteY20" fmla="*/ 1315834 h 2809153"/>
                  <a:gd name="connsiteX21" fmla="*/ 341848 w 3571092"/>
                  <a:gd name="connsiteY21" fmla="*/ 1315834 h 2809153"/>
                  <a:gd name="connsiteX22" fmla="*/ 407132 w 3571092"/>
                  <a:gd name="connsiteY22" fmla="*/ 1315834 h 2809153"/>
                  <a:gd name="connsiteX23" fmla="*/ 458968 w 3571092"/>
                  <a:gd name="connsiteY23" fmla="*/ 1315834 h 2809153"/>
                  <a:gd name="connsiteX24" fmla="*/ 547701 w 3571092"/>
                  <a:gd name="connsiteY24" fmla="*/ 1404584 h 2809153"/>
                  <a:gd name="connsiteX25" fmla="*/ 547701 w 3571092"/>
                  <a:gd name="connsiteY25" fmla="*/ 1404584 h 2809153"/>
                  <a:gd name="connsiteX26" fmla="*/ 458968 w 3571092"/>
                  <a:gd name="connsiteY26" fmla="*/ 1493335 h 2809153"/>
                  <a:gd name="connsiteX27" fmla="*/ 407132 w 3571092"/>
                  <a:gd name="connsiteY27" fmla="*/ 1493335 h 2809153"/>
                  <a:gd name="connsiteX28" fmla="*/ 341848 w 3571092"/>
                  <a:gd name="connsiteY28" fmla="*/ 1493335 h 2809153"/>
                  <a:gd name="connsiteX29" fmla="*/ 126848 w 3571092"/>
                  <a:gd name="connsiteY29" fmla="*/ 1493335 h 2809153"/>
                  <a:gd name="connsiteX30" fmla="*/ 88763 w 3571092"/>
                  <a:gd name="connsiteY30" fmla="*/ 1493335 h 2809153"/>
                  <a:gd name="connsiteX31" fmla="*/ 0 w 3571092"/>
                  <a:gd name="connsiteY31" fmla="*/ 1582085 h 2809153"/>
                  <a:gd name="connsiteX32" fmla="*/ 0 w 3571092"/>
                  <a:gd name="connsiteY32" fmla="*/ 1582085 h 2809153"/>
                  <a:gd name="connsiteX33" fmla="*/ 88763 w 3571092"/>
                  <a:gd name="connsiteY33" fmla="*/ 1670836 h 2809153"/>
                  <a:gd name="connsiteX34" fmla="*/ 126848 w 3571092"/>
                  <a:gd name="connsiteY34" fmla="*/ 1670836 h 2809153"/>
                  <a:gd name="connsiteX35" fmla="*/ 407132 w 3571092"/>
                  <a:gd name="connsiteY35" fmla="*/ 1670836 h 2809153"/>
                  <a:gd name="connsiteX36" fmla="*/ 518063 w 3571092"/>
                  <a:gd name="connsiteY36" fmla="*/ 1670836 h 2809153"/>
                  <a:gd name="connsiteX37" fmla="*/ 622102 w 3571092"/>
                  <a:gd name="connsiteY37" fmla="*/ 1774891 h 2809153"/>
                  <a:gd name="connsiteX38" fmla="*/ 622102 w 3571092"/>
                  <a:gd name="connsiteY38" fmla="*/ 1929059 h 2809153"/>
                  <a:gd name="connsiteX39" fmla="*/ 799932 w 3571092"/>
                  <a:gd name="connsiteY39" fmla="*/ 2237052 h 2809153"/>
                  <a:gd name="connsiteX40" fmla="*/ 1708355 w 3571092"/>
                  <a:gd name="connsiteY40" fmla="*/ 2761517 h 2809153"/>
                  <a:gd name="connsiteX41" fmla="*/ 2063986 w 3571092"/>
                  <a:gd name="connsiteY41" fmla="*/ 2761517 h 2809153"/>
                  <a:gd name="connsiteX42" fmla="*/ 2972409 w 3571092"/>
                  <a:gd name="connsiteY42" fmla="*/ 2237052 h 2809153"/>
                  <a:gd name="connsiteX43" fmla="*/ 3150209 w 3571092"/>
                  <a:gd name="connsiteY43" fmla="*/ 1929059 h 2809153"/>
                  <a:gd name="connsiteX44" fmla="*/ 3150209 w 3571092"/>
                  <a:gd name="connsiteY44" fmla="*/ 1670833 h 2809153"/>
                  <a:gd name="connsiteX45" fmla="*/ 3112124 w 3571092"/>
                  <a:gd name="connsiteY45" fmla="*/ 1670833 h 2809153"/>
                  <a:gd name="connsiteX46" fmla="*/ 3023361 w 3571092"/>
                  <a:gd name="connsiteY46" fmla="*/ 1582079 h 2809153"/>
                  <a:gd name="connsiteX47" fmla="*/ 3023361 w 3571092"/>
                  <a:gd name="connsiteY47" fmla="*/ 1582079 h 2809153"/>
                  <a:gd name="connsiteX48" fmla="*/ 3112124 w 3571092"/>
                  <a:gd name="connsiteY48" fmla="*/ 1493329 h 2809153"/>
                  <a:gd name="connsiteX49" fmla="*/ 3150209 w 3571092"/>
                  <a:gd name="connsiteY49" fmla="*/ 1493329 h 2809153"/>
                  <a:gd name="connsiteX50" fmla="*/ 3365210 w 3571092"/>
                  <a:gd name="connsiteY50" fmla="*/ 1493329 h 2809153"/>
                  <a:gd name="connsiteX51" fmla="*/ 3430493 w 3571092"/>
                  <a:gd name="connsiteY51" fmla="*/ 1493329 h 2809153"/>
                  <a:gd name="connsiteX52" fmla="*/ 3482330 w 3571092"/>
                  <a:gd name="connsiteY52" fmla="*/ 1493329 h 2809153"/>
                  <a:gd name="connsiteX53" fmla="*/ 3571093 w 3571092"/>
                  <a:gd name="connsiteY53" fmla="*/ 1404578 h 2809153"/>
                  <a:gd name="connsiteX54" fmla="*/ 3571093 w 3571092"/>
                  <a:gd name="connsiteY54" fmla="*/ 1404578 h 2809153"/>
                  <a:gd name="connsiteX55" fmla="*/ 3482330 w 3571092"/>
                  <a:gd name="connsiteY55" fmla="*/ 1315834 h 280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571092" h="2809153">
                    <a:moveTo>
                      <a:pt x="3482330" y="1315834"/>
                    </a:moveTo>
                    <a:lnTo>
                      <a:pt x="3430493" y="1315834"/>
                    </a:lnTo>
                    <a:lnTo>
                      <a:pt x="3365210" y="1315834"/>
                    </a:lnTo>
                    <a:lnTo>
                      <a:pt x="3292028" y="1315834"/>
                    </a:lnTo>
                    <a:cubicBezTo>
                      <a:pt x="3242997" y="1315834"/>
                      <a:pt x="3203265" y="1276099"/>
                      <a:pt x="3203265" y="1227083"/>
                    </a:cubicBezTo>
                    <a:cubicBezTo>
                      <a:pt x="3203265" y="1178067"/>
                      <a:pt x="3242997" y="1138333"/>
                      <a:pt x="3292028" y="1138333"/>
                    </a:cubicBezTo>
                    <a:lnTo>
                      <a:pt x="3254279" y="1138333"/>
                    </a:lnTo>
                    <a:cubicBezTo>
                      <a:pt x="3196801" y="1138333"/>
                      <a:pt x="3150209" y="1091744"/>
                      <a:pt x="3150209" y="1034275"/>
                    </a:cubicBezTo>
                    <a:lnTo>
                      <a:pt x="3150209" y="880104"/>
                    </a:lnTo>
                    <a:cubicBezTo>
                      <a:pt x="3150209" y="753052"/>
                      <a:pt x="3082425" y="635651"/>
                      <a:pt x="2972409" y="572126"/>
                    </a:cubicBezTo>
                    <a:lnTo>
                      <a:pt x="2063986" y="47646"/>
                    </a:lnTo>
                    <a:cubicBezTo>
                      <a:pt x="1953939" y="-15882"/>
                      <a:pt x="1818371" y="-15882"/>
                      <a:pt x="1708355" y="47646"/>
                    </a:cubicBezTo>
                    <a:lnTo>
                      <a:pt x="799932" y="572126"/>
                    </a:lnTo>
                    <a:cubicBezTo>
                      <a:pt x="689886" y="635654"/>
                      <a:pt x="622102" y="753055"/>
                      <a:pt x="622102" y="880107"/>
                    </a:cubicBezTo>
                    <a:lnTo>
                      <a:pt x="622102" y="1034275"/>
                    </a:lnTo>
                    <a:cubicBezTo>
                      <a:pt x="622102" y="1091744"/>
                      <a:pt x="575540" y="1138333"/>
                      <a:pt x="518063" y="1138333"/>
                    </a:cubicBezTo>
                    <a:lnTo>
                      <a:pt x="407132" y="1138333"/>
                    </a:lnTo>
                    <a:lnTo>
                      <a:pt x="268667" y="1138333"/>
                    </a:lnTo>
                    <a:cubicBezTo>
                      <a:pt x="219635" y="1138333"/>
                      <a:pt x="179904" y="1178067"/>
                      <a:pt x="179904" y="1227083"/>
                    </a:cubicBezTo>
                    <a:lnTo>
                      <a:pt x="179904" y="1227083"/>
                    </a:lnTo>
                    <a:cubicBezTo>
                      <a:pt x="179904" y="1276099"/>
                      <a:pt x="219635" y="1315834"/>
                      <a:pt x="268667" y="1315834"/>
                    </a:cubicBezTo>
                    <a:lnTo>
                      <a:pt x="341848" y="1315834"/>
                    </a:lnTo>
                    <a:lnTo>
                      <a:pt x="407132" y="1315834"/>
                    </a:lnTo>
                    <a:lnTo>
                      <a:pt x="458968" y="1315834"/>
                    </a:lnTo>
                    <a:cubicBezTo>
                      <a:pt x="507970" y="1315834"/>
                      <a:pt x="547701" y="1355568"/>
                      <a:pt x="547701" y="1404584"/>
                    </a:cubicBezTo>
                    <a:lnTo>
                      <a:pt x="547701" y="1404584"/>
                    </a:lnTo>
                    <a:cubicBezTo>
                      <a:pt x="547701" y="1453601"/>
                      <a:pt x="507970" y="1493335"/>
                      <a:pt x="458968" y="1493335"/>
                    </a:cubicBezTo>
                    <a:lnTo>
                      <a:pt x="407132" y="1493335"/>
                    </a:lnTo>
                    <a:lnTo>
                      <a:pt x="341848" y="1493335"/>
                    </a:lnTo>
                    <a:lnTo>
                      <a:pt x="126848" y="1493335"/>
                    </a:lnTo>
                    <a:lnTo>
                      <a:pt x="88763" y="1493335"/>
                    </a:lnTo>
                    <a:cubicBezTo>
                      <a:pt x="39731" y="1493335"/>
                      <a:pt x="0" y="1533069"/>
                      <a:pt x="0" y="1582085"/>
                    </a:cubicBezTo>
                    <a:lnTo>
                      <a:pt x="0" y="1582085"/>
                    </a:lnTo>
                    <a:cubicBezTo>
                      <a:pt x="0" y="1631102"/>
                      <a:pt x="39731" y="1670836"/>
                      <a:pt x="88763" y="1670836"/>
                    </a:cubicBezTo>
                    <a:lnTo>
                      <a:pt x="126848" y="1670836"/>
                    </a:lnTo>
                    <a:lnTo>
                      <a:pt x="407132" y="1670836"/>
                    </a:lnTo>
                    <a:lnTo>
                      <a:pt x="518063" y="1670836"/>
                    </a:lnTo>
                    <a:cubicBezTo>
                      <a:pt x="575540" y="1670836"/>
                      <a:pt x="622102" y="1717425"/>
                      <a:pt x="622102" y="1774891"/>
                    </a:cubicBezTo>
                    <a:lnTo>
                      <a:pt x="622102" y="1929059"/>
                    </a:lnTo>
                    <a:cubicBezTo>
                      <a:pt x="622102" y="2056111"/>
                      <a:pt x="689886" y="2173512"/>
                      <a:pt x="799932" y="2237052"/>
                    </a:cubicBezTo>
                    <a:lnTo>
                      <a:pt x="1708355" y="2761517"/>
                    </a:lnTo>
                    <a:cubicBezTo>
                      <a:pt x="1818371" y="2825032"/>
                      <a:pt x="1953939" y="2825032"/>
                      <a:pt x="2063986" y="2761517"/>
                    </a:cubicBezTo>
                    <a:lnTo>
                      <a:pt x="2972409" y="2237052"/>
                    </a:lnTo>
                    <a:cubicBezTo>
                      <a:pt x="3082425" y="2173512"/>
                      <a:pt x="3150209" y="2056111"/>
                      <a:pt x="3150209" y="1929059"/>
                    </a:cubicBezTo>
                    <a:lnTo>
                      <a:pt x="3150209" y="1670833"/>
                    </a:lnTo>
                    <a:lnTo>
                      <a:pt x="3112124" y="1670833"/>
                    </a:lnTo>
                    <a:cubicBezTo>
                      <a:pt x="3063093" y="1670833"/>
                      <a:pt x="3023361" y="1631099"/>
                      <a:pt x="3023361" y="1582079"/>
                    </a:cubicBezTo>
                    <a:lnTo>
                      <a:pt x="3023361" y="1582079"/>
                    </a:lnTo>
                    <a:cubicBezTo>
                      <a:pt x="3023361" y="1533063"/>
                      <a:pt x="3063093" y="1493329"/>
                      <a:pt x="3112124" y="1493329"/>
                    </a:cubicBezTo>
                    <a:lnTo>
                      <a:pt x="3150209" y="1493329"/>
                    </a:lnTo>
                    <a:lnTo>
                      <a:pt x="3365210" y="1493329"/>
                    </a:lnTo>
                    <a:lnTo>
                      <a:pt x="3430493" y="1493329"/>
                    </a:lnTo>
                    <a:lnTo>
                      <a:pt x="3482330" y="1493329"/>
                    </a:lnTo>
                    <a:cubicBezTo>
                      <a:pt x="3531362" y="1493329"/>
                      <a:pt x="3571093" y="1453594"/>
                      <a:pt x="3571093" y="1404578"/>
                    </a:cubicBezTo>
                    <a:lnTo>
                      <a:pt x="3571093" y="1404578"/>
                    </a:lnTo>
                    <a:cubicBezTo>
                      <a:pt x="3571093" y="1355568"/>
                      <a:pt x="3531331" y="1315834"/>
                      <a:pt x="3482330" y="1315834"/>
                    </a:cubicBezTo>
                    <a:close/>
                  </a:path>
                </a:pathLst>
              </a:custGeom>
              <a:solidFill>
                <a:srgbClr val="FE7170"/>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31" name="Freeform: Shape 30">
                <a:extLst>
                  <a:ext uri="{FF2B5EF4-FFF2-40B4-BE49-F238E27FC236}">
                    <a16:creationId xmlns:a16="http://schemas.microsoft.com/office/drawing/2014/main" id="{B394CD70-BFBC-55CF-74A8-FCEB936436D1}"/>
                  </a:ext>
                </a:extLst>
              </p:cNvPr>
              <p:cNvSpPr/>
              <p:nvPr/>
            </p:nvSpPr>
            <p:spPr>
              <a:xfrm>
                <a:off x="12878329" y="4552452"/>
                <a:ext cx="177501" cy="177501"/>
              </a:xfrm>
              <a:custGeom>
                <a:avLst/>
                <a:gdLst>
                  <a:gd name="connsiteX0" fmla="*/ 177502 w 177501"/>
                  <a:gd name="connsiteY0" fmla="*/ 88751 h 177501"/>
                  <a:gd name="connsiteX1" fmla="*/ 88751 w 177501"/>
                  <a:gd name="connsiteY1" fmla="*/ 177501 h 177501"/>
                  <a:gd name="connsiteX2" fmla="*/ 1 w 177501"/>
                  <a:gd name="connsiteY2" fmla="*/ 88751 h 177501"/>
                  <a:gd name="connsiteX3" fmla="*/ 88751 w 177501"/>
                  <a:gd name="connsiteY3" fmla="*/ 0 h 177501"/>
                  <a:gd name="connsiteX4" fmla="*/ 177502 w 177501"/>
                  <a:gd name="connsiteY4" fmla="*/ 88751 h 177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01" h="177501">
                    <a:moveTo>
                      <a:pt x="177502" y="88751"/>
                    </a:moveTo>
                    <a:cubicBezTo>
                      <a:pt x="177502" y="137766"/>
                      <a:pt x="137767" y="177501"/>
                      <a:pt x="88751" y="177501"/>
                    </a:cubicBezTo>
                    <a:cubicBezTo>
                      <a:pt x="39736" y="177501"/>
                      <a:pt x="1" y="137766"/>
                      <a:pt x="1" y="88751"/>
                    </a:cubicBezTo>
                    <a:cubicBezTo>
                      <a:pt x="1" y="39735"/>
                      <a:pt x="39736" y="0"/>
                      <a:pt x="88751" y="0"/>
                    </a:cubicBezTo>
                    <a:cubicBezTo>
                      <a:pt x="137767" y="0"/>
                      <a:pt x="177502" y="39735"/>
                      <a:pt x="177502" y="88751"/>
                    </a:cubicBezTo>
                    <a:close/>
                  </a:path>
                </a:pathLst>
              </a:custGeom>
              <a:solidFill>
                <a:srgbClr val="FE7170"/>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32" name="Freeform: Shape 31">
                <a:extLst>
                  <a:ext uri="{FF2B5EF4-FFF2-40B4-BE49-F238E27FC236}">
                    <a16:creationId xmlns:a16="http://schemas.microsoft.com/office/drawing/2014/main" id="{A8950DA1-7702-13A0-012A-B5D3659010BB}"/>
                  </a:ext>
                </a:extLst>
              </p:cNvPr>
              <p:cNvSpPr/>
              <p:nvPr/>
            </p:nvSpPr>
            <p:spPr>
              <a:xfrm>
                <a:off x="10070261" y="3419567"/>
                <a:ext cx="2162201" cy="2443274"/>
              </a:xfrm>
              <a:custGeom>
                <a:avLst/>
                <a:gdLst>
                  <a:gd name="connsiteX0" fmla="*/ 1081101 w 2162201"/>
                  <a:gd name="connsiteY0" fmla="*/ 2443275 h 2443274"/>
                  <a:gd name="connsiteX1" fmla="*/ 994777 w 2162201"/>
                  <a:gd name="connsiteY1" fmla="*/ 2420131 h 2443274"/>
                  <a:gd name="connsiteX2" fmla="*/ 86354 w 2162201"/>
                  <a:gd name="connsiteY2" fmla="*/ 1895653 h 2443274"/>
                  <a:gd name="connsiteX3" fmla="*/ 0 w 2162201"/>
                  <a:gd name="connsiteY3" fmla="*/ 1746117 h 2443274"/>
                  <a:gd name="connsiteX4" fmla="*/ 0 w 2162201"/>
                  <a:gd name="connsiteY4" fmla="*/ 697155 h 2443274"/>
                  <a:gd name="connsiteX5" fmla="*/ 86354 w 2162201"/>
                  <a:gd name="connsiteY5" fmla="*/ 547615 h 2443274"/>
                  <a:gd name="connsiteX6" fmla="*/ 994777 w 2162201"/>
                  <a:gd name="connsiteY6" fmla="*/ 23134 h 2443274"/>
                  <a:gd name="connsiteX7" fmla="*/ 1081101 w 2162201"/>
                  <a:gd name="connsiteY7" fmla="*/ 0 h 2443274"/>
                  <a:gd name="connsiteX8" fmla="*/ 1167455 w 2162201"/>
                  <a:gd name="connsiteY8" fmla="*/ 23134 h 2443274"/>
                  <a:gd name="connsiteX9" fmla="*/ 2075878 w 2162201"/>
                  <a:gd name="connsiteY9" fmla="*/ 547615 h 2443274"/>
                  <a:gd name="connsiteX10" fmla="*/ 2162201 w 2162201"/>
                  <a:gd name="connsiteY10" fmla="*/ 697152 h 2443274"/>
                  <a:gd name="connsiteX11" fmla="*/ 2162201 w 2162201"/>
                  <a:gd name="connsiteY11" fmla="*/ 1746117 h 2443274"/>
                  <a:gd name="connsiteX12" fmla="*/ 2075878 w 2162201"/>
                  <a:gd name="connsiteY12" fmla="*/ 1895659 h 2443274"/>
                  <a:gd name="connsiteX13" fmla="*/ 1167455 w 2162201"/>
                  <a:gd name="connsiteY13" fmla="*/ 2420131 h 2443274"/>
                  <a:gd name="connsiteX14" fmla="*/ 1081101 w 2162201"/>
                  <a:gd name="connsiteY14" fmla="*/ 2443275 h 244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62201" h="2443274">
                    <a:moveTo>
                      <a:pt x="1081101" y="2443275"/>
                    </a:moveTo>
                    <a:cubicBezTo>
                      <a:pt x="1050853" y="2443275"/>
                      <a:pt x="1020970" y="2435286"/>
                      <a:pt x="994777" y="2420131"/>
                    </a:cubicBezTo>
                    <a:lnTo>
                      <a:pt x="86354" y="1895653"/>
                    </a:lnTo>
                    <a:cubicBezTo>
                      <a:pt x="33084" y="1864908"/>
                      <a:pt x="0" y="1807610"/>
                      <a:pt x="0" y="1746117"/>
                    </a:cubicBezTo>
                    <a:lnTo>
                      <a:pt x="0" y="697155"/>
                    </a:lnTo>
                    <a:cubicBezTo>
                      <a:pt x="0" y="635661"/>
                      <a:pt x="33084" y="578364"/>
                      <a:pt x="86354" y="547615"/>
                    </a:cubicBezTo>
                    <a:lnTo>
                      <a:pt x="994777" y="23134"/>
                    </a:lnTo>
                    <a:cubicBezTo>
                      <a:pt x="1021001" y="8001"/>
                      <a:pt x="1050853" y="0"/>
                      <a:pt x="1081101" y="0"/>
                    </a:cubicBezTo>
                    <a:cubicBezTo>
                      <a:pt x="1111379" y="0"/>
                      <a:pt x="1141231" y="8001"/>
                      <a:pt x="1167455" y="23134"/>
                    </a:cubicBezTo>
                    <a:lnTo>
                      <a:pt x="2075878" y="547615"/>
                    </a:lnTo>
                    <a:cubicBezTo>
                      <a:pt x="2129117" y="578361"/>
                      <a:pt x="2162201" y="635661"/>
                      <a:pt x="2162201" y="697152"/>
                    </a:cubicBezTo>
                    <a:lnTo>
                      <a:pt x="2162201" y="1746117"/>
                    </a:lnTo>
                    <a:cubicBezTo>
                      <a:pt x="2162201" y="1807610"/>
                      <a:pt x="2129117" y="1864911"/>
                      <a:pt x="2075878" y="1895659"/>
                    </a:cubicBezTo>
                    <a:lnTo>
                      <a:pt x="1167455" y="2420131"/>
                    </a:lnTo>
                    <a:cubicBezTo>
                      <a:pt x="1141231" y="2435286"/>
                      <a:pt x="1111379" y="2443275"/>
                      <a:pt x="1081101" y="2443275"/>
                    </a:cubicBezTo>
                    <a:close/>
                  </a:path>
                </a:pathLst>
              </a:custGeom>
              <a:solidFill>
                <a:srgbClr val="FFFFFF"/>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grpSp>
        <p:sp>
          <p:nvSpPr>
            <p:cNvPr id="29" name="TextBox 28">
              <a:extLst>
                <a:ext uri="{FF2B5EF4-FFF2-40B4-BE49-F238E27FC236}">
                  <a16:creationId xmlns:a16="http://schemas.microsoft.com/office/drawing/2014/main" id="{02AB55C3-355A-300E-9E72-ECB4C08EE27E}"/>
                </a:ext>
              </a:extLst>
            </p:cNvPr>
            <p:cNvSpPr txBox="1"/>
            <p:nvPr/>
          </p:nvSpPr>
          <p:spPr>
            <a:xfrm>
              <a:off x="10324586" y="5369192"/>
              <a:ext cx="1829268" cy="457176"/>
            </a:xfrm>
            <a:prstGeom prst="rect">
              <a:avLst/>
            </a:prstGeom>
            <a:noFill/>
          </p:spPr>
          <p:txBody>
            <a:bodyPr wrap="square" anchor="ctr">
              <a:spAutoFit/>
            </a:bodyPr>
            <a:lstStyle/>
            <a:p>
              <a:pPr algn="ctr">
                <a:lnSpc>
                  <a:spcPct val="115000"/>
                </a:lnSpc>
                <a:buClrTx/>
                <a:buFontTx/>
                <a:buNone/>
              </a:pPr>
              <a:r>
                <a:rPr lang="en-IN" sz="2200" b="0" i="0">
                  <a:solidFill>
                    <a:schemeClr val="tx1">
                      <a:lumMod val="75000"/>
                      <a:lumOff val="25000"/>
                    </a:schemeClr>
                  </a:solidFill>
                  <a:effectLst/>
                  <a:latin typeface="+mn-lt"/>
                </a:rPr>
                <a:t>Monitoring</a:t>
              </a:r>
              <a:endParaRPr lang="en-US" sz="2200" b="1" kern="1200">
                <a:solidFill>
                  <a:schemeClr val="tx1">
                    <a:lumMod val="75000"/>
                    <a:lumOff val="25000"/>
                  </a:schemeClr>
                </a:solidFill>
                <a:latin typeface="+mn-lt"/>
                <a:ea typeface="+mn-ea"/>
                <a:cs typeface="+mn-cs"/>
              </a:endParaRPr>
            </a:p>
          </p:txBody>
        </p:sp>
        <p:grpSp>
          <p:nvGrpSpPr>
            <p:cNvPr id="34" name="Graphic 2">
              <a:extLst>
                <a:ext uri="{FF2B5EF4-FFF2-40B4-BE49-F238E27FC236}">
                  <a16:creationId xmlns:a16="http://schemas.microsoft.com/office/drawing/2014/main" id="{A469F6A2-1FDF-D38A-F2EE-B23A4F5D4DBF}"/>
                </a:ext>
              </a:extLst>
            </p:cNvPr>
            <p:cNvGrpSpPr/>
            <p:nvPr/>
          </p:nvGrpSpPr>
          <p:grpSpPr>
            <a:xfrm>
              <a:off x="12606620" y="4481467"/>
              <a:ext cx="2506907" cy="2235482"/>
              <a:chOff x="12288567" y="3236612"/>
              <a:chExt cx="3150239" cy="2809159"/>
            </a:xfrm>
          </p:grpSpPr>
          <p:sp>
            <p:nvSpPr>
              <p:cNvPr id="36" name="Freeform: Shape 35">
                <a:extLst>
                  <a:ext uri="{FF2B5EF4-FFF2-40B4-BE49-F238E27FC236}">
                    <a16:creationId xmlns:a16="http://schemas.microsoft.com/office/drawing/2014/main" id="{2E3CE658-5F2F-D95C-318A-7F66F803F6CC}"/>
                  </a:ext>
                </a:extLst>
              </p:cNvPr>
              <p:cNvSpPr/>
              <p:nvPr/>
            </p:nvSpPr>
            <p:spPr>
              <a:xfrm>
                <a:off x="12288567" y="3236612"/>
                <a:ext cx="3150239" cy="2809159"/>
              </a:xfrm>
              <a:custGeom>
                <a:avLst/>
                <a:gdLst>
                  <a:gd name="connsiteX0" fmla="*/ 2972408 w 3150239"/>
                  <a:gd name="connsiteY0" fmla="*/ 572126 h 2809159"/>
                  <a:gd name="connsiteX1" fmla="*/ 2063985 w 3150239"/>
                  <a:gd name="connsiteY1" fmla="*/ 47646 h 2809159"/>
                  <a:gd name="connsiteX2" fmla="*/ 1708355 w 3150239"/>
                  <a:gd name="connsiteY2" fmla="*/ 47646 h 2809159"/>
                  <a:gd name="connsiteX3" fmla="*/ 799932 w 3150239"/>
                  <a:gd name="connsiteY3" fmla="*/ 572129 h 2809159"/>
                  <a:gd name="connsiteX4" fmla="*/ 622132 w 3150239"/>
                  <a:gd name="connsiteY4" fmla="*/ 880110 h 2809159"/>
                  <a:gd name="connsiteX5" fmla="*/ 622132 w 3150239"/>
                  <a:gd name="connsiteY5" fmla="*/ 1034278 h 2809159"/>
                  <a:gd name="connsiteX6" fmla="*/ 518063 w 3150239"/>
                  <a:gd name="connsiteY6" fmla="*/ 1138336 h 2809159"/>
                  <a:gd name="connsiteX7" fmla="*/ 407132 w 3150239"/>
                  <a:gd name="connsiteY7" fmla="*/ 1138336 h 2809159"/>
                  <a:gd name="connsiteX8" fmla="*/ 268667 w 3150239"/>
                  <a:gd name="connsiteY8" fmla="*/ 1138336 h 2809159"/>
                  <a:gd name="connsiteX9" fmla="*/ 179904 w 3150239"/>
                  <a:gd name="connsiteY9" fmla="*/ 1227086 h 2809159"/>
                  <a:gd name="connsiteX10" fmla="*/ 179904 w 3150239"/>
                  <a:gd name="connsiteY10" fmla="*/ 1227086 h 2809159"/>
                  <a:gd name="connsiteX11" fmla="*/ 268667 w 3150239"/>
                  <a:gd name="connsiteY11" fmla="*/ 1315837 h 2809159"/>
                  <a:gd name="connsiteX12" fmla="*/ 341848 w 3150239"/>
                  <a:gd name="connsiteY12" fmla="*/ 1315837 h 2809159"/>
                  <a:gd name="connsiteX13" fmla="*/ 407132 w 3150239"/>
                  <a:gd name="connsiteY13" fmla="*/ 1315837 h 2809159"/>
                  <a:gd name="connsiteX14" fmla="*/ 458968 w 3150239"/>
                  <a:gd name="connsiteY14" fmla="*/ 1315837 h 2809159"/>
                  <a:gd name="connsiteX15" fmla="*/ 547732 w 3150239"/>
                  <a:gd name="connsiteY15" fmla="*/ 1404588 h 2809159"/>
                  <a:gd name="connsiteX16" fmla="*/ 547732 w 3150239"/>
                  <a:gd name="connsiteY16" fmla="*/ 1404588 h 2809159"/>
                  <a:gd name="connsiteX17" fmla="*/ 458968 w 3150239"/>
                  <a:gd name="connsiteY17" fmla="*/ 1493338 h 2809159"/>
                  <a:gd name="connsiteX18" fmla="*/ 407132 w 3150239"/>
                  <a:gd name="connsiteY18" fmla="*/ 1493338 h 2809159"/>
                  <a:gd name="connsiteX19" fmla="*/ 341848 w 3150239"/>
                  <a:gd name="connsiteY19" fmla="*/ 1493338 h 2809159"/>
                  <a:gd name="connsiteX20" fmla="*/ 126848 w 3150239"/>
                  <a:gd name="connsiteY20" fmla="*/ 1493338 h 2809159"/>
                  <a:gd name="connsiteX21" fmla="*/ 88763 w 3150239"/>
                  <a:gd name="connsiteY21" fmla="*/ 1493338 h 2809159"/>
                  <a:gd name="connsiteX22" fmla="*/ 0 w 3150239"/>
                  <a:gd name="connsiteY22" fmla="*/ 1582089 h 2809159"/>
                  <a:gd name="connsiteX23" fmla="*/ 0 w 3150239"/>
                  <a:gd name="connsiteY23" fmla="*/ 1582089 h 2809159"/>
                  <a:gd name="connsiteX24" fmla="*/ 88763 w 3150239"/>
                  <a:gd name="connsiteY24" fmla="*/ 1670839 h 2809159"/>
                  <a:gd name="connsiteX25" fmla="*/ 126848 w 3150239"/>
                  <a:gd name="connsiteY25" fmla="*/ 1670839 h 2809159"/>
                  <a:gd name="connsiteX26" fmla="*/ 407132 w 3150239"/>
                  <a:gd name="connsiteY26" fmla="*/ 1670839 h 2809159"/>
                  <a:gd name="connsiteX27" fmla="*/ 518063 w 3150239"/>
                  <a:gd name="connsiteY27" fmla="*/ 1670839 h 2809159"/>
                  <a:gd name="connsiteX28" fmla="*/ 622132 w 3150239"/>
                  <a:gd name="connsiteY28" fmla="*/ 1774894 h 2809159"/>
                  <a:gd name="connsiteX29" fmla="*/ 622132 w 3150239"/>
                  <a:gd name="connsiteY29" fmla="*/ 1929062 h 2809159"/>
                  <a:gd name="connsiteX30" fmla="*/ 799932 w 3150239"/>
                  <a:gd name="connsiteY30" fmla="*/ 2237058 h 2809159"/>
                  <a:gd name="connsiteX31" fmla="*/ 1708355 w 3150239"/>
                  <a:gd name="connsiteY31" fmla="*/ 2761523 h 2809159"/>
                  <a:gd name="connsiteX32" fmla="*/ 2063985 w 3150239"/>
                  <a:gd name="connsiteY32" fmla="*/ 2761523 h 2809159"/>
                  <a:gd name="connsiteX33" fmla="*/ 2972408 w 3150239"/>
                  <a:gd name="connsiteY33" fmla="*/ 2237058 h 2809159"/>
                  <a:gd name="connsiteX34" fmla="*/ 3150240 w 3150239"/>
                  <a:gd name="connsiteY34" fmla="*/ 1929059 h 2809159"/>
                  <a:gd name="connsiteX35" fmla="*/ 3150240 w 3150239"/>
                  <a:gd name="connsiteY35" fmla="*/ 880098 h 2809159"/>
                  <a:gd name="connsiteX36" fmla="*/ 2972408 w 3150239"/>
                  <a:gd name="connsiteY36" fmla="*/ 572126 h 280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50239" h="2809159">
                    <a:moveTo>
                      <a:pt x="2972408" y="572126"/>
                    </a:moveTo>
                    <a:lnTo>
                      <a:pt x="2063985" y="47646"/>
                    </a:lnTo>
                    <a:cubicBezTo>
                      <a:pt x="1953939" y="-15882"/>
                      <a:pt x="1818401" y="-15882"/>
                      <a:pt x="1708355" y="47646"/>
                    </a:cubicBezTo>
                    <a:lnTo>
                      <a:pt x="799932" y="572129"/>
                    </a:lnTo>
                    <a:cubicBezTo>
                      <a:pt x="689916" y="635657"/>
                      <a:pt x="622132" y="753058"/>
                      <a:pt x="622132" y="880110"/>
                    </a:cubicBezTo>
                    <a:lnTo>
                      <a:pt x="622132" y="1034278"/>
                    </a:lnTo>
                    <a:cubicBezTo>
                      <a:pt x="622132" y="1091747"/>
                      <a:pt x="575540" y="1138336"/>
                      <a:pt x="518063" y="1138336"/>
                    </a:cubicBezTo>
                    <a:lnTo>
                      <a:pt x="407132" y="1138336"/>
                    </a:lnTo>
                    <a:lnTo>
                      <a:pt x="268667" y="1138336"/>
                    </a:lnTo>
                    <a:cubicBezTo>
                      <a:pt x="219635" y="1138336"/>
                      <a:pt x="179904" y="1178070"/>
                      <a:pt x="179904" y="1227086"/>
                    </a:cubicBezTo>
                    <a:lnTo>
                      <a:pt x="179904" y="1227086"/>
                    </a:lnTo>
                    <a:cubicBezTo>
                      <a:pt x="179904" y="1276103"/>
                      <a:pt x="219635" y="1315837"/>
                      <a:pt x="268667" y="1315837"/>
                    </a:cubicBezTo>
                    <a:lnTo>
                      <a:pt x="341848" y="1315837"/>
                    </a:lnTo>
                    <a:lnTo>
                      <a:pt x="407132" y="1315837"/>
                    </a:lnTo>
                    <a:lnTo>
                      <a:pt x="458968" y="1315837"/>
                    </a:lnTo>
                    <a:cubicBezTo>
                      <a:pt x="507970" y="1315837"/>
                      <a:pt x="547732" y="1355571"/>
                      <a:pt x="547732" y="1404588"/>
                    </a:cubicBezTo>
                    <a:lnTo>
                      <a:pt x="547732" y="1404588"/>
                    </a:lnTo>
                    <a:cubicBezTo>
                      <a:pt x="547732" y="1453604"/>
                      <a:pt x="507970" y="1493338"/>
                      <a:pt x="458968" y="1493338"/>
                    </a:cubicBezTo>
                    <a:lnTo>
                      <a:pt x="407132" y="1493338"/>
                    </a:lnTo>
                    <a:lnTo>
                      <a:pt x="341848" y="1493338"/>
                    </a:lnTo>
                    <a:lnTo>
                      <a:pt x="126848" y="1493338"/>
                    </a:lnTo>
                    <a:lnTo>
                      <a:pt x="88763" y="1493338"/>
                    </a:lnTo>
                    <a:cubicBezTo>
                      <a:pt x="39731" y="1493338"/>
                      <a:pt x="0" y="1533072"/>
                      <a:pt x="0" y="1582089"/>
                    </a:cubicBezTo>
                    <a:lnTo>
                      <a:pt x="0" y="1582089"/>
                    </a:lnTo>
                    <a:cubicBezTo>
                      <a:pt x="0" y="1631105"/>
                      <a:pt x="39731" y="1670839"/>
                      <a:pt x="88763" y="1670839"/>
                    </a:cubicBezTo>
                    <a:lnTo>
                      <a:pt x="126848" y="1670839"/>
                    </a:lnTo>
                    <a:lnTo>
                      <a:pt x="407132" y="1670839"/>
                    </a:lnTo>
                    <a:lnTo>
                      <a:pt x="518063" y="1670839"/>
                    </a:lnTo>
                    <a:cubicBezTo>
                      <a:pt x="575540" y="1670839"/>
                      <a:pt x="622132" y="1717428"/>
                      <a:pt x="622132" y="1774894"/>
                    </a:cubicBezTo>
                    <a:lnTo>
                      <a:pt x="622132" y="1929062"/>
                    </a:lnTo>
                    <a:cubicBezTo>
                      <a:pt x="622132" y="2056114"/>
                      <a:pt x="689916" y="2173515"/>
                      <a:pt x="799932" y="2237058"/>
                    </a:cubicBezTo>
                    <a:lnTo>
                      <a:pt x="1708355" y="2761523"/>
                    </a:lnTo>
                    <a:cubicBezTo>
                      <a:pt x="1818401" y="2825038"/>
                      <a:pt x="1953939" y="2825038"/>
                      <a:pt x="2063985" y="2761523"/>
                    </a:cubicBezTo>
                    <a:lnTo>
                      <a:pt x="2972408" y="2237058"/>
                    </a:lnTo>
                    <a:cubicBezTo>
                      <a:pt x="3082456" y="2173515"/>
                      <a:pt x="3150240" y="2056114"/>
                      <a:pt x="3150240" y="1929059"/>
                    </a:cubicBezTo>
                    <a:lnTo>
                      <a:pt x="3150240" y="880098"/>
                    </a:lnTo>
                    <a:cubicBezTo>
                      <a:pt x="3150240" y="753055"/>
                      <a:pt x="3082456" y="635654"/>
                      <a:pt x="2972408" y="572126"/>
                    </a:cubicBezTo>
                    <a:close/>
                  </a:path>
                </a:pathLst>
              </a:custGeom>
              <a:solidFill>
                <a:srgbClr val="BC4B71"/>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37" name="Freeform: Shape 36">
                <a:extLst>
                  <a:ext uri="{FF2B5EF4-FFF2-40B4-BE49-F238E27FC236}">
                    <a16:creationId xmlns:a16="http://schemas.microsoft.com/office/drawing/2014/main" id="{0947AB4A-B3CB-7AF2-A1FB-1223D0A4F829}"/>
                  </a:ext>
                </a:extLst>
              </p:cNvPr>
              <p:cNvSpPr/>
              <p:nvPr/>
            </p:nvSpPr>
            <p:spPr>
              <a:xfrm>
                <a:off x="13093652" y="3419567"/>
                <a:ext cx="2162201" cy="2443274"/>
              </a:xfrm>
              <a:custGeom>
                <a:avLst/>
                <a:gdLst>
                  <a:gd name="connsiteX0" fmla="*/ 1081100 w 2162201"/>
                  <a:gd name="connsiteY0" fmla="*/ 2443275 h 2443274"/>
                  <a:gd name="connsiteX1" fmla="*/ 994747 w 2162201"/>
                  <a:gd name="connsiteY1" fmla="*/ 2420131 h 2443274"/>
                  <a:gd name="connsiteX2" fmla="*/ 86324 w 2162201"/>
                  <a:gd name="connsiteY2" fmla="*/ 1895653 h 2443274"/>
                  <a:gd name="connsiteX3" fmla="*/ 0 w 2162201"/>
                  <a:gd name="connsiteY3" fmla="*/ 1746117 h 2443274"/>
                  <a:gd name="connsiteX4" fmla="*/ 0 w 2162201"/>
                  <a:gd name="connsiteY4" fmla="*/ 697155 h 2443274"/>
                  <a:gd name="connsiteX5" fmla="*/ 86324 w 2162201"/>
                  <a:gd name="connsiteY5" fmla="*/ 547615 h 2443274"/>
                  <a:gd name="connsiteX6" fmla="*/ 994747 w 2162201"/>
                  <a:gd name="connsiteY6" fmla="*/ 23134 h 2443274"/>
                  <a:gd name="connsiteX7" fmla="*/ 1081100 w 2162201"/>
                  <a:gd name="connsiteY7" fmla="*/ 0 h 2443274"/>
                  <a:gd name="connsiteX8" fmla="*/ 1167423 w 2162201"/>
                  <a:gd name="connsiteY8" fmla="*/ 23134 h 2443274"/>
                  <a:gd name="connsiteX9" fmla="*/ 2075846 w 2162201"/>
                  <a:gd name="connsiteY9" fmla="*/ 547615 h 2443274"/>
                  <a:gd name="connsiteX10" fmla="*/ 2162201 w 2162201"/>
                  <a:gd name="connsiteY10" fmla="*/ 697155 h 2443274"/>
                  <a:gd name="connsiteX11" fmla="*/ 2162201 w 2162201"/>
                  <a:gd name="connsiteY11" fmla="*/ 1746117 h 2443274"/>
                  <a:gd name="connsiteX12" fmla="*/ 2075846 w 2162201"/>
                  <a:gd name="connsiteY12" fmla="*/ 1895659 h 2443274"/>
                  <a:gd name="connsiteX13" fmla="*/ 1167423 w 2162201"/>
                  <a:gd name="connsiteY13" fmla="*/ 2420131 h 2443274"/>
                  <a:gd name="connsiteX14" fmla="*/ 1081100 w 2162201"/>
                  <a:gd name="connsiteY14" fmla="*/ 2443275 h 2443274"/>
                  <a:gd name="connsiteX15" fmla="*/ 1081100 w 2162201"/>
                  <a:gd name="connsiteY15" fmla="*/ 2443275 h 244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2201" h="2443274">
                    <a:moveTo>
                      <a:pt x="1081100" y="2443275"/>
                    </a:moveTo>
                    <a:cubicBezTo>
                      <a:pt x="1050822" y="2443275"/>
                      <a:pt x="1020970" y="2435286"/>
                      <a:pt x="994747" y="2420131"/>
                    </a:cubicBezTo>
                    <a:lnTo>
                      <a:pt x="86324" y="1895653"/>
                    </a:lnTo>
                    <a:cubicBezTo>
                      <a:pt x="33084" y="1864911"/>
                      <a:pt x="0" y="1807610"/>
                      <a:pt x="0" y="1746117"/>
                    </a:cubicBezTo>
                    <a:lnTo>
                      <a:pt x="0" y="697155"/>
                    </a:lnTo>
                    <a:cubicBezTo>
                      <a:pt x="0" y="635661"/>
                      <a:pt x="33084" y="578361"/>
                      <a:pt x="86324" y="547615"/>
                    </a:cubicBezTo>
                    <a:lnTo>
                      <a:pt x="994747" y="23134"/>
                    </a:lnTo>
                    <a:cubicBezTo>
                      <a:pt x="1020970" y="8001"/>
                      <a:pt x="1050822" y="0"/>
                      <a:pt x="1081100" y="0"/>
                    </a:cubicBezTo>
                    <a:cubicBezTo>
                      <a:pt x="1111349" y="0"/>
                      <a:pt x="1141200" y="8001"/>
                      <a:pt x="1167423" y="23134"/>
                    </a:cubicBezTo>
                    <a:lnTo>
                      <a:pt x="2075846" y="547615"/>
                    </a:lnTo>
                    <a:cubicBezTo>
                      <a:pt x="2129117" y="578361"/>
                      <a:pt x="2162201" y="635661"/>
                      <a:pt x="2162201" y="697155"/>
                    </a:cubicBezTo>
                    <a:lnTo>
                      <a:pt x="2162201" y="1746117"/>
                    </a:lnTo>
                    <a:cubicBezTo>
                      <a:pt x="2162201" y="1807610"/>
                      <a:pt x="2129117" y="1864911"/>
                      <a:pt x="2075846" y="1895659"/>
                    </a:cubicBezTo>
                    <a:lnTo>
                      <a:pt x="1167423" y="2420131"/>
                    </a:lnTo>
                    <a:cubicBezTo>
                      <a:pt x="1141200" y="2435286"/>
                      <a:pt x="1111349" y="2443275"/>
                      <a:pt x="1081100" y="2443275"/>
                    </a:cubicBezTo>
                    <a:cubicBezTo>
                      <a:pt x="1081100" y="2443275"/>
                      <a:pt x="1081100" y="2443275"/>
                      <a:pt x="1081100" y="2443275"/>
                    </a:cubicBezTo>
                    <a:close/>
                  </a:path>
                </a:pathLst>
              </a:custGeom>
              <a:solidFill>
                <a:srgbClr val="FFFFFF"/>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grpSp>
        <p:sp>
          <p:nvSpPr>
            <p:cNvPr id="35" name="TextBox 34">
              <a:extLst>
                <a:ext uri="{FF2B5EF4-FFF2-40B4-BE49-F238E27FC236}">
                  <a16:creationId xmlns:a16="http://schemas.microsoft.com/office/drawing/2014/main" id="{1A8BC47F-6468-C5D9-11DB-4ABDACA0E665}"/>
                </a:ext>
              </a:extLst>
            </p:cNvPr>
            <p:cNvSpPr txBox="1"/>
            <p:nvPr/>
          </p:nvSpPr>
          <p:spPr>
            <a:xfrm>
              <a:off x="13180348" y="5369192"/>
              <a:ext cx="1854533" cy="457176"/>
            </a:xfrm>
            <a:prstGeom prst="rect">
              <a:avLst/>
            </a:prstGeom>
            <a:noFill/>
          </p:spPr>
          <p:txBody>
            <a:bodyPr wrap="square" anchor="ctr">
              <a:spAutoFit/>
            </a:bodyPr>
            <a:lstStyle/>
            <a:p>
              <a:pPr algn="ctr">
                <a:lnSpc>
                  <a:spcPct val="115000"/>
                </a:lnSpc>
                <a:buClrTx/>
                <a:buFontTx/>
                <a:buNone/>
              </a:pPr>
              <a:r>
                <a:rPr lang="en-IN" sz="2200" b="0" i="0">
                  <a:solidFill>
                    <a:schemeClr val="tx1">
                      <a:lumMod val="75000"/>
                      <a:lumOff val="25000"/>
                    </a:schemeClr>
                  </a:solidFill>
                  <a:effectLst/>
                  <a:latin typeface="+mn-lt"/>
                </a:rPr>
                <a:t>Updating</a:t>
              </a:r>
              <a:endParaRPr lang="en-US" sz="2200" b="1" kern="1200">
                <a:solidFill>
                  <a:schemeClr val="tx1">
                    <a:lumMod val="75000"/>
                    <a:lumOff val="25000"/>
                  </a:schemeClr>
                </a:solidFill>
                <a:latin typeface="+mn-lt"/>
                <a:ea typeface="+mn-ea"/>
                <a:cs typeface="+mn-cs"/>
              </a:endParaRPr>
            </a:p>
          </p:txBody>
        </p:sp>
      </p:grpSp>
      <p:sp>
        <p:nvSpPr>
          <p:cNvPr id="40" name="Text Placeholder 1">
            <a:extLst>
              <a:ext uri="{FF2B5EF4-FFF2-40B4-BE49-F238E27FC236}">
                <a16:creationId xmlns:a16="http://schemas.microsoft.com/office/drawing/2014/main" id="{85798E9F-BA22-4E74-55BD-C59CF2FD9F39}"/>
              </a:ext>
            </a:extLst>
          </p:cNvPr>
          <p:cNvSpPr txBox="1">
            <a:spLocks/>
          </p:cNvSpPr>
          <p:nvPr/>
        </p:nvSpPr>
        <p:spPr>
          <a:xfrm>
            <a:off x="6354751" y="2893632"/>
            <a:ext cx="3546498" cy="660560"/>
          </a:xfrm>
          <a:prstGeom prst="rect">
            <a:avLst/>
          </a:prstGeom>
          <a:noFill/>
          <a:ln>
            <a:noFill/>
          </a:ln>
        </p:spPr>
        <p:txBody>
          <a:bodyPr spcFirstLastPara="1" vert="horz" wrap="square" lIns="91425" tIns="0" rIns="91425" bIns="0" rtlCol="0" anchor="t" anchorCtr="0">
            <a:normAutofit/>
          </a:bodyPr>
          <a:lstStyle>
            <a:lvl1pPr marL="0" indent="0" algn="l" defTabSz="914400" rtl="0" eaLnBrk="1" latinLnBrk="0" hangingPunct="1">
              <a:lnSpc>
                <a:spcPct val="114000"/>
              </a:lnSpc>
              <a:spcBef>
                <a:spcPts val="1000"/>
              </a:spcBef>
              <a:buFont typeface="Arial" panose="020B0604020202020204" pitchFamily="34" charset="0"/>
              <a:buNone/>
              <a:defRPr lang="en-GB" sz="2200" kern="1200" dirty="0">
                <a:solidFill>
                  <a:schemeClr val="tx1">
                    <a:lumMod val="75000"/>
                    <a:lumOff val="25000"/>
                  </a:schemeClr>
                </a:solidFill>
                <a:latin typeface="Open Sans"/>
                <a:ea typeface="Open Sans"/>
                <a:cs typeface="Open Sans"/>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15000"/>
              </a:lnSpc>
            </a:pPr>
            <a:r>
              <a:rPr lang="en-US">
                <a:solidFill>
                  <a:srgbClr val="404040"/>
                </a:solidFill>
                <a:latin typeface="Open Sans" panose="020B0606030504020204" pitchFamily="34" charset="0"/>
              </a:rPr>
              <a:t>There are 5 stages:</a:t>
            </a:r>
            <a:endParaRPr lang="en-IN">
              <a:solidFill>
                <a:srgbClr val="404040"/>
              </a:solidFill>
              <a:latin typeface="Open Sans" panose="020B0606030504020204" pitchFamily="34" charset="0"/>
            </a:endParaRPr>
          </a:p>
        </p:txBody>
      </p:sp>
      <p:sp>
        <p:nvSpPr>
          <p:cNvPr id="47" name="Brandline_LVC">
            <a:extLst>
              <a:ext uri="{FF2B5EF4-FFF2-40B4-BE49-F238E27FC236}">
                <a16:creationId xmlns:a16="http://schemas.microsoft.com/office/drawing/2014/main" id="{04880434-11B1-37E7-9E1B-6D37355831BE}"/>
              </a:ext>
            </a:extLst>
          </p:cNvPr>
          <p:cNvSpPr/>
          <p:nvPr/>
        </p:nvSpPr>
        <p:spPr>
          <a:xfrm>
            <a:off x="5118100" y="816324"/>
            <a:ext cx="602765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0682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C88D0D-627A-3938-411D-5CB4F9D7CC53}"/>
              </a:ext>
            </a:extLst>
          </p:cNvPr>
          <p:cNvSpPr>
            <a:spLocks noGrp="1"/>
          </p:cNvSpPr>
          <p:nvPr>
            <p:ph type="title"/>
          </p:nvPr>
        </p:nvSpPr>
        <p:spPr/>
        <p:txBody>
          <a:bodyPr/>
          <a:lstStyle/>
          <a:p>
            <a:r>
              <a:rPr lang="en-IN"/>
              <a:t>Model Deployment: Stages</a:t>
            </a:r>
          </a:p>
        </p:txBody>
      </p:sp>
      <p:grpSp>
        <p:nvGrpSpPr>
          <p:cNvPr id="12" name="Group 11">
            <a:extLst>
              <a:ext uri="{FF2B5EF4-FFF2-40B4-BE49-F238E27FC236}">
                <a16:creationId xmlns:a16="http://schemas.microsoft.com/office/drawing/2014/main" id="{1490A4D1-3942-077F-D5B3-4CF172620519}"/>
              </a:ext>
            </a:extLst>
          </p:cNvPr>
          <p:cNvGrpSpPr/>
          <p:nvPr/>
        </p:nvGrpSpPr>
        <p:grpSpPr>
          <a:xfrm>
            <a:off x="2061684" y="988251"/>
            <a:ext cx="12132632" cy="7167498"/>
            <a:chOff x="2103248" y="946688"/>
            <a:chExt cx="12132632" cy="7167498"/>
          </a:xfrm>
        </p:grpSpPr>
        <p:sp>
          <p:nvSpPr>
            <p:cNvPr id="40" name="Brandline_LVC">
              <a:extLst>
                <a:ext uri="{FF2B5EF4-FFF2-40B4-BE49-F238E27FC236}">
                  <a16:creationId xmlns:a16="http://schemas.microsoft.com/office/drawing/2014/main" id="{5C692D4D-96C4-5E48-FAFF-40DAB1FE9466}"/>
                </a:ext>
              </a:extLst>
            </p:cNvPr>
            <p:cNvSpPr/>
            <p:nvPr/>
          </p:nvSpPr>
          <p:spPr>
            <a:xfrm>
              <a:off x="5291954" y="946688"/>
              <a:ext cx="5878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5" name="Group 64">
              <a:extLst>
                <a:ext uri="{FF2B5EF4-FFF2-40B4-BE49-F238E27FC236}">
                  <a16:creationId xmlns:a16="http://schemas.microsoft.com/office/drawing/2014/main" id="{9F6FF110-BCD0-B43C-A7EC-D7124C6589B8}"/>
                </a:ext>
              </a:extLst>
            </p:cNvPr>
            <p:cNvGrpSpPr/>
            <p:nvPr/>
          </p:nvGrpSpPr>
          <p:grpSpPr>
            <a:xfrm>
              <a:off x="3348854" y="1335784"/>
              <a:ext cx="10814449" cy="1803563"/>
              <a:chOff x="4817176" y="2363355"/>
              <a:chExt cx="9085860" cy="1803565"/>
            </a:xfrm>
          </p:grpSpPr>
          <p:sp>
            <p:nvSpPr>
              <p:cNvPr id="73" name="Rectangle: Rounded Corners 72">
                <a:extLst>
                  <a:ext uri="{FF2B5EF4-FFF2-40B4-BE49-F238E27FC236}">
                    <a16:creationId xmlns:a16="http://schemas.microsoft.com/office/drawing/2014/main" id="{DC705D64-ABAD-3EE0-5A0A-8D489E9DBA0C}"/>
                  </a:ext>
                </a:extLst>
              </p:cNvPr>
              <p:cNvSpPr/>
              <p:nvPr/>
            </p:nvSpPr>
            <p:spPr>
              <a:xfrm>
                <a:off x="4817176" y="2363355"/>
                <a:ext cx="9085860" cy="1803565"/>
              </a:xfrm>
              <a:prstGeom prst="roundRect">
                <a:avLst/>
              </a:prstGeom>
              <a:solidFill>
                <a:sysClr val="window" lastClr="FFFFFF"/>
              </a:solidFill>
              <a:ln w="28575" cap="flat" cmpd="sng" algn="ctr">
                <a:solidFill>
                  <a:srgbClr val="09475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TextBox 73">
                <a:extLst>
                  <a:ext uri="{FF2B5EF4-FFF2-40B4-BE49-F238E27FC236}">
                    <a16:creationId xmlns:a16="http://schemas.microsoft.com/office/drawing/2014/main" id="{AA08A741-5465-763F-1695-2B93C7156373}"/>
                  </a:ext>
                </a:extLst>
              </p:cNvPr>
              <p:cNvSpPr txBox="1"/>
              <p:nvPr/>
            </p:nvSpPr>
            <p:spPr>
              <a:xfrm>
                <a:off x="5929589" y="3062660"/>
                <a:ext cx="7660733" cy="457177"/>
              </a:xfrm>
              <a:prstGeom prst="rect">
                <a:avLst/>
              </a:prstGeom>
              <a:noFill/>
            </p:spPr>
            <p:txBody>
              <a:bodyPr wrap="square">
                <a:spAutoFit/>
              </a:bodyPr>
              <a:lstStyle/>
              <a:p>
                <a:pPr marL="342900" indent="-342900" algn="l">
                  <a:lnSpc>
                    <a:spcPct val="115000"/>
                  </a:lnSpc>
                  <a:buFont typeface="Arial" panose="020B0604020202020204" pitchFamily="34" charset="0"/>
                  <a:buChar char="•"/>
                </a:pPr>
                <a:endParaRPr lang="en-US" sz="2200" b="0" i="0">
                  <a:solidFill>
                    <a:schemeClr val="tx1">
                      <a:lumMod val="75000"/>
                      <a:lumOff val="25000"/>
                    </a:schemeClr>
                  </a:solidFill>
                  <a:effectLst/>
                  <a:latin typeface="Open Sans" panose="020B0606030504020204" pitchFamily="34" charset="0"/>
                </a:endParaRPr>
              </a:p>
            </p:txBody>
          </p:sp>
        </p:grpSp>
        <p:grpSp>
          <p:nvGrpSpPr>
            <p:cNvPr id="66" name="Group 65">
              <a:extLst>
                <a:ext uri="{FF2B5EF4-FFF2-40B4-BE49-F238E27FC236}">
                  <a16:creationId xmlns:a16="http://schemas.microsoft.com/office/drawing/2014/main" id="{77B9C920-60DE-5E37-4A15-C6C3FED46D54}"/>
                </a:ext>
              </a:extLst>
            </p:cNvPr>
            <p:cNvGrpSpPr/>
            <p:nvPr/>
          </p:nvGrpSpPr>
          <p:grpSpPr>
            <a:xfrm>
              <a:off x="2184378" y="1044764"/>
              <a:ext cx="2381571" cy="2293914"/>
              <a:chOff x="1460500" y="2042441"/>
              <a:chExt cx="2558421" cy="2523305"/>
            </a:xfrm>
          </p:grpSpPr>
          <p:sp>
            <p:nvSpPr>
              <p:cNvPr id="68" name="Oval 67">
                <a:extLst>
                  <a:ext uri="{FF2B5EF4-FFF2-40B4-BE49-F238E27FC236}">
                    <a16:creationId xmlns:a16="http://schemas.microsoft.com/office/drawing/2014/main" id="{F2F064B2-5C11-AED5-8E1F-09A9F3237FD7}"/>
                  </a:ext>
                </a:extLst>
              </p:cNvPr>
              <p:cNvSpPr/>
              <p:nvPr/>
            </p:nvSpPr>
            <p:spPr>
              <a:xfrm>
                <a:off x="1478058" y="2042441"/>
                <a:ext cx="2523305" cy="2523305"/>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9" name="Graphic 8">
                <a:extLst>
                  <a:ext uri="{FF2B5EF4-FFF2-40B4-BE49-F238E27FC236}">
                    <a16:creationId xmlns:a16="http://schemas.microsoft.com/office/drawing/2014/main" id="{AAA45931-2883-9237-4B0A-285A23E08E49}"/>
                  </a:ext>
                </a:extLst>
              </p:cNvPr>
              <p:cNvGrpSpPr/>
              <p:nvPr/>
            </p:nvGrpSpPr>
            <p:grpSpPr>
              <a:xfrm>
                <a:off x="1460500" y="2042441"/>
                <a:ext cx="2558421" cy="2523305"/>
                <a:chOff x="2646731" y="2537804"/>
                <a:chExt cx="3405258" cy="3358517"/>
              </a:xfrm>
              <a:solidFill>
                <a:srgbClr val="09475E"/>
              </a:solidFill>
            </p:grpSpPr>
            <p:sp>
              <p:nvSpPr>
                <p:cNvPr id="70" name="Freeform: Shape 69">
                  <a:extLst>
                    <a:ext uri="{FF2B5EF4-FFF2-40B4-BE49-F238E27FC236}">
                      <a16:creationId xmlns:a16="http://schemas.microsoft.com/office/drawing/2014/main" id="{BE46A84C-AD58-5623-50C8-8BA99005050E}"/>
                    </a:ext>
                  </a:extLst>
                </p:cNvPr>
                <p:cNvSpPr/>
                <p:nvPr/>
              </p:nvSpPr>
              <p:spPr>
                <a:xfrm>
                  <a:off x="2816679" y="2537804"/>
                  <a:ext cx="3215449" cy="3237117"/>
                </a:xfrm>
                <a:custGeom>
                  <a:avLst/>
                  <a:gdLst>
                    <a:gd name="connsiteX0" fmla="*/ 1555777 w 3215449"/>
                    <a:gd name="connsiteY0" fmla="*/ 3237117 h 3237117"/>
                    <a:gd name="connsiteX1" fmla="*/ 1210020 w 3215449"/>
                    <a:gd name="connsiteY1" fmla="*/ 3197829 h 3237117"/>
                    <a:gd name="connsiteX2" fmla="*/ 664513 w 3215449"/>
                    <a:gd name="connsiteY2" fmla="*/ 2955091 h 3237117"/>
                    <a:gd name="connsiteX3" fmla="*/ 249837 w 3215449"/>
                    <a:gd name="connsiteY3" fmla="*/ 2525505 h 3237117"/>
                    <a:gd name="connsiteX4" fmla="*/ 24016 w 3215449"/>
                    <a:gd name="connsiteY4" fmla="*/ 1949715 h 3237117"/>
                    <a:gd name="connsiteX5" fmla="*/ 39287 w 3215449"/>
                    <a:gd name="connsiteY5" fmla="*/ 1331409 h 3237117"/>
                    <a:gd name="connsiteX6" fmla="*/ 282025 w 3215449"/>
                    <a:gd name="connsiteY6" fmla="*/ 785910 h 3237117"/>
                    <a:gd name="connsiteX7" fmla="*/ 711603 w 3215449"/>
                    <a:gd name="connsiteY7" fmla="*/ 371234 h 3237117"/>
                    <a:gd name="connsiteX8" fmla="*/ 1287401 w 3215449"/>
                    <a:gd name="connsiteY8" fmla="*/ 145405 h 3237117"/>
                    <a:gd name="connsiteX9" fmla="*/ 1817274 w 3215449"/>
                    <a:gd name="connsiteY9" fmla="*/ 143075 h 3237117"/>
                    <a:gd name="connsiteX10" fmla="*/ 2300585 w 3215449"/>
                    <a:gd name="connsiteY10" fmla="*/ 310180 h 3237117"/>
                    <a:gd name="connsiteX11" fmla="*/ 2701407 w 3215449"/>
                    <a:gd name="connsiteY11" fmla="*/ 621568 h 3237117"/>
                    <a:gd name="connsiteX12" fmla="*/ 2983953 w 3215449"/>
                    <a:gd name="connsiteY12" fmla="*/ 1052201 h 3237117"/>
                    <a:gd name="connsiteX13" fmla="*/ 2939492 w 3215449"/>
                    <a:gd name="connsiteY13" fmla="*/ 1071707 h 3237117"/>
                    <a:gd name="connsiteX14" fmla="*/ 1295831 w 3215449"/>
                    <a:gd name="connsiteY14" fmla="*/ 193219 h 3237117"/>
                    <a:gd name="connsiteX15" fmla="*/ 321802 w 3215449"/>
                    <a:gd name="connsiteY15" fmla="*/ 813753 h 3237117"/>
                    <a:gd name="connsiteX16" fmla="*/ 71837 w 3215449"/>
                    <a:gd name="connsiteY16" fmla="*/ 1941277 h 3237117"/>
                    <a:gd name="connsiteX17" fmla="*/ 692364 w 3215449"/>
                    <a:gd name="connsiteY17" fmla="*/ 2915306 h 3237117"/>
                    <a:gd name="connsiteX18" fmla="*/ 1819895 w 3215449"/>
                    <a:gd name="connsiteY18" fmla="*/ 3165278 h 3237117"/>
                    <a:gd name="connsiteX19" fmla="*/ 3063963 w 3215449"/>
                    <a:gd name="connsiteY19" fmla="*/ 1777612 h 3237117"/>
                    <a:gd name="connsiteX20" fmla="*/ 3043889 w 3215449"/>
                    <a:gd name="connsiteY20" fmla="*/ 1417221 h 3237117"/>
                    <a:gd name="connsiteX21" fmla="*/ 3039678 w 3215449"/>
                    <a:gd name="connsiteY21" fmla="*/ 1393314 h 3237117"/>
                    <a:gd name="connsiteX22" fmla="*/ 3159040 w 3215449"/>
                    <a:gd name="connsiteY22" fmla="*/ 1372272 h 3237117"/>
                    <a:gd name="connsiteX23" fmla="*/ 3062207 w 3215449"/>
                    <a:gd name="connsiteY23" fmla="*/ 1049642 h 3237117"/>
                    <a:gd name="connsiteX24" fmla="*/ 2926992 w 3215449"/>
                    <a:gd name="connsiteY24" fmla="*/ 793412 h 3237117"/>
                    <a:gd name="connsiteX25" fmla="*/ 2492982 w 3215449"/>
                    <a:gd name="connsiteY25" fmla="*/ 343761 h 3237117"/>
                    <a:gd name="connsiteX26" fmla="*/ 1921978 w 3215449"/>
                    <a:gd name="connsiteY26" fmla="*/ 89696 h 3237117"/>
                    <a:gd name="connsiteX27" fmla="*/ 1274750 w 3215449"/>
                    <a:gd name="connsiteY27" fmla="*/ 73692 h 3237117"/>
                    <a:gd name="connsiteX28" fmla="*/ 672007 w 3215449"/>
                    <a:gd name="connsiteY28" fmla="*/ 310101 h 3237117"/>
                    <a:gd name="connsiteX29" fmla="*/ 222364 w 3215449"/>
                    <a:gd name="connsiteY29" fmla="*/ 744134 h 3237117"/>
                    <a:gd name="connsiteX30" fmla="*/ 131813 w 3215449"/>
                    <a:gd name="connsiteY30" fmla="*/ 888772 h 3237117"/>
                    <a:gd name="connsiteX31" fmla="*/ 89376 w 3215449"/>
                    <a:gd name="connsiteY31" fmla="*/ 865180 h 3237117"/>
                    <a:gd name="connsiteX32" fmla="*/ 182595 w 3215449"/>
                    <a:gd name="connsiteY32" fmla="*/ 716283 h 3237117"/>
                    <a:gd name="connsiteX33" fmla="*/ 645620 w 3215449"/>
                    <a:gd name="connsiteY33" fmla="*/ 269348 h 3237117"/>
                    <a:gd name="connsiteX34" fmla="*/ 1266327 w 3215449"/>
                    <a:gd name="connsiteY34" fmla="*/ 25870 h 3237117"/>
                    <a:gd name="connsiteX35" fmla="*/ 1932849 w 3215449"/>
                    <a:gd name="connsiteY35" fmla="*/ 42370 h 3237117"/>
                    <a:gd name="connsiteX36" fmla="*/ 2520833 w 3215449"/>
                    <a:gd name="connsiteY36" fmla="*/ 303984 h 3237117"/>
                    <a:gd name="connsiteX37" fmla="*/ 2967745 w 3215449"/>
                    <a:gd name="connsiteY37" fmla="*/ 767017 h 3237117"/>
                    <a:gd name="connsiteX38" fmla="*/ 3107006 w 3215449"/>
                    <a:gd name="connsiteY38" fmla="*/ 1030931 h 3237117"/>
                    <a:gd name="connsiteX39" fmla="*/ 3211238 w 3215449"/>
                    <a:gd name="connsiteY39" fmla="*/ 1387717 h 3237117"/>
                    <a:gd name="connsiteX40" fmla="*/ 3215449 w 3215449"/>
                    <a:gd name="connsiteY40" fmla="*/ 1411624 h 3237117"/>
                    <a:gd name="connsiteX41" fmla="*/ 3095734 w 3215449"/>
                    <a:gd name="connsiteY41" fmla="*/ 1432736 h 3237117"/>
                    <a:gd name="connsiteX42" fmla="*/ 3112406 w 3215449"/>
                    <a:gd name="connsiteY42" fmla="*/ 1780737 h 3237117"/>
                    <a:gd name="connsiteX43" fmla="*/ 2994186 w 3215449"/>
                    <a:gd name="connsiteY43" fmla="*/ 2282043 h 3237117"/>
                    <a:gd name="connsiteX44" fmla="*/ 2724038 w 3215449"/>
                    <a:gd name="connsiteY44" fmla="*/ 2711739 h 3237117"/>
                    <a:gd name="connsiteX45" fmla="*/ 2327027 w 3215449"/>
                    <a:gd name="connsiteY45" fmla="*/ 3034062 h 3237117"/>
                    <a:gd name="connsiteX46" fmla="*/ 1828310 w 3215449"/>
                    <a:gd name="connsiteY46" fmla="*/ 3213100 h 3237117"/>
                    <a:gd name="connsiteX47" fmla="*/ 1555777 w 3215449"/>
                    <a:gd name="connsiteY47" fmla="*/ 3237117 h 323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215449" h="3237117">
                      <a:moveTo>
                        <a:pt x="1555777" y="3237117"/>
                      </a:moveTo>
                      <a:cubicBezTo>
                        <a:pt x="1439682" y="3237117"/>
                        <a:pt x="1324099" y="3224018"/>
                        <a:pt x="1210020" y="3197829"/>
                      </a:cubicBezTo>
                      <a:cubicBezTo>
                        <a:pt x="1013742" y="3152778"/>
                        <a:pt x="830216" y="3071115"/>
                        <a:pt x="664513" y="2955091"/>
                      </a:cubicBezTo>
                      <a:cubicBezTo>
                        <a:pt x="498817" y="2839075"/>
                        <a:pt x="359303" y="2694531"/>
                        <a:pt x="249837" y="2525505"/>
                      </a:cubicBezTo>
                      <a:cubicBezTo>
                        <a:pt x="136505" y="2350497"/>
                        <a:pt x="60525" y="2156770"/>
                        <a:pt x="24016" y="1949715"/>
                      </a:cubicBezTo>
                      <a:cubicBezTo>
                        <a:pt x="-12494" y="1742653"/>
                        <a:pt x="-7354" y="1534630"/>
                        <a:pt x="39287" y="1331409"/>
                      </a:cubicBezTo>
                      <a:cubicBezTo>
                        <a:pt x="84338" y="1135131"/>
                        <a:pt x="166009" y="951606"/>
                        <a:pt x="282025" y="785910"/>
                      </a:cubicBezTo>
                      <a:cubicBezTo>
                        <a:pt x="398041" y="620214"/>
                        <a:pt x="542577" y="480701"/>
                        <a:pt x="711603" y="371234"/>
                      </a:cubicBezTo>
                      <a:cubicBezTo>
                        <a:pt x="886618" y="257902"/>
                        <a:pt x="1080338" y="181923"/>
                        <a:pt x="1287401" y="145405"/>
                      </a:cubicBezTo>
                      <a:cubicBezTo>
                        <a:pt x="1463889" y="114287"/>
                        <a:pt x="1642164" y="113500"/>
                        <a:pt x="1817274" y="143075"/>
                      </a:cubicBezTo>
                      <a:cubicBezTo>
                        <a:pt x="1986512" y="171658"/>
                        <a:pt x="2149122" y="227879"/>
                        <a:pt x="2300585" y="310180"/>
                      </a:cubicBezTo>
                      <a:cubicBezTo>
                        <a:pt x="2450631" y="391701"/>
                        <a:pt x="2585485" y="496468"/>
                        <a:pt x="2701407" y="621568"/>
                      </a:cubicBezTo>
                      <a:cubicBezTo>
                        <a:pt x="2819367" y="748865"/>
                        <a:pt x="2914436" y="893755"/>
                        <a:pt x="2983953" y="1052201"/>
                      </a:cubicBezTo>
                      <a:lnTo>
                        <a:pt x="2939492" y="1071707"/>
                      </a:lnTo>
                      <a:cubicBezTo>
                        <a:pt x="2659347" y="433225"/>
                        <a:pt x="1983450" y="71976"/>
                        <a:pt x="1295831" y="193219"/>
                      </a:cubicBezTo>
                      <a:cubicBezTo>
                        <a:pt x="898907" y="263208"/>
                        <a:pt x="552984" y="483582"/>
                        <a:pt x="321802" y="813753"/>
                      </a:cubicBezTo>
                      <a:cubicBezTo>
                        <a:pt x="90620" y="1143916"/>
                        <a:pt x="1840" y="1544352"/>
                        <a:pt x="71837" y="1941277"/>
                      </a:cubicBezTo>
                      <a:cubicBezTo>
                        <a:pt x="141826" y="2338209"/>
                        <a:pt x="362200" y="2684124"/>
                        <a:pt x="692364" y="2915306"/>
                      </a:cubicBezTo>
                      <a:cubicBezTo>
                        <a:pt x="1022527" y="3146496"/>
                        <a:pt x="1422963" y="3235267"/>
                        <a:pt x="1819895" y="3165278"/>
                      </a:cubicBezTo>
                      <a:cubicBezTo>
                        <a:pt x="2507506" y="3044035"/>
                        <a:pt x="3019093" y="2473401"/>
                        <a:pt x="3063963" y="1777612"/>
                      </a:cubicBezTo>
                      <a:cubicBezTo>
                        <a:pt x="3071693" y="1657802"/>
                        <a:pt x="3064939" y="1536551"/>
                        <a:pt x="3043889" y="1417221"/>
                      </a:cubicBezTo>
                      <a:lnTo>
                        <a:pt x="3039678" y="1393314"/>
                      </a:lnTo>
                      <a:lnTo>
                        <a:pt x="3159040" y="1372272"/>
                      </a:lnTo>
                      <a:cubicBezTo>
                        <a:pt x="3137754" y="1261097"/>
                        <a:pt x="3105219" y="1152670"/>
                        <a:pt x="3062207" y="1049642"/>
                      </a:cubicBezTo>
                      <a:cubicBezTo>
                        <a:pt x="3025201" y="961028"/>
                        <a:pt x="2979710" y="874823"/>
                        <a:pt x="2926992" y="793412"/>
                      </a:cubicBezTo>
                      <a:cubicBezTo>
                        <a:pt x="2812408" y="616491"/>
                        <a:pt x="2666392" y="465209"/>
                        <a:pt x="2492982" y="343761"/>
                      </a:cubicBezTo>
                      <a:cubicBezTo>
                        <a:pt x="2319611" y="222369"/>
                        <a:pt x="2127498" y="136888"/>
                        <a:pt x="1921978" y="89696"/>
                      </a:cubicBezTo>
                      <a:cubicBezTo>
                        <a:pt x="1709193" y="40866"/>
                        <a:pt x="1491432" y="35482"/>
                        <a:pt x="1274750" y="73692"/>
                      </a:cubicBezTo>
                      <a:cubicBezTo>
                        <a:pt x="1058053" y="111902"/>
                        <a:pt x="855257" y="191440"/>
                        <a:pt x="672007" y="310101"/>
                      </a:cubicBezTo>
                      <a:cubicBezTo>
                        <a:pt x="495054" y="424716"/>
                        <a:pt x="343772" y="570739"/>
                        <a:pt x="222364" y="744134"/>
                      </a:cubicBezTo>
                      <a:cubicBezTo>
                        <a:pt x="189711" y="790775"/>
                        <a:pt x="159239" y="839439"/>
                        <a:pt x="131813" y="888772"/>
                      </a:cubicBezTo>
                      <a:lnTo>
                        <a:pt x="89376" y="865180"/>
                      </a:lnTo>
                      <a:cubicBezTo>
                        <a:pt x="117620" y="814383"/>
                        <a:pt x="148982" y="764294"/>
                        <a:pt x="182595" y="716283"/>
                      </a:cubicBezTo>
                      <a:cubicBezTo>
                        <a:pt x="307609" y="537748"/>
                        <a:pt x="463394" y="387379"/>
                        <a:pt x="645620" y="269348"/>
                      </a:cubicBezTo>
                      <a:cubicBezTo>
                        <a:pt x="834365" y="147137"/>
                        <a:pt x="1043198" y="65214"/>
                        <a:pt x="1266327" y="25870"/>
                      </a:cubicBezTo>
                      <a:cubicBezTo>
                        <a:pt x="1489441" y="-13474"/>
                        <a:pt x="1713688" y="-7916"/>
                        <a:pt x="1932849" y="42370"/>
                      </a:cubicBezTo>
                      <a:cubicBezTo>
                        <a:pt x="2144493" y="90963"/>
                        <a:pt x="2342314" y="178979"/>
                        <a:pt x="2520833" y="303984"/>
                      </a:cubicBezTo>
                      <a:cubicBezTo>
                        <a:pt x="2699391" y="429037"/>
                        <a:pt x="2849753" y="584822"/>
                        <a:pt x="2967745" y="767017"/>
                      </a:cubicBezTo>
                      <a:cubicBezTo>
                        <a:pt x="3022029" y="850861"/>
                        <a:pt x="3068891" y="939648"/>
                        <a:pt x="3107006" y="1030931"/>
                      </a:cubicBezTo>
                      <a:cubicBezTo>
                        <a:pt x="3154474" y="1144625"/>
                        <a:pt x="3189543" y="1264671"/>
                        <a:pt x="3211238" y="1387717"/>
                      </a:cubicBezTo>
                      <a:lnTo>
                        <a:pt x="3215449" y="1411624"/>
                      </a:lnTo>
                      <a:lnTo>
                        <a:pt x="3095734" y="1432736"/>
                      </a:lnTo>
                      <a:cubicBezTo>
                        <a:pt x="3114256" y="1548122"/>
                        <a:pt x="3119861" y="1665083"/>
                        <a:pt x="3112406" y="1780737"/>
                      </a:cubicBezTo>
                      <a:cubicBezTo>
                        <a:pt x="3101268" y="1953415"/>
                        <a:pt x="3061491" y="2122070"/>
                        <a:pt x="2994186" y="2282043"/>
                      </a:cubicBezTo>
                      <a:cubicBezTo>
                        <a:pt x="2928039" y="2439245"/>
                        <a:pt x="2837150" y="2583820"/>
                        <a:pt x="2724038" y="2711739"/>
                      </a:cubicBezTo>
                      <a:cubicBezTo>
                        <a:pt x="2609856" y="2840877"/>
                        <a:pt x="2476278" y="2949329"/>
                        <a:pt x="2327027" y="3034062"/>
                      </a:cubicBezTo>
                      <a:cubicBezTo>
                        <a:pt x="2172596" y="3121747"/>
                        <a:pt x="2004806" y="3181983"/>
                        <a:pt x="1828310" y="3213100"/>
                      </a:cubicBezTo>
                      <a:cubicBezTo>
                        <a:pt x="1737508" y="3229112"/>
                        <a:pt x="1646477" y="3237117"/>
                        <a:pt x="1555777" y="3237117"/>
                      </a:cubicBezTo>
                      <a:close/>
                    </a:path>
                  </a:pathLst>
                </a:custGeom>
                <a:solidFill>
                  <a:srgbClr val="09475E"/>
                </a:solidFill>
                <a:ln w="78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95124915-8715-3A6A-D0B1-01D35ED3EFF0}"/>
                    </a:ext>
                  </a:extLst>
                </p:cNvPr>
                <p:cNvSpPr/>
                <p:nvPr/>
              </p:nvSpPr>
              <p:spPr>
                <a:xfrm>
                  <a:off x="2646731" y="3379384"/>
                  <a:ext cx="689657" cy="2141329"/>
                </a:xfrm>
                <a:custGeom>
                  <a:avLst/>
                  <a:gdLst>
                    <a:gd name="connsiteX0" fmla="*/ 594203 w 689657"/>
                    <a:gd name="connsiteY0" fmla="*/ 2141330 h 2141329"/>
                    <a:gd name="connsiteX1" fmla="*/ 277146 w 689657"/>
                    <a:gd name="connsiteY1" fmla="*/ 1776310 h 2141329"/>
                    <a:gd name="connsiteX2" fmla="*/ 26615 w 689657"/>
                    <a:gd name="connsiteY2" fmla="*/ 1137647 h 2141329"/>
                    <a:gd name="connsiteX3" fmla="*/ 43603 w 689657"/>
                    <a:gd name="connsiteY3" fmla="*/ 451816 h 2141329"/>
                    <a:gd name="connsiteX4" fmla="*/ 216895 w 689657"/>
                    <a:gd name="connsiteY4" fmla="*/ 0 h 2141329"/>
                    <a:gd name="connsiteX5" fmla="*/ 344199 w 689657"/>
                    <a:gd name="connsiteY5" fmla="*/ 70784 h 2141329"/>
                    <a:gd name="connsiteX6" fmla="*/ 185573 w 689657"/>
                    <a:gd name="connsiteY6" fmla="*/ 484397 h 2141329"/>
                    <a:gd name="connsiteX7" fmla="*/ 170065 w 689657"/>
                    <a:gd name="connsiteY7" fmla="*/ 1112347 h 2141329"/>
                    <a:gd name="connsiteX8" fmla="*/ 399413 w 689657"/>
                    <a:gd name="connsiteY8" fmla="*/ 1697134 h 2141329"/>
                    <a:gd name="connsiteX9" fmla="*/ 689658 w 689657"/>
                    <a:gd name="connsiteY9" fmla="*/ 2031289 h 2141329"/>
                    <a:gd name="connsiteX10" fmla="*/ 594203 w 689657"/>
                    <a:gd name="connsiteY10" fmla="*/ 2141330 h 214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9657" h="2141329">
                      <a:moveTo>
                        <a:pt x="594203" y="2141330"/>
                      </a:moveTo>
                      <a:cubicBezTo>
                        <a:pt x="472063" y="2035374"/>
                        <a:pt x="365390" y="1912565"/>
                        <a:pt x="277146" y="1776310"/>
                      </a:cubicBezTo>
                      <a:cubicBezTo>
                        <a:pt x="151385" y="1582079"/>
                        <a:pt x="67093" y="1367207"/>
                        <a:pt x="26615" y="1137647"/>
                      </a:cubicBezTo>
                      <a:cubicBezTo>
                        <a:pt x="-13862" y="908079"/>
                        <a:pt x="-8147" y="677338"/>
                        <a:pt x="43603" y="451816"/>
                      </a:cubicBezTo>
                      <a:cubicBezTo>
                        <a:pt x="79955" y="293449"/>
                        <a:pt x="138262" y="141434"/>
                        <a:pt x="216895" y="0"/>
                      </a:cubicBezTo>
                      <a:lnTo>
                        <a:pt x="344199" y="70784"/>
                      </a:lnTo>
                      <a:cubicBezTo>
                        <a:pt x="272226" y="200237"/>
                        <a:pt x="218855" y="339397"/>
                        <a:pt x="185573" y="484397"/>
                      </a:cubicBezTo>
                      <a:cubicBezTo>
                        <a:pt x="138207" y="690814"/>
                        <a:pt x="132988" y="902088"/>
                        <a:pt x="170065" y="1112347"/>
                      </a:cubicBezTo>
                      <a:cubicBezTo>
                        <a:pt x="207134" y="1322613"/>
                        <a:pt x="284302" y="1519355"/>
                        <a:pt x="399413" y="1697134"/>
                      </a:cubicBezTo>
                      <a:cubicBezTo>
                        <a:pt x="480210" y="1821888"/>
                        <a:pt x="577861" y="1934323"/>
                        <a:pt x="689658" y="2031289"/>
                      </a:cubicBezTo>
                      <a:lnTo>
                        <a:pt x="594203" y="2141330"/>
                      </a:lnTo>
                      <a:close/>
                    </a:path>
                  </a:pathLst>
                </a:custGeom>
                <a:solidFill>
                  <a:srgbClr val="09475E"/>
                </a:solidFill>
                <a:ln w="78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4572AC60-F9DA-2E90-80CC-4925CAC29A7F}"/>
                    </a:ext>
                  </a:extLst>
                </p:cNvPr>
                <p:cNvSpPr/>
                <p:nvPr/>
              </p:nvSpPr>
              <p:spPr>
                <a:xfrm>
                  <a:off x="3272744" y="4294177"/>
                  <a:ext cx="2779245" cy="1602144"/>
                </a:xfrm>
                <a:custGeom>
                  <a:avLst/>
                  <a:gdLst>
                    <a:gd name="connsiteX0" fmla="*/ 1099665 w 2779245"/>
                    <a:gd name="connsiteY0" fmla="*/ 1602144 h 1602144"/>
                    <a:gd name="connsiteX1" fmla="*/ 726789 w 2779245"/>
                    <a:gd name="connsiteY1" fmla="*/ 1559770 h 1602144"/>
                    <a:gd name="connsiteX2" fmla="*/ 138821 w 2779245"/>
                    <a:gd name="connsiteY2" fmla="*/ 1298147 h 1602144"/>
                    <a:gd name="connsiteX3" fmla="*/ 0 w 2779245"/>
                    <a:gd name="connsiteY3" fmla="*/ 1189853 h 1602144"/>
                    <a:gd name="connsiteX4" fmla="*/ 31810 w 2779245"/>
                    <a:gd name="connsiteY4" fmla="*/ 1153186 h 1602144"/>
                    <a:gd name="connsiteX5" fmla="*/ 166664 w 2779245"/>
                    <a:gd name="connsiteY5" fmla="*/ 1258378 h 1602144"/>
                    <a:gd name="connsiteX6" fmla="*/ 737644 w 2779245"/>
                    <a:gd name="connsiteY6" fmla="*/ 1512444 h 1602144"/>
                    <a:gd name="connsiteX7" fmla="*/ 1384896 w 2779245"/>
                    <a:gd name="connsiteY7" fmla="*/ 1528448 h 1602144"/>
                    <a:gd name="connsiteX8" fmla="*/ 1987616 w 2779245"/>
                    <a:gd name="connsiteY8" fmla="*/ 1292046 h 1602144"/>
                    <a:gd name="connsiteX9" fmla="*/ 2437282 w 2779245"/>
                    <a:gd name="connsiteY9" fmla="*/ 858006 h 1602144"/>
                    <a:gd name="connsiteX10" fmla="*/ 2691324 w 2779245"/>
                    <a:gd name="connsiteY10" fmla="*/ 287025 h 1602144"/>
                    <a:gd name="connsiteX11" fmla="*/ 2730747 w 2779245"/>
                    <a:gd name="connsiteY11" fmla="*/ 0 h 1602144"/>
                    <a:gd name="connsiteX12" fmla="*/ 2779246 w 2779245"/>
                    <a:gd name="connsiteY12" fmla="*/ 2259 h 1602144"/>
                    <a:gd name="connsiteX13" fmla="*/ 2738650 w 2779245"/>
                    <a:gd name="connsiteY13" fmla="*/ 297889 h 1602144"/>
                    <a:gd name="connsiteX14" fmla="*/ 2477059 w 2779245"/>
                    <a:gd name="connsiteY14" fmla="*/ 885849 h 1602144"/>
                    <a:gd name="connsiteX15" fmla="*/ 2014002 w 2779245"/>
                    <a:gd name="connsiteY15" fmla="*/ 1332791 h 1602144"/>
                    <a:gd name="connsiteX16" fmla="*/ 1393327 w 2779245"/>
                    <a:gd name="connsiteY16" fmla="*/ 1576261 h 1602144"/>
                    <a:gd name="connsiteX17" fmla="*/ 1099665 w 2779245"/>
                    <a:gd name="connsiteY17" fmla="*/ 1602144 h 160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9245" h="1602144">
                      <a:moveTo>
                        <a:pt x="1099665" y="1602144"/>
                      </a:moveTo>
                      <a:cubicBezTo>
                        <a:pt x="974494" y="1602144"/>
                        <a:pt x="849850" y="1588006"/>
                        <a:pt x="726789" y="1559770"/>
                      </a:cubicBezTo>
                      <a:cubicBezTo>
                        <a:pt x="515224" y="1511216"/>
                        <a:pt x="317403" y="1423192"/>
                        <a:pt x="138821" y="1298147"/>
                      </a:cubicBezTo>
                      <a:cubicBezTo>
                        <a:pt x="90716" y="1264471"/>
                        <a:pt x="44012" y="1228032"/>
                        <a:pt x="0" y="1189853"/>
                      </a:cubicBezTo>
                      <a:lnTo>
                        <a:pt x="31810" y="1153186"/>
                      </a:lnTo>
                      <a:cubicBezTo>
                        <a:pt x="74555" y="1190263"/>
                        <a:pt x="119928" y="1225655"/>
                        <a:pt x="166664" y="1258378"/>
                      </a:cubicBezTo>
                      <a:cubicBezTo>
                        <a:pt x="340098" y="1379818"/>
                        <a:pt x="532203" y="1465299"/>
                        <a:pt x="737644" y="1512444"/>
                      </a:cubicBezTo>
                      <a:cubicBezTo>
                        <a:pt x="950430" y="1561273"/>
                        <a:pt x="1168198" y="1566666"/>
                        <a:pt x="1384896" y="1528448"/>
                      </a:cubicBezTo>
                      <a:cubicBezTo>
                        <a:pt x="1601578" y="1490245"/>
                        <a:pt x="1804366" y="1410700"/>
                        <a:pt x="1987616" y="1292046"/>
                      </a:cubicBezTo>
                      <a:cubicBezTo>
                        <a:pt x="2164560" y="1177455"/>
                        <a:pt x="2315850" y="1031424"/>
                        <a:pt x="2437282" y="858006"/>
                      </a:cubicBezTo>
                      <a:cubicBezTo>
                        <a:pt x="2558698" y="684572"/>
                        <a:pt x="2644172" y="492466"/>
                        <a:pt x="2691324" y="287025"/>
                      </a:cubicBezTo>
                      <a:cubicBezTo>
                        <a:pt x="2713019" y="192500"/>
                        <a:pt x="2726275" y="95935"/>
                        <a:pt x="2730747" y="0"/>
                      </a:cubicBezTo>
                      <a:lnTo>
                        <a:pt x="2779246" y="2259"/>
                      </a:lnTo>
                      <a:cubicBezTo>
                        <a:pt x="2774648" y="101075"/>
                        <a:pt x="2760983" y="200545"/>
                        <a:pt x="2738650" y="297889"/>
                      </a:cubicBezTo>
                      <a:cubicBezTo>
                        <a:pt x="2690088" y="509454"/>
                        <a:pt x="2602073" y="707274"/>
                        <a:pt x="2477059" y="885849"/>
                      </a:cubicBezTo>
                      <a:cubicBezTo>
                        <a:pt x="2352022" y="1064423"/>
                        <a:pt x="2196229" y="1214784"/>
                        <a:pt x="2014002" y="1332791"/>
                      </a:cubicBezTo>
                      <a:cubicBezTo>
                        <a:pt x="1825266" y="1454995"/>
                        <a:pt x="1616440" y="1536918"/>
                        <a:pt x="1393327" y="1576261"/>
                      </a:cubicBezTo>
                      <a:cubicBezTo>
                        <a:pt x="1295495" y="1593517"/>
                        <a:pt x="1197411" y="1602144"/>
                        <a:pt x="1099665" y="1602144"/>
                      </a:cubicBezTo>
                      <a:close/>
                    </a:path>
                  </a:pathLst>
                </a:custGeom>
                <a:solidFill>
                  <a:srgbClr val="09475E"/>
                </a:solidFill>
                <a:ln w="78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67" name="TextBox 66">
              <a:extLst>
                <a:ext uri="{FF2B5EF4-FFF2-40B4-BE49-F238E27FC236}">
                  <a16:creationId xmlns:a16="http://schemas.microsoft.com/office/drawing/2014/main" id="{2AE99405-2D9D-A389-69B5-CC836A112F21}"/>
                </a:ext>
              </a:extLst>
            </p:cNvPr>
            <p:cNvSpPr txBox="1"/>
            <p:nvPr/>
          </p:nvSpPr>
          <p:spPr>
            <a:xfrm>
              <a:off x="2444587" y="1807001"/>
              <a:ext cx="1861154" cy="846514"/>
            </a:xfrm>
            <a:prstGeom prst="rect">
              <a:avLst/>
            </a:prstGeom>
            <a:noFill/>
          </p:spPr>
          <p:txBody>
            <a:bodyPr wrap="square" rtlCol="0">
              <a:spAutoFit/>
            </a:bodyPr>
            <a:lstStyle/>
            <a:p>
              <a:pPr algn="ctr">
                <a:lnSpc>
                  <a:spcPct val="115000"/>
                </a:lnSpc>
              </a:pPr>
              <a:r>
                <a:rPr lang="en-IN" sz="2200" b="0" i="0">
                  <a:solidFill>
                    <a:schemeClr val="tx1">
                      <a:lumMod val="75000"/>
                      <a:lumOff val="25000"/>
                    </a:schemeClr>
                  </a:solidFill>
                  <a:effectLst/>
                  <a:latin typeface="Open Sans" panose="020B0606030504020204" pitchFamily="34" charset="0"/>
                </a:rPr>
                <a:t>Deployment strategy</a:t>
              </a:r>
              <a:endParaRPr lang="en-US" sz="2200" b="1" kern="1200">
                <a:solidFill>
                  <a:schemeClr val="tx1">
                    <a:lumMod val="75000"/>
                    <a:lumOff val="25000"/>
                  </a:schemeClr>
                </a:solidFill>
                <a:latin typeface="Open Sans" panose="020B0606030504020204" pitchFamily="34" charset="0"/>
                <a:ea typeface="+mn-ea"/>
                <a:cs typeface="+mn-cs"/>
              </a:endParaRPr>
            </a:p>
          </p:txBody>
        </p:sp>
        <p:grpSp>
          <p:nvGrpSpPr>
            <p:cNvPr id="55" name="Group 54">
              <a:extLst>
                <a:ext uri="{FF2B5EF4-FFF2-40B4-BE49-F238E27FC236}">
                  <a16:creationId xmlns:a16="http://schemas.microsoft.com/office/drawing/2014/main" id="{58A2821B-4EB6-83A7-5A0E-E92E4374D274}"/>
                </a:ext>
              </a:extLst>
            </p:cNvPr>
            <p:cNvGrpSpPr/>
            <p:nvPr/>
          </p:nvGrpSpPr>
          <p:grpSpPr>
            <a:xfrm>
              <a:off x="3369636" y="3709544"/>
              <a:ext cx="10859938" cy="1803566"/>
              <a:chOff x="4817177" y="5192631"/>
              <a:chExt cx="8210308" cy="1803566"/>
            </a:xfrm>
          </p:grpSpPr>
          <p:sp>
            <p:nvSpPr>
              <p:cNvPr id="63" name="Rectangle: Rounded Corners 62">
                <a:extLst>
                  <a:ext uri="{FF2B5EF4-FFF2-40B4-BE49-F238E27FC236}">
                    <a16:creationId xmlns:a16="http://schemas.microsoft.com/office/drawing/2014/main" id="{F1811712-5E8D-9D0F-DFC6-B3F046964605}"/>
                  </a:ext>
                </a:extLst>
              </p:cNvPr>
              <p:cNvSpPr/>
              <p:nvPr/>
            </p:nvSpPr>
            <p:spPr>
              <a:xfrm>
                <a:off x="4817177" y="5192631"/>
                <a:ext cx="8164872" cy="1803566"/>
              </a:xfrm>
              <a:prstGeom prst="roundRect">
                <a:avLst/>
              </a:prstGeom>
              <a:solidFill>
                <a:sysClr val="window" lastClr="FFFFFF"/>
              </a:solidFill>
              <a:ln w="28575"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171C49D3-BC9A-EFFE-D385-7F6D55D6F631}"/>
                  </a:ext>
                </a:extLst>
              </p:cNvPr>
              <p:cNvSpPr txBox="1"/>
              <p:nvPr/>
            </p:nvSpPr>
            <p:spPr>
              <a:xfrm>
                <a:off x="5833669" y="5632603"/>
                <a:ext cx="7193816" cy="1235851"/>
              </a:xfrm>
              <a:prstGeom prst="rect">
                <a:avLst/>
              </a:prstGeom>
              <a:noFill/>
            </p:spPr>
            <p:txBody>
              <a:bodyPr wrap="square">
                <a:spAutoFit/>
              </a:bodyPr>
              <a:lstStyle/>
              <a:p>
                <a:pPr marL="342900" indent="-342900" algn="l">
                  <a:lnSpc>
                    <a:spcPct val="115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rPr>
                  <a:t>It wraps</a:t>
                </a:r>
                <a:r>
                  <a:rPr lang="en-US" sz="2200" b="0" i="0">
                    <a:solidFill>
                      <a:schemeClr val="tx1">
                        <a:lumMod val="75000"/>
                        <a:lumOff val="25000"/>
                      </a:schemeClr>
                    </a:solidFill>
                    <a:effectLst/>
                    <a:latin typeface="Open Sans" panose="020B0606030504020204" pitchFamily="34" charset="0"/>
                  </a:rPr>
                  <a:t> the machine learning model in an API for interaction.</a:t>
                </a:r>
              </a:p>
              <a:p>
                <a:pPr marL="342900" indent="-342900" algn="l">
                  <a:lnSpc>
                    <a:spcPct val="115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rPr>
                  <a:t>It creates</a:t>
                </a:r>
                <a:r>
                  <a:rPr lang="en-US" sz="2200" b="0" i="0">
                    <a:solidFill>
                      <a:schemeClr val="tx1">
                        <a:lumMod val="75000"/>
                        <a:lumOff val="25000"/>
                      </a:schemeClr>
                    </a:solidFill>
                    <a:effectLst/>
                    <a:latin typeface="Open Sans" panose="020B0606030504020204" pitchFamily="34" charset="0"/>
                  </a:rPr>
                  <a:t> code for data preprocessing, feeding input to the model, and delivering predictions.</a:t>
                </a:r>
              </a:p>
            </p:txBody>
          </p:sp>
        </p:grpSp>
        <p:grpSp>
          <p:nvGrpSpPr>
            <p:cNvPr id="56" name="Group 55">
              <a:extLst>
                <a:ext uri="{FF2B5EF4-FFF2-40B4-BE49-F238E27FC236}">
                  <a16:creationId xmlns:a16="http://schemas.microsoft.com/office/drawing/2014/main" id="{7C48BDA2-1EF9-4628-C201-CE7AB4748238}"/>
                </a:ext>
              </a:extLst>
            </p:cNvPr>
            <p:cNvGrpSpPr/>
            <p:nvPr/>
          </p:nvGrpSpPr>
          <p:grpSpPr>
            <a:xfrm>
              <a:off x="2103248" y="3437150"/>
              <a:ext cx="2378353" cy="2293914"/>
              <a:chOff x="1460500" y="2042441"/>
              <a:chExt cx="2558421" cy="2523305"/>
            </a:xfrm>
          </p:grpSpPr>
          <p:sp>
            <p:nvSpPr>
              <p:cNvPr id="58" name="Oval 57">
                <a:extLst>
                  <a:ext uri="{FF2B5EF4-FFF2-40B4-BE49-F238E27FC236}">
                    <a16:creationId xmlns:a16="http://schemas.microsoft.com/office/drawing/2014/main" id="{684BEB1A-3878-A07F-723F-3DA6BCDE3FA2}"/>
                  </a:ext>
                </a:extLst>
              </p:cNvPr>
              <p:cNvSpPr/>
              <p:nvPr/>
            </p:nvSpPr>
            <p:spPr>
              <a:xfrm>
                <a:off x="1478058" y="2042441"/>
                <a:ext cx="2523305" cy="2523305"/>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9" name="Graphic 8">
                <a:extLst>
                  <a:ext uri="{FF2B5EF4-FFF2-40B4-BE49-F238E27FC236}">
                    <a16:creationId xmlns:a16="http://schemas.microsoft.com/office/drawing/2014/main" id="{A0942B1B-DCAE-5BB6-3833-41EB0859B733}"/>
                  </a:ext>
                </a:extLst>
              </p:cNvPr>
              <p:cNvGrpSpPr/>
              <p:nvPr/>
            </p:nvGrpSpPr>
            <p:grpSpPr>
              <a:xfrm>
                <a:off x="1460500" y="2042441"/>
                <a:ext cx="2558421" cy="2523305"/>
                <a:chOff x="2646731" y="2537804"/>
                <a:chExt cx="3405258" cy="3358517"/>
              </a:xfrm>
              <a:solidFill>
                <a:srgbClr val="09475E"/>
              </a:solidFill>
            </p:grpSpPr>
            <p:sp>
              <p:nvSpPr>
                <p:cNvPr id="60" name="Freeform: Shape 59">
                  <a:extLst>
                    <a:ext uri="{FF2B5EF4-FFF2-40B4-BE49-F238E27FC236}">
                      <a16:creationId xmlns:a16="http://schemas.microsoft.com/office/drawing/2014/main" id="{A0C6C23F-8613-AB5F-1EE2-2B965E385692}"/>
                    </a:ext>
                  </a:extLst>
                </p:cNvPr>
                <p:cNvSpPr/>
                <p:nvPr/>
              </p:nvSpPr>
              <p:spPr>
                <a:xfrm>
                  <a:off x="2816679" y="2537804"/>
                  <a:ext cx="3215449" cy="3237117"/>
                </a:xfrm>
                <a:custGeom>
                  <a:avLst/>
                  <a:gdLst>
                    <a:gd name="connsiteX0" fmla="*/ 1555777 w 3215449"/>
                    <a:gd name="connsiteY0" fmla="*/ 3237117 h 3237117"/>
                    <a:gd name="connsiteX1" fmla="*/ 1210020 w 3215449"/>
                    <a:gd name="connsiteY1" fmla="*/ 3197829 h 3237117"/>
                    <a:gd name="connsiteX2" fmla="*/ 664513 w 3215449"/>
                    <a:gd name="connsiteY2" fmla="*/ 2955091 h 3237117"/>
                    <a:gd name="connsiteX3" fmla="*/ 249837 w 3215449"/>
                    <a:gd name="connsiteY3" fmla="*/ 2525505 h 3237117"/>
                    <a:gd name="connsiteX4" fmla="*/ 24016 w 3215449"/>
                    <a:gd name="connsiteY4" fmla="*/ 1949715 h 3237117"/>
                    <a:gd name="connsiteX5" fmla="*/ 39287 w 3215449"/>
                    <a:gd name="connsiteY5" fmla="*/ 1331409 h 3237117"/>
                    <a:gd name="connsiteX6" fmla="*/ 282025 w 3215449"/>
                    <a:gd name="connsiteY6" fmla="*/ 785910 h 3237117"/>
                    <a:gd name="connsiteX7" fmla="*/ 711603 w 3215449"/>
                    <a:gd name="connsiteY7" fmla="*/ 371234 h 3237117"/>
                    <a:gd name="connsiteX8" fmla="*/ 1287401 w 3215449"/>
                    <a:gd name="connsiteY8" fmla="*/ 145405 h 3237117"/>
                    <a:gd name="connsiteX9" fmla="*/ 1817274 w 3215449"/>
                    <a:gd name="connsiteY9" fmla="*/ 143075 h 3237117"/>
                    <a:gd name="connsiteX10" fmla="*/ 2300585 w 3215449"/>
                    <a:gd name="connsiteY10" fmla="*/ 310180 h 3237117"/>
                    <a:gd name="connsiteX11" fmla="*/ 2701407 w 3215449"/>
                    <a:gd name="connsiteY11" fmla="*/ 621568 h 3237117"/>
                    <a:gd name="connsiteX12" fmla="*/ 2983953 w 3215449"/>
                    <a:gd name="connsiteY12" fmla="*/ 1052201 h 3237117"/>
                    <a:gd name="connsiteX13" fmla="*/ 2939492 w 3215449"/>
                    <a:gd name="connsiteY13" fmla="*/ 1071707 h 3237117"/>
                    <a:gd name="connsiteX14" fmla="*/ 1295831 w 3215449"/>
                    <a:gd name="connsiteY14" fmla="*/ 193219 h 3237117"/>
                    <a:gd name="connsiteX15" fmla="*/ 321802 w 3215449"/>
                    <a:gd name="connsiteY15" fmla="*/ 813753 h 3237117"/>
                    <a:gd name="connsiteX16" fmla="*/ 71837 w 3215449"/>
                    <a:gd name="connsiteY16" fmla="*/ 1941277 h 3237117"/>
                    <a:gd name="connsiteX17" fmla="*/ 692364 w 3215449"/>
                    <a:gd name="connsiteY17" fmla="*/ 2915306 h 3237117"/>
                    <a:gd name="connsiteX18" fmla="*/ 1819895 w 3215449"/>
                    <a:gd name="connsiteY18" fmla="*/ 3165278 h 3237117"/>
                    <a:gd name="connsiteX19" fmla="*/ 3063963 w 3215449"/>
                    <a:gd name="connsiteY19" fmla="*/ 1777612 h 3237117"/>
                    <a:gd name="connsiteX20" fmla="*/ 3043889 w 3215449"/>
                    <a:gd name="connsiteY20" fmla="*/ 1417221 h 3237117"/>
                    <a:gd name="connsiteX21" fmla="*/ 3039678 w 3215449"/>
                    <a:gd name="connsiteY21" fmla="*/ 1393314 h 3237117"/>
                    <a:gd name="connsiteX22" fmla="*/ 3159040 w 3215449"/>
                    <a:gd name="connsiteY22" fmla="*/ 1372272 h 3237117"/>
                    <a:gd name="connsiteX23" fmla="*/ 3062207 w 3215449"/>
                    <a:gd name="connsiteY23" fmla="*/ 1049642 h 3237117"/>
                    <a:gd name="connsiteX24" fmla="*/ 2926992 w 3215449"/>
                    <a:gd name="connsiteY24" fmla="*/ 793412 h 3237117"/>
                    <a:gd name="connsiteX25" fmla="*/ 2492982 w 3215449"/>
                    <a:gd name="connsiteY25" fmla="*/ 343761 h 3237117"/>
                    <a:gd name="connsiteX26" fmla="*/ 1921978 w 3215449"/>
                    <a:gd name="connsiteY26" fmla="*/ 89696 h 3237117"/>
                    <a:gd name="connsiteX27" fmla="*/ 1274750 w 3215449"/>
                    <a:gd name="connsiteY27" fmla="*/ 73692 h 3237117"/>
                    <a:gd name="connsiteX28" fmla="*/ 672007 w 3215449"/>
                    <a:gd name="connsiteY28" fmla="*/ 310101 h 3237117"/>
                    <a:gd name="connsiteX29" fmla="*/ 222364 w 3215449"/>
                    <a:gd name="connsiteY29" fmla="*/ 744134 h 3237117"/>
                    <a:gd name="connsiteX30" fmla="*/ 131813 w 3215449"/>
                    <a:gd name="connsiteY30" fmla="*/ 888772 h 3237117"/>
                    <a:gd name="connsiteX31" fmla="*/ 89376 w 3215449"/>
                    <a:gd name="connsiteY31" fmla="*/ 865180 h 3237117"/>
                    <a:gd name="connsiteX32" fmla="*/ 182595 w 3215449"/>
                    <a:gd name="connsiteY32" fmla="*/ 716283 h 3237117"/>
                    <a:gd name="connsiteX33" fmla="*/ 645620 w 3215449"/>
                    <a:gd name="connsiteY33" fmla="*/ 269348 h 3237117"/>
                    <a:gd name="connsiteX34" fmla="*/ 1266327 w 3215449"/>
                    <a:gd name="connsiteY34" fmla="*/ 25870 h 3237117"/>
                    <a:gd name="connsiteX35" fmla="*/ 1932849 w 3215449"/>
                    <a:gd name="connsiteY35" fmla="*/ 42370 h 3237117"/>
                    <a:gd name="connsiteX36" fmla="*/ 2520833 w 3215449"/>
                    <a:gd name="connsiteY36" fmla="*/ 303984 h 3237117"/>
                    <a:gd name="connsiteX37" fmla="*/ 2967745 w 3215449"/>
                    <a:gd name="connsiteY37" fmla="*/ 767017 h 3237117"/>
                    <a:gd name="connsiteX38" fmla="*/ 3107006 w 3215449"/>
                    <a:gd name="connsiteY38" fmla="*/ 1030931 h 3237117"/>
                    <a:gd name="connsiteX39" fmla="*/ 3211238 w 3215449"/>
                    <a:gd name="connsiteY39" fmla="*/ 1387717 h 3237117"/>
                    <a:gd name="connsiteX40" fmla="*/ 3215449 w 3215449"/>
                    <a:gd name="connsiteY40" fmla="*/ 1411624 h 3237117"/>
                    <a:gd name="connsiteX41" fmla="*/ 3095734 w 3215449"/>
                    <a:gd name="connsiteY41" fmla="*/ 1432736 h 3237117"/>
                    <a:gd name="connsiteX42" fmla="*/ 3112406 w 3215449"/>
                    <a:gd name="connsiteY42" fmla="*/ 1780737 h 3237117"/>
                    <a:gd name="connsiteX43" fmla="*/ 2994186 w 3215449"/>
                    <a:gd name="connsiteY43" fmla="*/ 2282043 h 3237117"/>
                    <a:gd name="connsiteX44" fmla="*/ 2724038 w 3215449"/>
                    <a:gd name="connsiteY44" fmla="*/ 2711739 h 3237117"/>
                    <a:gd name="connsiteX45" fmla="*/ 2327027 w 3215449"/>
                    <a:gd name="connsiteY45" fmla="*/ 3034062 h 3237117"/>
                    <a:gd name="connsiteX46" fmla="*/ 1828310 w 3215449"/>
                    <a:gd name="connsiteY46" fmla="*/ 3213100 h 3237117"/>
                    <a:gd name="connsiteX47" fmla="*/ 1555777 w 3215449"/>
                    <a:gd name="connsiteY47" fmla="*/ 3237117 h 323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215449" h="3237117">
                      <a:moveTo>
                        <a:pt x="1555777" y="3237117"/>
                      </a:moveTo>
                      <a:cubicBezTo>
                        <a:pt x="1439682" y="3237117"/>
                        <a:pt x="1324099" y="3224018"/>
                        <a:pt x="1210020" y="3197829"/>
                      </a:cubicBezTo>
                      <a:cubicBezTo>
                        <a:pt x="1013742" y="3152778"/>
                        <a:pt x="830216" y="3071115"/>
                        <a:pt x="664513" y="2955091"/>
                      </a:cubicBezTo>
                      <a:cubicBezTo>
                        <a:pt x="498817" y="2839075"/>
                        <a:pt x="359303" y="2694531"/>
                        <a:pt x="249837" y="2525505"/>
                      </a:cubicBezTo>
                      <a:cubicBezTo>
                        <a:pt x="136505" y="2350497"/>
                        <a:pt x="60525" y="2156770"/>
                        <a:pt x="24016" y="1949715"/>
                      </a:cubicBezTo>
                      <a:cubicBezTo>
                        <a:pt x="-12494" y="1742653"/>
                        <a:pt x="-7354" y="1534630"/>
                        <a:pt x="39287" y="1331409"/>
                      </a:cubicBezTo>
                      <a:cubicBezTo>
                        <a:pt x="84338" y="1135131"/>
                        <a:pt x="166009" y="951606"/>
                        <a:pt x="282025" y="785910"/>
                      </a:cubicBezTo>
                      <a:cubicBezTo>
                        <a:pt x="398041" y="620214"/>
                        <a:pt x="542577" y="480701"/>
                        <a:pt x="711603" y="371234"/>
                      </a:cubicBezTo>
                      <a:cubicBezTo>
                        <a:pt x="886618" y="257902"/>
                        <a:pt x="1080338" y="181923"/>
                        <a:pt x="1287401" y="145405"/>
                      </a:cubicBezTo>
                      <a:cubicBezTo>
                        <a:pt x="1463889" y="114287"/>
                        <a:pt x="1642164" y="113500"/>
                        <a:pt x="1817274" y="143075"/>
                      </a:cubicBezTo>
                      <a:cubicBezTo>
                        <a:pt x="1986512" y="171658"/>
                        <a:pt x="2149122" y="227879"/>
                        <a:pt x="2300585" y="310180"/>
                      </a:cubicBezTo>
                      <a:cubicBezTo>
                        <a:pt x="2450631" y="391701"/>
                        <a:pt x="2585485" y="496468"/>
                        <a:pt x="2701407" y="621568"/>
                      </a:cubicBezTo>
                      <a:cubicBezTo>
                        <a:pt x="2819367" y="748865"/>
                        <a:pt x="2914436" y="893755"/>
                        <a:pt x="2983953" y="1052201"/>
                      </a:cubicBezTo>
                      <a:lnTo>
                        <a:pt x="2939492" y="1071707"/>
                      </a:lnTo>
                      <a:cubicBezTo>
                        <a:pt x="2659347" y="433225"/>
                        <a:pt x="1983450" y="71976"/>
                        <a:pt x="1295831" y="193219"/>
                      </a:cubicBezTo>
                      <a:cubicBezTo>
                        <a:pt x="898907" y="263208"/>
                        <a:pt x="552984" y="483582"/>
                        <a:pt x="321802" y="813753"/>
                      </a:cubicBezTo>
                      <a:cubicBezTo>
                        <a:pt x="90620" y="1143916"/>
                        <a:pt x="1840" y="1544352"/>
                        <a:pt x="71837" y="1941277"/>
                      </a:cubicBezTo>
                      <a:cubicBezTo>
                        <a:pt x="141826" y="2338209"/>
                        <a:pt x="362200" y="2684124"/>
                        <a:pt x="692364" y="2915306"/>
                      </a:cubicBezTo>
                      <a:cubicBezTo>
                        <a:pt x="1022527" y="3146496"/>
                        <a:pt x="1422963" y="3235267"/>
                        <a:pt x="1819895" y="3165278"/>
                      </a:cubicBezTo>
                      <a:cubicBezTo>
                        <a:pt x="2507506" y="3044035"/>
                        <a:pt x="3019093" y="2473401"/>
                        <a:pt x="3063963" y="1777612"/>
                      </a:cubicBezTo>
                      <a:cubicBezTo>
                        <a:pt x="3071693" y="1657802"/>
                        <a:pt x="3064939" y="1536551"/>
                        <a:pt x="3043889" y="1417221"/>
                      </a:cubicBezTo>
                      <a:lnTo>
                        <a:pt x="3039678" y="1393314"/>
                      </a:lnTo>
                      <a:lnTo>
                        <a:pt x="3159040" y="1372272"/>
                      </a:lnTo>
                      <a:cubicBezTo>
                        <a:pt x="3137754" y="1261097"/>
                        <a:pt x="3105219" y="1152670"/>
                        <a:pt x="3062207" y="1049642"/>
                      </a:cubicBezTo>
                      <a:cubicBezTo>
                        <a:pt x="3025201" y="961028"/>
                        <a:pt x="2979710" y="874823"/>
                        <a:pt x="2926992" y="793412"/>
                      </a:cubicBezTo>
                      <a:cubicBezTo>
                        <a:pt x="2812408" y="616491"/>
                        <a:pt x="2666392" y="465209"/>
                        <a:pt x="2492982" y="343761"/>
                      </a:cubicBezTo>
                      <a:cubicBezTo>
                        <a:pt x="2319611" y="222369"/>
                        <a:pt x="2127498" y="136888"/>
                        <a:pt x="1921978" y="89696"/>
                      </a:cubicBezTo>
                      <a:cubicBezTo>
                        <a:pt x="1709193" y="40866"/>
                        <a:pt x="1491432" y="35482"/>
                        <a:pt x="1274750" y="73692"/>
                      </a:cubicBezTo>
                      <a:cubicBezTo>
                        <a:pt x="1058053" y="111902"/>
                        <a:pt x="855257" y="191440"/>
                        <a:pt x="672007" y="310101"/>
                      </a:cubicBezTo>
                      <a:cubicBezTo>
                        <a:pt x="495054" y="424716"/>
                        <a:pt x="343772" y="570739"/>
                        <a:pt x="222364" y="744134"/>
                      </a:cubicBezTo>
                      <a:cubicBezTo>
                        <a:pt x="189711" y="790775"/>
                        <a:pt x="159239" y="839439"/>
                        <a:pt x="131813" y="888772"/>
                      </a:cubicBezTo>
                      <a:lnTo>
                        <a:pt x="89376" y="865180"/>
                      </a:lnTo>
                      <a:cubicBezTo>
                        <a:pt x="117620" y="814383"/>
                        <a:pt x="148982" y="764294"/>
                        <a:pt x="182595" y="716283"/>
                      </a:cubicBezTo>
                      <a:cubicBezTo>
                        <a:pt x="307609" y="537748"/>
                        <a:pt x="463394" y="387379"/>
                        <a:pt x="645620" y="269348"/>
                      </a:cubicBezTo>
                      <a:cubicBezTo>
                        <a:pt x="834365" y="147137"/>
                        <a:pt x="1043198" y="65214"/>
                        <a:pt x="1266327" y="25870"/>
                      </a:cubicBezTo>
                      <a:cubicBezTo>
                        <a:pt x="1489441" y="-13474"/>
                        <a:pt x="1713688" y="-7916"/>
                        <a:pt x="1932849" y="42370"/>
                      </a:cubicBezTo>
                      <a:cubicBezTo>
                        <a:pt x="2144493" y="90963"/>
                        <a:pt x="2342314" y="178979"/>
                        <a:pt x="2520833" y="303984"/>
                      </a:cubicBezTo>
                      <a:cubicBezTo>
                        <a:pt x="2699391" y="429037"/>
                        <a:pt x="2849753" y="584822"/>
                        <a:pt x="2967745" y="767017"/>
                      </a:cubicBezTo>
                      <a:cubicBezTo>
                        <a:pt x="3022029" y="850861"/>
                        <a:pt x="3068891" y="939648"/>
                        <a:pt x="3107006" y="1030931"/>
                      </a:cubicBezTo>
                      <a:cubicBezTo>
                        <a:pt x="3154474" y="1144625"/>
                        <a:pt x="3189543" y="1264671"/>
                        <a:pt x="3211238" y="1387717"/>
                      </a:cubicBezTo>
                      <a:lnTo>
                        <a:pt x="3215449" y="1411624"/>
                      </a:lnTo>
                      <a:lnTo>
                        <a:pt x="3095734" y="1432736"/>
                      </a:lnTo>
                      <a:cubicBezTo>
                        <a:pt x="3114256" y="1548122"/>
                        <a:pt x="3119861" y="1665083"/>
                        <a:pt x="3112406" y="1780737"/>
                      </a:cubicBezTo>
                      <a:cubicBezTo>
                        <a:pt x="3101268" y="1953415"/>
                        <a:pt x="3061491" y="2122070"/>
                        <a:pt x="2994186" y="2282043"/>
                      </a:cubicBezTo>
                      <a:cubicBezTo>
                        <a:pt x="2928039" y="2439245"/>
                        <a:pt x="2837150" y="2583820"/>
                        <a:pt x="2724038" y="2711739"/>
                      </a:cubicBezTo>
                      <a:cubicBezTo>
                        <a:pt x="2609856" y="2840877"/>
                        <a:pt x="2476278" y="2949329"/>
                        <a:pt x="2327027" y="3034062"/>
                      </a:cubicBezTo>
                      <a:cubicBezTo>
                        <a:pt x="2172596" y="3121747"/>
                        <a:pt x="2004806" y="3181983"/>
                        <a:pt x="1828310" y="3213100"/>
                      </a:cubicBezTo>
                      <a:cubicBezTo>
                        <a:pt x="1737508" y="3229112"/>
                        <a:pt x="1646477" y="3237117"/>
                        <a:pt x="1555777" y="3237117"/>
                      </a:cubicBezTo>
                      <a:close/>
                    </a:path>
                  </a:pathLst>
                </a:custGeom>
                <a:solidFill>
                  <a:srgbClr val="5B9BD5">
                    <a:lumMod val="75000"/>
                  </a:srgbClr>
                </a:solidFill>
                <a:ln w="78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105E0404-5AAB-663E-848C-546C61A5B767}"/>
                    </a:ext>
                  </a:extLst>
                </p:cNvPr>
                <p:cNvSpPr/>
                <p:nvPr/>
              </p:nvSpPr>
              <p:spPr>
                <a:xfrm>
                  <a:off x="2646731" y="3379384"/>
                  <a:ext cx="689657" cy="2141329"/>
                </a:xfrm>
                <a:custGeom>
                  <a:avLst/>
                  <a:gdLst>
                    <a:gd name="connsiteX0" fmla="*/ 594203 w 689657"/>
                    <a:gd name="connsiteY0" fmla="*/ 2141330 h 2141329"/>
                    <a:gd name="connsiteX1" fmla="*/ 277146 w 689657"/>
                    <a:gd name="connsiteY1" fmla="*/ 1776310 h 2141329"/>
                    <a:gd name="connsiteX2" fmla="*/ 26615 w 689657"/>
                    <a:gd name="connsiteY2" fmla="*/ 1137647 h 2141329"/>
                    <a:gd name="connsiteX3" fmla="*/ 43603 w 689657"/>
                    <a:gd name="connsiteY3" fmla="*/ 451816 h 2141329"/>
                    <a:gd name="connsiteX4" fmla="*/ 216895 w 689657"/>
                    <a:gd name="connsiteY4" fmla="*/ 0 h 2141329"/>
                    <a:gd name="connsiteX5" fmla="*/ 344199 w 689657"/>
                    <a:gd name="connsiteY5" fmla="*/ 70784 h 2141329"/>
                    <a:gd name="connsiteX6" fmla="*/ 185573 w 689657"/>
                    <a:gd name="connsiteY6" fmla="*/ 484397 h 2141329"/>
                    <a:gd name="connsiteX7" fmla="*/ 170065 w 689657"/>
                    <a:gd name="connsiteY7" fmla="*/ 1112347 h 2141329"/>
                    <a:gd name="connsiteX8" fmla="*/ 399413 w 689657"/>
                    <a:gd name="connsiteY8" fmla="*/ 1697134 h 2141329"/>
                    <a:gd name="connsiteX9" fmla="*/ 689658 w 689657"/>
                    <a:gd name="connsiteY9" fmla="*/ 2031289 h 2141329"/>
                    <a:gd name="connsiteX10" fmla="*/ 594203 w 689657"/>
                    <a:gd name="connsiteY10" fmla="*/ 2141330 h 214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9657" h="2141329">
                      <a:moveTo>
                        <a:pt x="594203" y="2141330"/>
                      </a:moveTo>
                      <a:cubicBezTo>
                        <a:pt x="472063" y="2035374"/>
                        <a:pt x="365390" y="1912565"/>
                        <a:pt x="277146" y="1776310"/>
                      </a:cubicBezTo>
                      <a:cubicBezTo>
                        <a:pt x="151385" y="1582079"/>
                        <a:pt x="67093" y="1367207"/>
                        <a:pt x="26615" y="1137647"/>
                      </a:cubicBezTo>
                      <a:cubicBezTo>
                        <a:pt x="-13862" y="908079"/>
                        <a:pt x="-8147" y="677338"/>
                        <a:pt x="43603" y="451816"/>
                      </a:cubicBezTo>
                      <a:cubicBezTo>
                        <a:pt x="79955" y="293449"/>
                        <a:pt x="138262" y="141434"/>
                        <a:pt x="216895" y="0"/>
                      </a:cubicBezTo>
                      <a:lnTo>
                        <a:pt x="344199" y="70784"/>
                      </a:lnTo>
                      <a:cubicBezTo>
                        <a:pt x="272226" y="200237"/>
                        <a:pt x="218855" y="339397"/>
                        <a:pt x="185573" y="484397"/>
                      </a:cubicBezTo>
                      <a:cubicBezTo>
                        <a:pt x="138207" y="690814"/>
                        <a:pt x="132988" y="902088"/>
                        <a:pt x="170065" y="1112347"/>
                      </a:cubicBezTo>
                      <a:cubicBezTo>
                        <a:pt x="207134" y="1322613"/>
                        <a:pt x="284302" y="1519355"/>
                        <a:pt x="399413" y="1697134"/>
                      </a:cubicBezTo>
                      <a:cubicBezTo>
                        <a:pt x="480210" y="1821888"/>
                        <a:pt x="577861" y="1934323"/>
                        <a:pt x="689658" y="2031289"/>
                      </a:cubicBezTo>
                      <a:lnTo>
                        <a:pt x="594203" y="2141330"/>
                      </a:lnTo>
                      <a:close/>
                    </a:path>
                  </a:pathLst>
                </a:custGeom>
                <a:solidFill>
                  <a:srgbClr val="5B9BD5">
                    <a:lumMod val="75000"/>
                  </a:srgbClr>
                </a:solidFill>
                <a:ln w="78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9602B8B1-1CB0-8E2D-C996-851569997CC8}"/>
                    </a:ext>
                  </a:extLst>
                </p:cNvPr>
                <p:cNvSpPr/>
                <p:nvPr/>
              </p:nvSpPr>
              <p:spPr>
                <a:xfrm>
                  <a:off x="3272744" y="4294177"/>
                  <a:ext cx="2779245" cy="1602144"/>
                </a:xfrm>
                <a:custGeom>
                  <a:avLst/>
                  <a:gdLst>
                    <a:gd name="connsiteX0" fmla="*/ 1099665 w 2779245"/>
                    <a:gd name="connsiteY0" fmla="*/ 1602144 h 1602144"/>
                    <a:gd name="connsiteX1" fmla="*/ 726789 w 2779245"/>
                    <a:gd name="connsiteY1" fmla="*/ 1559770 h 1602144"/>
                    <a:gd name="connsiteX2" fmla="*/ 138821 w 2779245"/>
                    <a:gd name="connsiteY2" fmla="*/ 1298147 h 1602144"/>
                    <a:gd name="connsiteX3" fmla="*/ 0 w 2779245"/>
                    <a:gd name="connsiteY3" fmla="*/ 1189853 h 1602144"/>
                    <a:gd name="connsiteX4" fmla="*/ 31810 w 2779245"/>
                    <a:gd name="connsiteY4" fmla="*/ 1153186 h 1602144"/>
                    <a:gd name="connsiteX5" fmla="*/ 166664 w 2779245"/>
                    <a:gd name="connsiteY5" fmla="*/ 1258378 h 1602144"/>
                    <a:gd name="connsiteX6" fmla="*/ 737644 w 2779245"/>
                    <a:gd name="connsiteY6" fmla="*/ 1512444 h 1602144"/>
                    <a:gd name="connsiteX7" fmla="*/ 1384896 w 2779245"/>
                    <a:gd name="connsiteY7" fmla="*/ 1528448 h 1602144"/>
                    <a:gd name="connsiteX8" fmla="*/ 1987616 w 2779245"/>
                    <a:gd name="connsiteY8" fmla="*/ 1292046 h 1602144"/>
                    <a:gd name="connsiteX9" fmla="*/ 2437282 w 2779245"/>
                    <a:gd name="connsiteY9" fmla="*/ 858006 h 1602144"/>
                    <a:gd name="connsiteX10" fmla="*/ 2691324 w 2779245"/>
                    <a:gd name="connsiteY10" fmla="*/ 287025 h 1602144"/>
                    <a:gd name="connsiteX11" fmla="*/ 2730747 w 2779245"/>
                    <a:gd name="connsiteY11" fmla="*/ 0 h 1602144"/>
                    <a:gd name="connsiteX12" fmla="*/ 2779246 w 2779245"/>
                    <a:gd name="connsiteY12" fmla="*/ 2259 h 1602144"/>
                    <a:gd name="connsiteX13" fmla="*/ 2738650 w 2779245"/>
                    <a:gd name="connsiteY13" fmla="*/ 297889 h 1602144"/>
                    <a:gd name="connsiteX14" fmla="*/ 2477059 w 2779245"/>
                    <a:gd name="connsiteY14" fmla="*/ 885849 h 1602144"/>
                    <a:gd name="connsiteX15" fmla="*/ 2014002 w 2779245"/>
                    <a:gd name="connsiteY15" fmla="*/ 1332791 h 1602144"/>
                    <a:gd name="connsiteX16" fmla="*/ 1393327 w 2779245"/>
                    <a:gd name="connsiteY16" fmla="*/ 1576261 h 1602144"/>
                    <a:gd name="connsiteX17" fmla="*/ 1099665 w 2779245"/>
                    <a:gd name="connsiteY17" fmla="*/ 1602144 h 160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9245" h="1602144">
                      <a:moveTo>
                        <a:pt x="1099665" y="1602144"/>
                      </a:moveTo>
                      <a:cubicBezTo>
                        <a:pt x="974494" y="1602144"/>
                        <a:pt x="849850" y="1588006"/>
                        <a:pt x="726789" y="1559770"/>
                      </a:cubicBezTo>
                      <a:cubicBezTo>
                        <a:pt x="515224" y="1511216"/>
                        <a:pt x="317403" y="1423192"/>
                        <a:pt x="138821" y="1298147"/>
                      </a:cubicBezTo>
                      <a:cubicBezTo>
                        <a:pt x="90716" y="1264471"/>
                        <a:pt x="44012" y="1228032"/>
                        <a:pt x="0" y="1189853"/>
                      </a:cubicBezTo>
                      <a:lnTo>
                        <a:pt x="31810" y="1153186"/>
                      </a:lnTo>
                      <a:cubicBezTo>
                        <a:pt x="74555" y="1190263"/>
                        <a:pt x="119928" y="1225655"/>
                        <a:pt x="166664" y="1258378"/>
                      </a:cubicBezTo>
                      <a:cubicBezTo>
                        <a:pt x="340098" y="1379818"/>
                        <a:pt x="532203" y="1465299"/>
                        <a:pt x="737644" y="1512444"/>
                      </a:cubicBezTo>
                      <a:cubicBezTo>
                        <a:pt x="950430" y="1561273"/>
                        <a:pt x="1168198" y="1566666"/>
                        <a:pt x="1384896" y="1528448"/>
                      </a:cubicBezTo>
                      <a:cubicBezTo>
                        <a:pt x="1601578" y="1490245"/>
                        <a:pt x="1804366" y="1410700"/>
                        <a:pt x="1987616" y="1292046"/>
                      </a:cubicBezTo>
                      <a:cubicBezTo>
                        <a:pt x="2164560" y="1177455"/>
                        <a:pt x="2315850" y="1031424"/>
                        <a:pt x="2437282" y="858006"/>
                      </a:cubicBezTo>
                      <a:cubicBezTo>
                        <a:pt x="2558698" y="684572"/>
                        <a:pt x="2644172" y="492466"/>
                        <a:pt x="2691324" y="287025"/>
                      </a:cubicBezTo>
                      <a:cubicBezTo>
                        <a:pt x="2713019" y="192500"/>
                        <a:pt x="2726275" y="95935"/>
                        <a:pt x="2730747" y="0"/>
                      </a:cubicBezTo>
                      <a:lnTo>
                        <a:pt x="2779246" y="2259"/>
                      </a:lnTo>
                      <a:cubicBezTo>
                        <a:pt x="2774648" y="101075"/>
                        <a:pt x="2760983" y="200545"/>
                        <a:pt x="2738650" y="297889"/>
                      </a:cubicBezTo>
                      <a:cubicBezTo>
                        <a:pt x="2690088" y="509454"/>
                        <a:pt x="2602073" y="707274"/>
                        <a:pt x="2477059" y="885849"/>
                      </a:cubicBezTo>
                      <a:cubicBezTo>
                        <a:pt x="2352022" y="1064423"/>
                        <a:pt x="2196229" y="1214784"/>
                        <a:pt x="2014002" y="1332791"/>
                      </a:cubicBezTo>
                      <a:cubicBezTo>
                        <a:pt x="1825266" y="1454995"/>
                        <a:pt x="1616440" y="1536918"/>
                        <a:pt x="1393327" y="1576261"/>
                      </a:cubicBezTo>
                      <a:cubicBezTo>
                        <a:pt x="1295495" y="1593517"/>
                        <a:pt x="1197411" y="1602144"/>
                        <a:pt x="1099665" y="1602144"/>
                      </a:cubicBezTo>
                      <a:close/>
                    </a:path>
                  </a:pathLst>
                </a:custGeom>
                <a:solidFill>
                  <a:srgbClr val="5B9BD5">
                    <a:lumMod val="75000"/>
                  </a:srgbClr>
                </a:solidFill>
                <a:ln w="78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57" name="TextBox 56">
              <a:extLst>
                <a:ext uri="{FF2B5EF4-FFF2-40B4-BE49-F238E27FC236}">
                  <a16:creationId xmlns:a16="http://schemas.microsoft.com/office/drawing/2014/main" id="{F42CBD0C-53CA-D398-2B9B-96232EDDA6D5}"/>
                </a:ext>
              </a:extLst>
            </p:cNvPr>
            <p:cNvSpPr txBox="1"/>
            <p:nvPr/>
          </p:nvSpPr>
          <p:spPr>
            <a:xfrm>
              <a:off x="2362387" y="4205654"/>
              <a:ext cx="1858640" cy="846514"/>
            </a:xfrm>
            <a:prstGeom prst="rect">
              <a:avLst/>
            </a:prstGeom>
            <a:noFill/>
          </p:spPr>
          <p:txBody>
            <a:bodyPr wrap="square" rtlCol="0">
              <a:spAutoFit/>
            </a:bodyPr>
            <a:lstStyle/>
            <a:p>
              <a:pPr algn="ctr">
                <a:lnSpc>
                  <a:spcPct val="115000"/>
                </a:lnSpc>
              </a:pPr>
              <a:r>
                <a:rPr lang="en-IN" sz="2200" b="0" i="0">
                  <a:solidFill>
                    <a:schemeClr val="tx1">
                      <a:lumMod val="75000"/>
                      <a:lumOff val="25000"/>
                    </a:schemeClr>
                  </a:solidFill>
                  <a:effectLst/>
                  <a:latin typeface="Open Sans" panose="020B0606030504020204" pitchFamily="34" charset="0"/>
                </a:rPr>
                <a:t>Model wrapping</a:t>
              </a:r>
              <a:endParaRPr lang="en-US" sz="2200" b="1" kern="1200">
                <a:solidFill>
                  <a:schemeClr val="tx1">
                    <a:lumMod val="75000"/>
                    <a:lumOff val="25000"/>
                  </a:schemeClr>
                </a:solidFill>
                <a:latin typeface="Open Sans" panose="020B0606030504020204" pitchFamily="34" charset="0"/>
                <a:ea typeface="+mn-ea"/>
                <a:cs typeface="+mn-cs"/>
              </a:endParaRPr>
            </a:p>
          </p:txBody>
        </p:sp>
        <p:grpSp>
          <p:nvGrpSpPr>
            <p:cNvPr id="45" name="Group 44">
              <a:extLst>
                <a:ext uri="{FF2B5EF4-FFF2-40B4-BE49-F238E27FC236}">
                  <a16:creationId xmlns:a16="http://schemas.microsoft.com/office/drawing/2014/main" id="{E86005A2-E591-4D17-3D10-7DDD15DFE7B9}"/>
                </a:ext>
              </a:extLst>
            </p:cNvPr>
            <p:cNvGrpSpPr/>
            <p:nvPr/>
          </p:nvGrpSpPr>
          <p:grpSpPr>
            <a:xfrm>
              <a:off x="3369636" y="6176474"/>
              <a:ext cx="10853960" cy="1832368"/>
              <a:chOff x="4817176" y="2065942"/>
              <a:chExt cx="9131391" cy="2015607"/>
            </a:xfrm>
          </p:grpSpPr>
          <p:sp>
            <p:nvSpPr>
              <p:cNvPr id="53" name="Rectangle: Rounded Corners 52">
                <a:extLst>
                  <a:ext uri="{FF2B5EF4-FFF2-40B4-BE49-F238E27FC236}">
                    <a16:creationId xmlns:a16="http://schemas.microsoft.com/office/drawing/2014/main" id="{E25F764F-FE9C-20FD-C77A-CFBF3F2F661B}"/>
                  </a:ext>
                </a:extLst>
              </p:cNvPr>
              <p:cNvSpPr/>
              <p:nvPr/>
            </p:nvSpPr>
            <p:spPr>
              <a:xfrm>
                <a:off x="4817176" y="2065942"/>
                <a:ext cx="9085860" cy="2015607"/>
              </a:xfrm>
              <a:prstGeom prst="roundRect">
                <a:avLst/>
              </a:prstGeom>
              <a:solidFill>
                <a:sysClr val="window" lastClr="FFFFFF"/>
              </a:solidFill>
              <a:ln w="28575" cap="flat" cmpd="sng" algn="ctr">
                <a:solidFill>
                  <a:srgbClr val="09475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612E3648-1BE5-6AE0-E8C8-3089E62653B9}"/>
                  </a:ext>
                </a:extLst>
              </p:cNvPr>
              <p:cNvSpPr txBox="1"/>
              <p:nvPr/>
            </p:nvSpPr>
            <p:spPr>
              <a:xfrm>
                <a:off x="5892039" y="3043716"/>
                <a:ext cx="8056528" cy="457177"/>
              </a:xfrm>
              <a:prstGeom prst="rect">
                <a:avLst/>
              </a:prstGeom>
              <a:noFill/>
            </p:spPr>
            <p:txBody>
              <a:bodyPr wrap="square">
                <a:spAutoFit/>
              </a:bodyPr>
              <a:lstStyle/>
              <a:p>
                <a:pPr marL="342900" indent="-342900" algn="l">
                  <a:lnSpc>
                    <a:spcPct val="115000"/>
                  </a:lnSpc>
                  <a:buFont typeface="Arial" panose="020B0604020202020204" pitchFamily="34" charset="0"/>
                  <a:buChar char="•"/>
                </a:pPr>
                <a:endParaRPr lang="en-US" sz="2200" b="0" i="0">
                  <a:solidFill>
                    <a:schemeClr val="tx1">
                      <a:lumMod val="75000"/>
                      <a:lumOff val="25000"/>
                    </a:schemeClr>
                  </a:solidFill>
                  <a:effectLst/>
                  <a:latin typeface="Open Sans" panose="020B0606030504020204" pitchFamily="34" charset="0"/>
                </a:endParaRPr>
              </a:p>
            </p:txBody>
          </p:sp>
        </p:grpSp>
        <p:grpSp>
          <p:nvGrpSpPr>
            <p:cNvPr id="46" name="Group 45">
              <a:extLst>
                <a:ext uri="{FF2B5EF4-FFF2-40B4-BE49-F238E27FC236}">
                  <a16:creationId xmlns:a16="http://schemas.microsoft.com/office/drawing/2014/main" id="{06834569-62D3-7E79-3674-68A5B45C0382}"/>
                </a:ext>
              </a:extLst>
            </p:cNvPr>
            <p:cNvGrpSpPr/>
            <p:nvPr/>
          </p:nvGrpSpPr>
          <p:grpSpPr>
            <a:xfrm>
              <a:off x="2186262" y="5820272"/>
              <a:ext cx="2378353" cy="2293914"/>
              <a:chOff x="1460500" y="2042441"/>
              <a:chExt cx="2558421" cy="2523305"/>
            </a:xfrm>
          </p:grpSpPr>
          <p:sp>
            <p:nvSpPr>
              <p:cNvPr id="48" name="Oval 47">
                <a:extLst>
                  <a:ext uri="{FF2B5EF4-FFF2-40B4-BE49-F238E27FC236}">
                    <a16:creationId xmlns:a16="http://schemas.microsoft.com/office/drawing/2014/main" id="{3F6D7BEB-794C-F523-CA40-2451BE1EF0BC}"/>
                  </a:ext>
                </a:extLst>
              </p:cNvPr>
              <p:cNvSpPr/>
              <p:nvPr/>
            </p:nvSpPr>
            <p:spPr>
              <a:xfrm>
                <a:off x="1478058" y="2042441"/>
                <a:ext cx="2523305" cy="2523305"/>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9" name="Graphic 8">
                <a:extLst>
                  <a:ext uri="{FF2B5EF4-FFF2-40B4-BE49-F238E27FC236}">
                    <a16:creationId xmlns:a16="http://schemas.microsoft.com/office/drawing/2014/main" id="{B5E8DC8C-9ACD-30D4-4296-C5C8C94EA511}"/>
                  </a:ext>
                </a:extLst>
              </p:cNvPr>
              <p:cNvGrpSpPr/>
              <p:nvPr/>
            </p:nvGrpSpPr>
            <p:grpSpPr>
              <a:xfrm>
                <a:off x="1460500" y="2042441"/>
                <a:ext cx="2558421" cy="2523305"/>
                <a:chOff x="2646731" y="2537804"/>
                <a:chExt cx="3405258" cy="3358517"/>
              </a:xfrm>
              <a:solidFill>
                <a:srgbClr val="09475E"/>
              </a:solidFill>
            </p:grpSpPr>
            <p:sp>
              <p:nvSpPr>
                <p:cNvPr id="50" name="Freeform: Shape 49">
                  <a:extLst>
                    <a:ext uri="{FF2B5EF4-FFF2-40B4-BE49-F238E27FC236}">
                      <a16:creationId xmlns:a16="http://schemas.microsoft.com/office/drawing/2014/main" id="{19E37C6D-CE21-0187-FBF6-E3802511CF14}"/>
                    </a:ext>
                  </a:extLst>
                </p:cNvPr>
                <p:cNvSpPr/>
                <p:nvPr/>
              </p:nvSpPr>
              <p:spPr>
                <a:xfrm>
                  <a:off x="2816679" y="2537804"/>
                  <a:ext cx="3215449" cy="3237117"/>
                </a:xfrm>
                <a:custGeom>
                  <a:avLst/>
                  <a:gdLst>
                    <a:gd name="connsiteX0" fmla="*/ 1555777 w 3215449"/>
                    <a:gd name="connsiteY0" fmla="*/ 3237117 h 3237117"/>
                    <a:gd name="connsiteX1" fmla="*/ 1210020 w 3215449"/>
                    <a:gd name="connsiteY1" fmla="*/ 3197829 h 3237117"/>
                    <a:gd name="connsiteX2" fmla="*/ 664513 w 3215449"/>
                    <a:gd name="connsiteY2" fmla="*/ 2955091 h 3237117"/>
                    <a:gd name="connsiteX3" fmla="*/ 249837 w 3215449"/>
                    <a:gd name="connsiteY3" fmla="*/ 2525505 h 3237117"/>
                    <a:gd name="connsiteX4" fmla="*/ 24016 w 3215449"/>
                    <a:gd name="connsiteY4" fmla="*/ 1949715 h 3237117"/>
                    <a:gd name="connsiteX5" fmla="*/ 39287 w 3215449"/>
                    <a:gd name="connsiteY5" fmla="*/ 1331409 h 3237117"/>
                    <a:gd name="connsiteX6" fmla="*/ 282025 w 3215449"/>
                    <a:gd name="connsiteY6" fmla="*/ 785910 h 3237117"/>
                    <a:gd name="connsiteX7" fmla="*/ 711603 w 3215449"/>
                    <a:gd name="connsiteY7" fmla="*/ 371234 h 3237117"/>
                    <a:gd name="connsiteX8" fmla="*/ 1287401 w 3215449"/>
                    <a:gd name="connsiteY8" fmla="*/ 145405 h 3237117"/>
                    <a:gd name="connsiteX9" fmla="*/ 1817274 w 3215449"/>
                    <a:gd name="connsiteY9" fmla="*/ 143075 h 3237117"/>
                    <a:gd name="connsiteX10" fmla="*/ 2300585 w 3215449"/>
                    <a:gd name="connsiteY10" fmla="*/ 310180 h 3237117"/>
                    <a:gd name="connsiteX11" fmla="*/ 2701407 w 3215449"/>
                    <a:gd name="connsiteY11" fmla="*/ 621568 h 3237117"/>
                    <a:gd name="connsiteX12" fmla="*/ 2983953 w 3215449"/>
                    <a:gd name="connsiteY12" fmla="*/ 1052201 h 3237117"/>
                    <a:gd name="connsiteX13" fmla="*/ 2939492 w 3215449"/>
                    <a:gd name="connsiteY13" fmla="*/ 1071707 h 3237117"/>
                    <a:gd name="connsiteX14" fmla="*/ 1295831 w 3215449"/>
                    <a:gd name="connsiteY14" fmla="*/ 193219 h 3237117"/>
                    <a:gd name="connsiteX15" fmla="*/ 321802 w 3215449"/>
                    <a:gd name="connsiteY15" fmla="*/ 813753 h 3237117"/>
                    <a:gd name="connsiteX16" fmla="*/ 71837 w 3215449"/>
                    <a:gd name="connsiteY16" fmla="*/ 1941277 h 3237117"/>
                    <a:gd name="connsiteX17" fmla="*/ 692364 w 3215449"/>
                    <a:gd name="connsiteY17" fmla="*/ 2915306 h 3237117"/>
                    <a:gd name="connsiteX18" fmla="*/ 1819895 w 3215449"/>
                    <a:gd name="connsiteY18" fmla="*/ 3165278 h 3237117"/>
                    <a:gd name="connsiteX19" fmla="*/ 3063963 w 3215449"/>
                    <a:gd name="connsiteY19" fmla="*/ 1777612 h 3237117"/>
                    <a:gd name="connsiteX20" fmla="*/ 3043889 w 3215449"/>
                    <a:gd name="connsiteY20" fmla="*/ 1417221 h 3237117"/>
                    <a:gd name="connsiteX21" fmla="*/ 3039678 w 3215449"/>
                    <a:gd name="connsiteY21" fmla="*/ 1393314 h 3237117"/>
                    <a:gd name="connsiteX22" fmla="*/ 3159040 w 3215449"/>
                    <a:gd name="connsiteY22" fmla="*/ 1372272 h 3237117"/>
                    <a:gd name="connsiteX23" fmla="*/ 3062207 w 3215449"/>
                    <a:gd name="connsiteY23" fmla="*/ 1049642 h 3237117"/>
                    <a:gd name="connsiteX24" fmla="*/ 2926992 w 3215449"/>
                    <a:gd name="connsiteY24" fmla="*/ 793412 h 3237117"/>
                    <a:gd name="connsiteX25" fmla="*/ 2492982 w 3215449"/>
                    <a:gd name="connsiteY25" fmla="*/ 343761 h 3237117"/>
                    <a:gd name="connsiteX26" fmla="*/ 1921978 w 3215449"/>
                    <a:gd name="connsiteY26" fmla="*/ 89696 h 3237117"/>
                    <a:gd name="connsiteX27" fmla="*/ 1274750 w 3215449"/>
                    <a:gd name="connsiteY27" fmla="*/ 73692 h 3237117"/>
                    <a:gd name="connsiteX28" fmla="*/ 672007 w 3215449"/>
                    <a:gd name="connsiteY28" fmla="*/ 310101 h 3237117"/>
                    <a:gd name="connsiteX29" fmla="*/ 222364 w 3215449"/>
                    <a:gd name="connsiteY29" fmla="*/ 744134 h 3237117"/>
                    <a:gd name="connsiteX30" fmla="*/ 131813 w 3215449"/>
                    <a:gd name="connsiteY30" fmla="*/ 888772 h 3237117"/>
                    <a:gd name="connsiteX31" fmla="*/ 89376 w 3215449"/>
                    <a:gd name="connsiteY31" fmla="*/ 865180 h 3237117"/>
                    <a:gd name="connsiteX32" fmla="*/ 182595 w 3215449"/>
                    <a:gd name="connsiteY32" fmla="*/ 716283 h 3237117"/>
                    <a:gd name="connsiteX33" fmla="*/ 645620 w 3215449"/>
                    <a:gd name="connsiteY33" fmla="*/ 269348 h 3237117"/>
                    <a:gd name="connsiteX34" fmla="*/ 1266327 w 3215449"/>
                    <a:gd name="connsiteY34" fmla="*/ 25870 h 3237117"/>
                    <a:gd name="connsiteX35" fmla="*/ 1932849 w 3215449"/>
                    <a:gd name="connsiteY35" fmla="*/ 42370 h 3237117"/>
                    <a:gd name="connsiteX36" fmla="*/ 2520833 w 3215449"/>
                    <a:gd name="connsiteY36" fmla="*/ 303984 h 3237117"/>
                    <a:gd name="connsiteX37" fmla="*/ 2967745 w 3215449"/>
                    <a:gd name="connsiteY37" fmla="*/ 767017 h 3237117"/>
                    <a:gd name="connsiteX38" fmla="*/ 3107006 w 3215449"/>
                    <a:gd name="connsiteY38" fmla="*/ 1030931 h 3237117"/>
                    <a:gd name="connsiteX39" fmla="*/ 3211238 w 3215449"/>
                    <a:gd name="connsiteY39" fmla="*/ 1387717 h 3237117"/>
                    <a:gd name="connsiteX40" fmla="*/ 3215449 w 3215449"/>
                    <a:gd name="connsiteY40" fmla="*/ 1411624 h 3237117"/>
                    <a:gd name="connsiteX41" fmla="*/ 3095734 w 3215449"/>
                    <a:gd name="connsiteY41" fmla="*/ 1432736 h 3237117"/>
                    <a:gd name="connsiteX42" fmla="*/ 3112406 w 3215449"/>
                    <a:gd name="connsiteY42" fmla="*/ 1780737 h 3237117"/>
                    <a:gd name="connsiteX43" fmla="*/ 2994186 w 3215449"/>
                    <a:gd name="connsiteY43" fmla="*/ 2282043 h 3237117"/>
                    <a:gd name="connsiteX44" fmla="*/ 2724038 w 3215449"/>
                    <a:gd name="connsiteY44" fmla="*/ 2711739 h 3237117"/>
                    <a:gd name="connsiteX45" fmla="*/ 2327027 w 3215449"/>
                    <a:gd name="connsiteY45" fmla="*/ 3034062 h 3237117"/>
                    <a:gd name="connsiteX46" fmla="*/ 1828310 w 3215449"/>
                    <a:gd name="connsiteY46" fmla="*/ 3213100 h 3237117"/>
                    <a:gd name="connsiteX47" fmla="*/ 1555777 w 3215449"/>
                    <a:gd name="connsiteY47" fmla="*/ 3237117 h 323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215449" h="3237117">
                      <a:moveTo>
                        <a:pt x="1555777" y="3237117"/>
                      </a:moveTo>
                      <a:cubicBezTo>
                        <a:pt x="1439682" y="3237117"/>
                        <a:pt x="1324099" y="3224018"/>
                        <a:pt x="1210020" y="3197829"/>
                      </a:cubicBezTo>
                      <a:cubicBezTo>
                        <a:pt x="1013742" y="3152778"/>
                        <a:pt x="830216" y="3071115"/>
                        <a:pt x="664513" y="2955091"/>
                      </a:cubicBezTo>
                      <a:cubicBezTo>
                        <a:pt x="498817" y="2839075"/>
                        <a:pt x="359303" y="2694531"/>
                        <a:pt x="249837" y="2525505"/>
                      </a:cubicBezTo>
                      <a:cubicBezTo>
                        <a:pt x="136505" y="2350497"/>
                        <a:pt x="60525" y="2156770"/>
                        <a:pt x="24016" y="1949715"/>
                      </a:cubicBezTo>
                      <a:cubicBezTo>
                        <a:pt x="-12494" y="1742653"/>
                        <a:pt x="-7354" y="1534630"/>
                        <a:pt x="39287" y="1331409"/>
                      </a:cubicBezTo>
                      <a:cubicBezTo>
                        <a:pt x="84338" y="1135131"/>
                        <a:pt x="166009" y="951606"/>
                        <a:pt x="282025" y="785910"/>
                      </a:cubicBezTo>
                      <a:cubicBezTo>
                        <a:pt x="398041" y="620214"/>
                        <a:pt x="542577" y="480701"/>
                        <a:pt x="711603" y="371234"/>
                      </a:cubicBezTo>
                      <a:cubicBezTo>
                        <a:pt x="886618" y="257902"/>
                        <a:pt x="1080338" y="181923"/>
                        <a:pt x="1287401" y="145405"/>
                      </a:cubicBezTo>
                      <a:cubicBezTo>
                        <a:pt x="1463889" y="114287"/>
                        <a:pt x="1642164" y="113500"/>
                        <a:pt x="1817274" y="143075"/>
                      </a:cubicBezTo>
                      <a:cubicBezTo>
                        <a:pt x="1986512" y="171658"/>
                        <a:pt x="2149122" y="227879"/>
                        <a:pt x="2300585" y="310180"/>
                      </a:cubicBezTo>
                      <a:cubicBezTo>
                        <a:pt x="2450631" y="391701"/>
                        <a:pt x="2585485" y="496468"/>
                        <a:pt x="2701407" y="621568"/>
                      </a:cubicBezTo>
                      <a:cubicBezTo>
                        <a:pt x="2819367" y="748865"/>
                        <a:pt x="2914436" y="893755"/>
                        <a:pt x="2983953" y="1052201"/>
                      </a:cubicBezTo>
                      <a:lnTo>
                        <a:pt x="2939492" y="1071707"/>
                      </a:lnTo>
                      <a:cubicBezTo>
                        <a:pt x="2659347" y="433225"/>
                        <a:pt x="1983450" y="71976"/>
                        <a:pt x="1295831" y="193219"/>
                      </a:cubicBezTo>
                      <a:cubicBezTo>
                        <a:pt x="898907" y="263208"/>
                        <a:pt x="552984" y="483582"/>
                        <a:pt x="321802" y="813753"/>
                      </a:cubicBezTo>
                      <a:cubicBezTo>
                        <a:pt x="90620" y="1143916"/>
                        <a:pt x="1840" y="1544352"/>
                        <a:pt x="71837" y="1941277"/>
                      </a:cubicBezTo>
                      <a:cubicBezTo>
                        <a:pt x="141826" y="2338209"/>
                        <a:pt x="362200" y="2684124"/>
                        <a:pt x="692364" y="2915306"/>
                      </a:cubicBezTo>
                      <a:cubicBezTo>
                        <a:pt x="1022527" y="3146496"/>
                        <a:pt x="1422963" y="3235267"/>
                        <a:pt x="1819895" y="3165278"/>
                      </a:cubicBezTo>
                      <a:cubicBezTo>
                        <a:pt x="2507506" y="3044035"/>
                        <a:pt x="3019093" y="2473401"/>
                        <a:pt x="3063963" y="1777612"/>
                      </a:cubicBezTo>
                      <a:cubicBezTo>
                        <a:pt x="3071693" y="1657802"/>
                        <a:pt x="3064939" y="1536551"/>
                        <a:pt x="3043889" y="1417221"/>
                      </a:cubicBezTo>
                      <a:lnTo>
                        <a:pt x="3039678" y="1393314"/>
                      </a:lnTo>
                      <a:lnTo>
                        <a:pt x="3159040" y="1372272"/>
                      </a:lnTo>
                      <a:cubicBezTo>
                        <a:pt x="3137754" y="1261097"/>
                        <a:pt x="3105219" y="1152670"/>
                        <a:pt x="3062207" y="1049642"/>
                      </a:cubicBezTo>
                      <a:cubicBezTo>
                        <a:pt x="3025201" y="961028"/>
                        <a:pt x="2979710" y="874823"/>
                        <a:pt x="2926992" y="793412"/>
                      </a:cubicBezTo>
                      <a:cubicBezTo>
                        <a:pt x="2812408" y="616491"/>
                        <a:pt x="2666392" y="465209"/>
                        <a:pt x="2492982" y="343761"/>
                      </a:cubicBezTo>
                      <a:cubicBezTo>
                        <a:pt x="2319611" y="222369"/>
                        <a:pt x="2127498" y="136888"/>
                        <a:pt x="1921978" y="89696"/>
                      </a:cubicBezTo>
                      <a:cubicBezTo>
                        <a:pt x="1709193" y="40866"/>
                        <a:pt x="1491432" y="35482"/>
                        <a:pt x="1274750" y="73692"/>
                      </a:cubicBezTo>
                      <a:cubicBezTo>
                        <a:pt x="1058053" y="111902"/>
                        <a:pt x="855257" y="191440"/>
                        <a:pt x="672007" y="310101"/>
                      </a:cubicBezTo>
                      <a:cubicBezTo>
                        <a:pt x="495054" y="424716"/>
                        <a:pt x="343772" y="570739"/>
                        <a:pt x="222364" y="744134"/>
                      </a:cubicBezTo>
                      <a:cubicBezTo>
                        <a:pt x="189711" y="790775"/>
                        <a:pt x="159239" y="839439"/>
                        <a:pt x="131813" y="888772"/>
                      </a:cubicBezTo>
                      <a:lnTo>
                        <a:pt x="89376" y="865180"/>
                      </a:lnTo>
                      <a:cubicBezTo>
                        <a:pt x="117620" y="814383"/>
                        <a:pt x="148982" y="764294"/>
                        <a:pt x="182595" y="716283"/>
                      </a:cubicBezTo>
                      <a:cubicBezTo>
                        <a:pt x="307609" y="537748"/>
                        <a:pt x="463394" y="387379"/>
                        <a:pt x="645620" y="269348"/>
                      </a:cubicBezTo>
                      <a:cubicBezTo>
                        <a:pt x="834365" y="147137"/>
                        <a:pt x="1043198" y="65214"/>
                        <a:pt x="1266327" y="25870"/>
                      </a:cubicBezTo>
                      <a:cubicBezTo>
                        <a:pt x="1489441" y="-13474"/>
                        <a:pt x="1713688" y="-7916"/>
                        <a:pt x="1932849" y="42370"/>
                      </a:cubicBezTo>
                      <a:cubicBezTo>
                        <a:pt x="2144493" y="90963"/>
                        <a:pt x="2342314" y="178979"/>
                        <a:pt x="2520833" y="303984"/>
                      </a:cubicBezTo>
                      <a:cubicBezTo>
                        <a:pt x="2699391" y="429037"/>
                        <a:pt x="2849753" y="584822"/>
                        <a:pt x="2967745" y="767017"/>
                      </a:cubicBezTo>
                      <a:cubicBezTo>
                        <a:pt x="3022029" y="850861"/>
                        <a:pt x="3068891" y="939648"/>
                        <a:pt x="3107006" y="1030931"/>
                      </a:cubicBezTo>
                      <a:cubicBezTo>
                        <a:pt x="3154474" y="1144625"/>
                        <a:pt x="3189543" y="1264671"/>
                        <a:pt x="3211238" y="1387717"/>
                      </a:cubicBezTo>
                      <a:lnTo>
                        <a:pt x="3215449" y="1411624"/>
                      </a:lnTo>
                      <a:lnTo>
                        <a:pt x="3095734" y="1432736"/>
                      </a:lnTo>
                      <a:cubicBezTo>
                        <a:pt x="3114256" y="1548122"/>
                        <a:pt x="3119861" y="1665083"/>
                        <a:pt x="3112406" y="1780737"/>
                      </a:cubicBezTo>
                      <a:cubicBezTo>
                        <a:pt x="3101268" y="1953415"/>
                        <a:pt x="3061491" y="2122070"/>
                        <a:pt x="2994186" y="2282043"/>
                      </a:cubicBezTo>
                      <a:cubicBezTo>
                        <a:pt x="2928039" y="2439245"/>
                        <a:pt x="2837150" y="2583820"/>
                        <a:pt x="2724038" y="2711739"/>
                      </a:cubicBezTo>
                      <a:cubicBezTo>
                        <a:pt x="2609856" y="2840877"/>
                        <a:pt x="2476278" y="2949329"/>
                        <a:pt x="2327027" y="3034062"/>
                      </a:cubicBezTo>
                      <a:cubicBezTo>
                        <a:pt x="2172596" y="3121747"/>
                        <a:pt x="2004806" y="3181983"/>
                        <a:pt x="1828310" y="3213100"/>
                      </a:cubicBezTo>
                      <a:cubicBezTo>
                        <a:pt x="1737508" y="3229112"/>
                        <a:pt x="1646477" y="3237117"/>
                        <a:pt x="1555777" y="3237117"/>
                      </a:cubicBezTo>
                      <a:close/>
                    </a:path>
                  </a:pathLst>
                </a:custGeom>
                <a:solidFill>
                  <a:srgbClr val="09475E"/>
                </a:solidFill>
                <a:ln w="78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Shape 50">
                  <a:extLst>
                    <a:ext uri="{FF2B5EF4-FFF2-40B4-BE49-F238E27FC236}">
                      <a16:creationId xmlns:a16="http://schemas.microsoft.com/office/drawing/2014/main" id="{0790EB21-2502-C9E4-BEE2-DD602E52A674}"/>
                    </a:ext>
                  </a:extLst>
                </p:cNvPr>
                <p:cNvSpPr/>
                <p:nvPr/>
              </p:nvSpPr>
              <p:spPr>
                <a:xfrm>
                  <a:off x="2646731" y="3379384"/>
                  <a:ext cx="689657" cy="2141329"/>
                </a:xfrm>
                <a:custGeom>
                  <a:avLst/>
                  <a:gdLst>
                    <a:gd name="connsiteX0" fmla="*/ 594203 w 689657"/>
                    <a:gd name="connsiteY0" fmla="*/ 2141330 h 2141329"/>
                    <a:gd name="connsiteX1" fmla="*/ 277146 w 689657"/>
                    <a:gd name="connsiteY1" fmla="*/ 1776310 h 2141329"/>
                    <a:gd name="connsiteX2" fmla="*/ 26615 w 689657"/>
                    <a:gd name="connsiteY2" fmla="*/ 1137647 h 2141329"/>
                    <a:gd name="connsiteX3" fmla="*/ 43603 w 689657"/>
                    <a:gd name="connsiteY3" fmla="*/ 451816 h 2141329"/>
                    <a:gd name="connsiteX4" fmla="*/ 216895 w 689657"/>
                    <a:gd name="connsiteY4" fmla="*/ 0 h 2141329"/>
                    <a:gd name="connsiteX5" fmla="*/ 344199 w 689657"/>
                    <a:gd name="connsiteY5" fmla="*/ 70784 h 2141329"/>
                    <a:gd name="connsiteX6" fmla="*/ 185573 w 689657"/>
                    <a:gd name="connsiteY6" fmla="*/ 484397 h 2141329"/>
                    <a:gd name="connsiteX7" fmla="*/ 170065 w 689657"/>
                    <a:gd name="connsiteY7" fmla="*/ 1112347 h 2141329"/>
                    <a:gd name="connsiteX8" fmla="*/ 399413 w 689657"/>
                    <a:gd name="connsiteY8" fmla="*/ 1697134 h 2141329"/>
                    <a:gd name="connsiteX9" fmla="*/ 689658 w 689657"/>
                    <a:gd name="connsiteY9" fmla="*/ 2031289 h 2141329"/>
                    <a:gd name="connsiteX10" fmla="*/ 594203 w 689657"/>
                    <a:gd name="connsiteY10" fmla="*/ 2141330 h 214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9657" h="2141329">
                      <a:moveTo>
                        <a:pt x="594203" y="2141330"/>
                      </a:moveTo>
                      <a:cubicBezTo>
                        <a:pt x="472063" y="2035374"/>
                        <a:pt x="365390" y="1912565"/>
                        <a:pt x="277146" y="1776310"/>
                      </a:cubicBezTo>
                      <a:cubicBezTo>
                        <a:pt x="151385" y="1582079"/>
                        <a:pt x="67093" y="1367207"/>
                        <a:pt x="26615" y="1137647"/>
                      </a:cubicBezTo>
                      <a:cubicBezTo>
                        <a:pt x="-13862" y="908079"/>
                        <a:pt x="-8147" y="677338"/>
                        <a:pt x="43603" y="451816"/>
                      </a:cubicBezTo>
                      <a:cubicBezTo>
                        <a:pt x="79955" y="293449"/>
                        <a:pt x="138262" y="141434"/>
                        <a:pt x="216895" y="0"/>
                      </a:cubicBezTo>
                      <a:lnTo>
                        <a:pt x="344199" y="70784"/>
                      </a:lnTo>
                      <a:cubicBezTo>
                        <a:pt x="272226" y="200237"/>
                        <a:pt x="218855" y="339397"/>
                        <a:pt x="185573" y="484397"/>
                      </a:cubicBezTo>
                      <a:cubicBezTo>
                        <a:pt x="138207" y="690814"/>
                        <a:pt x="132988" y="902088"/>
                        <a:pt x="170065" y="1112347"/>
                      </a:cubicBezTo>
                      <a:cubicBezTo>
                        <a:pt x="207134" y="1322613"/>
                        <a:pt x="284302" y="1519355"/>
                        <a:pt x="399413" y="1697134"/>
                      </a:cubicBezTo>
                      <a:cubicBezTo>
                        <a:pt x="480210" y="1821888"/>
                        <a:pt x="577861" y="1934323"/>
                        <a:pt x="689658" y="2031289"/>
                      </a:cubicBezTo>
                      <a:lnTo>
                        <a:pt x="594203" y="2141330"/>
                      </a:lnTo>
                      <a:close/>
                    </a:path>
                  </a:pathLst>
                </a:custGeom>
                <a:solidFill>
                  <a:srgbClr val="09475E"/>
                </a:solidFill>
                <a:ln w="78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D9DF28D4-251B-40C6-058B-189496D1A0F0}"/>
                    </a:ext>
                  </a:extLst>
                </p:cNvPr>
                <p:cNvSpPr/>
                <p:nvPr/>
              </p:nvSpPr>
              <p:spPr>
                <a:xfrm>
                  <a:off x="3272744" y="4294177"/>
                  <a:ext cx="2779245" cy="1602144"/>
                </a:xfrm>
                <a:custGeom>
                  <a:avLst/>
                  <a:gdLst>
                    <a:gd name="connsiteX0" fmla="*/ 1099665 w 2779245"/>
                    <a:gd name="connsiteY0" fmla="*/ 1602144 h 1602144"/>
                    <a:gd name="connsiteX1" fmla="*/ 726789 w 2779245"/>
                    <a:gd name="connsiteY1" fmla="*/ 1559770 h 1602144"/>
                    <a:gd name="connsiteX2" fmla="*/ 138821 w 2779245"/>
                    <a:gd name="connsiteY2" fmla="*/ 1298147 h 1602144"/>
                    <a:gd name="connsiteX3" fmla="*/ 0 w 2779245"/>
                    <a:gd name="connsiteY3" fmla="*/ 1189853 h 1602144"/>
                    <a:gd name="connsiteX4" fmla="*/ 31810 w 2779245"/>
                    <a:gd name="connsiteY4" fmla="*/ 1153186 h 1602144"/>
                    <a:gd name="connsiteX5" fmla="*/ 166664 w 2779245"/>
                    <a:gd name="connsiteY5" fmla="*/ 1258378 h 1602144"/>
                    <a:gd name="connsiteX6" fmla="*/ 737644 w 2779245"/>
                    <a:gd name="connsiteY6" fmla="*/ 1512444 h 1602144"/>
                    <a:gd name="connsiteX7" fmla="*/ 1384896 w 2779245"/>
                    <a:gd name="connsiteY7" fmla="*/ 1528448 h 1602144"/>
                    <a:gd name="connsiteX8" fmla="*/ 1987616 w 2779245"/>
                    <a:gd name="connsiteY8" fmla="*/ 1292046 h 1602144"/>
                    <a:gd name="connsiteX9" fmla="*/ 2437282 w 2779245"/>
                    <a:gd name="connsiteY9" fmla="*/ 858006 h 1602144"/>
                    <a:gd name="connsiteX10" fmla="*/ 2691324 w 2779245"/>
                    <a:gd name="connsiteY10" fmla="*/ 287025 h 1602144"/>
                    <a:gd name="connsiteX11" fmla="*/ 2730747 w 2779245"/>
                    <a:gd name="connsiteY11" fmla="*/ 0 h 1602144"/>
                    <a:gd name="connsiteX12" fmla="*/ 2779246 w 2779245"/>
                    <a:gd name="connsiteY12" fmla="*/ 2259 h 1602144"/>
                    <a:gd name="connsiteX13" fmla="*/ 2738650 w 2779245"/>
                    <a:gd name="connsiteY13" fmla="*/ 297889 h 1602144"/>
                    <a:gd name="connsiteX14" fmla="*/ 2477059 w 2779245"/>
                    <a:gd name="connsiteY14" fmla="*/ 885849 h 1602144"/>
                    <a:gd name="connsiteX15" fmla="*/ 2014002 w 2779245"/>
                    <a:gd name="connsiteY15" fmla="*/ 1332791 h 1602144"/>
                    <a:gd name="connsiteX16" fmla="*/ 1393327 w 2779245"/>
                    <a:gd name="connsiteY16" fmla="*/ 1576261 h 1602144"/>
                    <a:gd name="connsiteX17" fmla="*/ 1099665 w 2779245"/>
                    <a:gd name="connsiteY17" fmla="*/ 1602144 h 160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9245" h="1602144">
                      <a:moveTo>
                        <a:pt x="1099665" y="1602144"/>
                      </a:moveTo>
                      <a:cubicBezTo>
                        <a:pt x="974494" y="1602144"/>
                        <a:pt x="849850" y="1588006"/>
                        <a:pt x="726789" y="1559770"/>
                      </a:cubicBezTo>
                      <a:cubicBezTo>
                        <a:pt x="515224" y="1511216"/>
                        <a:pt x="317403" y="1423192"/>
                        <a:pt x="138821" y="1298147"/>
                      </a:cubicBezTo>
                      <a:cubicBezTo>
                        <a:pt x="90716" y="1264471"/>
                        <a:pt x="44012" y="1228032"/>
                        <a:pt x="0" y="1189853"/>
                      </a:cubicBezTo>
                      <a:lnTo>
                        <a:pt x="31810" y="1153186"/>
                      </a:lnTo>
                      <a:cubicBezTo>
                        <a:pt x="74555" y="1190263"/>
                        <a:pt x="119928" y="1225655"/>
                        <a:pt x="166664" y="1258378"/>
                      </a:cubicBezTo>
                      <a:cubicBezTo>
                        <a:pt x="340098" y="1379818"/>
                        <a:pt x="532203" y="1465299"/>
                        <a:pt x="737644" y="1512444"/>
                      </a:cubicBezTo>
                      <a:cubicBezTo>
                        <a:pt x="950430" y="1561273"/>
                        <a:pt x="1168198" y="1566666"/>
                        <a:pt x="1384896" y="1528448"/>
                      </a:cubicBezTo>
                      <a:cubicBezTo>
                        <a:pt x="1601578" y="1490245"/>
                        <a:pt x="1804366" y="1410700"/>
                        <a:pt x="1987616" y="1292046"/>
                      </a:cubicBezTo>
                      <a:cubicBezTo>
                        <a:pt x="2164560" y="1177455"/>
                        <a:pt x="2315850" y="1031424"/>
                        <a:pt x="2437282" y="858006"/>
                      </a:cubicBezTo>
                      <a:cubicBezTo>
                        <a:pt x="2558698" y="684572"/>
                        <a:pt x="2644172" y="492466"/>
                        <a:pt x="2691324" y="287025"/>
                      </a:cubicBezTo>
                      <a:cubicBezTo>
                        <a:pt x="2713019" y="192500"/>
                        <a:pt x="2726275" y="95935"/>
                        <a:pt x="2730747" y="0"/>
                      </a:cubicBezTo>
                      <a:lnTo>
                        <a:pt x="2779246" y="2259"/>
                      </a:lnTo>
                      <a:cubicBezTo>
                        <a:pt x="2774648" y="101075"/>
                        <a:pt x="2760983" y="200545"/>
                        <a:pt x="2738650" y="297889"/>
                      </a:cubicBezTo>
                      <a:cubicBezTo>
                        <a:pt x="2690088" y="509454"/>
                        <a:pt x="2602073" y="707274"/>
                        <a:pt x="2477059" y="885849"/>
                      </a:cubicBezTo>
                      <a:cubicBezTo>
                        <a:pt x="2352022" y="1064423"/>
                        <a:pt x="2196229" y="1214784"/>
                        <a:pt x="2014002" y="1332791"/>
                      </a:cubicBezTo>
                      <a:cubicBezTo>
                        <a:pt x="1825266" y="1454995"/>
                        <a:pt x="1616440" y="1536918"/>
                        <a:pt x="1393327" y="1576261"/>
                      </a:cubicBezTo>
                      <a:cubicBezTo>
                        <a:pt x="1295495" y="1593517"/>
                        <a:pt x="1197411" y="1602144"/>
                        <a:pt x="1099665" y="1602144"/>
                      </a:cubicBezTo>
                      <a:close/>
                    </a:path>
                  </a:pathLst>
                </a:custGeom>
                <a:solidFill>
                  <a:srgbClr val="09475E"/>
                </a:solidFill>
                <a:ln w="78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47" name="TextBox 46">
              <a:extLst>
                <a:ext uri="{FF2B5EF4-FFF2-40B4-BE49-F238E27FC236}">
                  <a16:creationId xmlns:a16="http://schemas.microsoft.com/office/drawing/2014/main" id="{83104134-6364-EAE0-233E-878A658937BE}"/>
                </a:ext>
              </a:extLst>
            </p:cNvPr>
            <p:cNvSpPr txBox="1"/>
            <p:nvPr/>
          </p:nvSpPr>
          <p:spPr>
            <a:xfrm>
              <a:off x="2446119" y="6624073"/>
              <a:ext cx="1858640" cy="846514"/>
            </a:xfrm>
            <a:prstGeom prst="rect">
              <a:avLst/>
            </a:prstGeom>
            <a:noFill/>
          </p:spPr>
          <p:txBody>
            <a:bodyPr wrap="square" rtlCol="0">
              <a:spAutoFit/>
            </a:bodyPr>
            <a:lstStyle/>
            <a:p>
              <a:pPr algn="ctr">
                <a:lnSpc>
                  <a:spcPct val="115000"/>
                </a:lnSpc>
              </a:pPr>
              <a:r>
                <a:rPr lang="en-IN" sz="2200" b="0" i="0">
                  <a:solidFill>
                    <a:schemeClr val="tx1">
                      <a:lumMod val="75000"/>
                      <a:lumOff val="25000"/>
                    </a:schemeClr>
                  </a:solidFill>
                  <a:effectLst/>
                  <a:latin typeface="Open Sans" panose="020B0606030504020204" pitchFamily="34" charset="0"/>
                </a:rPr>
                <a:t>Integration and testing</a:t>
              </a:r>
              <a:endParaRPr lang="en-US" sz="2200" b="1" kern="1200">
                <a:solidFill>
                  <a:schemeClr val="tx1">
                    <a:lumMod val="75000"/>
                    <a:lumOff val="25000"/>
                  </a:schemeClr>
                </a:solidFill>
                <a:latin typeface="Open Sans" panose="020B0606030504020204" pitchFamily="34" charset="0"/>
                <a:ea typeface="+mn-ea"/>
                <a:cs typeface="+mn-cs"/>
              </a:endParaRPr>
            </a:p>
          </p:txBody>
        </p:sp>
        <p:sp>
          <p:nvSpPr>
            <p:cNvPr id="6" name="TextBox 5">
              <a:extLst>
                <a:ext uri="{FF2B5EF4-FFF2-40B4-BE49-F238E27FC236}">
                  <a16:creationId xmlns:a16="http://schemas.microsoft.com/office/drawing/2014/main" id="{A8274C14-2FA3-F15E-7CB7-65734B0EE0AA}"/>
                </a:ext>
              </a:extLst>
            </p:cNvPr>
            <p:cNvSpPr txBox="1"/>
            <p:nvPr/>
          </p:nvSpPr>
          <p:spPr>
            <a:xfrm>
              <a:off x="4922858" y="6280064"/>
              <a:ext cx="9313022" cy="1625188"/>
            </a:xfrm>
            <a:prstGeom prst="rect">
              <a:avLst/>
            </a:prstGeom>
            <a:noFill/>
          </p:spPr>
          <p:txBody>
            <a:bodyPr wrap="square">
              <a:spAutoFit/>
            </a:bodyPr>
            <a:lstStyle/>
            <a:p>
              <a:pPr marL="342900" indent="-342900" algn="l">
                <a:lnSpc>
                  <a:spcPct val="115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rPr>
                <a:t>It integrates</a:t>
              </a:r>
              <a:r>
                <a:rPr lang="en-US" sz="2200" b="0" i="0">
                  <a:solidFill>
                    <a:schemeClr val="tx1">
                      <a:lumMod val="75000"/>
                      <a:lumOff val="25000"/>
                    </a:schemeClr>
                  </a:solidFill>
                  <a:effectLst/>
                  <a:latin typeface="Open Sans" panose="020B0606030504020204" pitchFamily="34" charset="0"/>
                </a:rPr>
                <a:t> the model into the system and conducts extensive testing.</a:t>
              </a:r>
            </a:p>
            <a:p>
              <a:pPr marL="342900" indent="-342900" algn="l">
                <a:lnSpc>
                  <a:spcPct val="115000"/>
                </a:lnSpc>
                <a:buFont typeface="Arial" panose="020B0604020202020204" pitchFamily="34" charset="0"/>
                <a:buChar char="•"/>
              </a:pPr>
              <a:r>
                <a:rPr lang="en-US" sz="2200" b="0" i="0">
                  <a:solidFill>
                    <a:schemeClr val="tx1">
                      <a:lumMod val="75000"/>
                      <a:lumOff val="25000"/>
                    </a:schemeClr>
                  </a:solidFill>
                  <a:effectLst/>
                  <a:latin typeface="Open Sans" panose="020B0606030504020204" pitchFamily="34" charset="0"/>
                </a:rPr>
                <a:t>Functional testing: Check the model’s accurate predictions.</a:t>
              </a:r>
            </a:p>
            <a:p>
              <a:pPr marL="342900" indent="-342900" algn="l">
                <a:lnSpc>
                  <a:spcPct val="115000"/>
                </a:lnSpc>
                <a:buFont typeface="Arial" panose="020B0604020202020204" pitchFamily="34" charset="0"/>
                <a:buChar char="•"/>
              </a:pPr>
              <a:r>
                <a:rPr lang="en-US" sz="2200" b="0" i="0">
                  <a:solidFill>
                    <a:schemeClr val="tx1">
                      <a:lumMod val="75000"/>
                      <a:lumOff val="25000"/>
                    </a:schemeClr>
                  </a:solidFill>
                  <a:effectLst/>
                  <a:latin typeface="Open Sans" panose="020B0606030504020204" pitchFamily="34" charset="0"/>
                </a:rPr>
                <a:t>Non-functional testing: Assess performance </a:t>
              </a:r>
              <a:r>
                <a:rPr lang="en-US" sz="2200">
                  <a:solidFill>
                    <a:schemeClr val="tx1">
                      <a:lumMod val="75000"/>
                      <a:lumOff val="25000"/>
                    </a:schemeClr>
                  </a:solidFill>
                  <a:latin typeface="Open Sans" panose="020B0606030504020204" pitchFamily="34" charset="0"/>
                </a:rPr>
                <a:t>for</a:t>
              </a:r>
              <a:r>
                <a:rPr lang="en-US" sz="2200" b="0" i="0">
                  <a:solidFill>
                    <a:schemeClr val="tx1">
                      <a:lumMod val="75000"/>
                      <a:lumOff val="25000"/>
                    </a:schemeClr>
                  </a:solidFill>
                  <a:effectLst/>
                  <a:latin typeface="Open Sans" panose="020B0606030504020204" pitchFamily="34" charset="0"/>
                </a:rPr>
                <a:t> different scenarios.</a:t>
              </a:r>
            </a:p>
          </p:txBody>
        </p:sp>
        <p:sp>
          <p:nvSpPr>
            <p:cNvPr id="8" name="TextBox 7">
              <a:extLst>
                <a:ext uri="{FF2B5EF4-FFF2-40B4-BE49-F238E27FC236}">
                  <a16:creationId xmlns:a16="http://schemas.microsoft.com/office/drawing/2014/main" id="{B578FE5F-A6AE-7C04-575C-554FDF4F2CAC}"/>
                </a:ext>
              </a:extLst>
            </p:cNvPr>
            <p:cNvSpPr txBox="1"/>
            <p:nvPr/>
          </p:nvSpPr>
          <p:spPr>
            <a:xfrm>
              <a:off x="4906559" y="1402669"/>
              <a:ext cx="8887522" cy="1625188"/>
            </a:xfrm>
            <a:prstGeom prst="rect">
              <a:avLst/>
            </a:prstGeom>
            <a:noFill/>
          </p:spPr>
          <p:txBody>
            <a:bodyPr wrap="square">
              <a:spAutoFit/>
            </a:bodyPr>
            <a:lstStyle/>
            <a:p>
              <a:pPr marL="342900" indent="-342900" algn="l">
                <a:lnSpc>
                  <a:spcPct val="115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rPr>
                <a:t>It chooses</a:t>
              </a:r>
              <a:r>
                <a:rPr lang="en-US" sz="2200" b="0" i="0">
                  <a:solidFill>
                    <a:schemeClr val="tx1">
                      <a:lumMod val="75000"/>
                      <a:lumOff val="25000"/>
                    </a:schemeClr>
                  </a:solidFill>
                  <a:effectLst/>
                  <a:latin typeface="Open Sans" panose="020B0606030504020204" pitchFamily="34" charset="0"/>
                </a:rPr>
                <a:t> a deployment strategy based on project requirements.</a:t>
              </a:r>
            </a:p>
            <a:p>
              <a:pPr marL="342900" indent="-342900" algn="l">
                <a:lnSpc>
                  <a:spcPct val="115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rPr>
                <a:t>It</a:t>
              </a:r>
              <a:r>
                <a:rPr lang="en-US" sz="2200" b="0" i="0">
                  <a:solidFill>
                    <a:schemeClr val="tx1">
                      <a:lumMod val="75000"/>
                      <a:lumOff val="25000"/>
                    </a:schemeClr>
                  </a:solidFill>
                  <a:effectLst/>
                  <a:latin typeface="Open Sans" panose="020B0606030504020204" pitchFamily="34" charset="0"/>
                </a:rPr>
                <a:t> includes batch deployment, real-time deployment, and embedded systems.</a:t>
              </a:r>
            </a:p>
          </p:txBody>
        </p:sp>
      </p:grpSp>
    </p:spTree>
    <p:extLst>
      <p:ext uri="{BB962C8B-B14F-4D97-AF65-F5344CB8AC3E}">
        <p14:creationId xmlns:p14="http://schemas.microsoft.com/office/powerpoint/2010/main" val="2955987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C88D0D-627A-3938-411D-5CB4F9D7CC53}"/>
              </a:ext>
            </a:extLst>
          </p:cNvPr>
          <p:cNvSpPr>
            <a:spLocks noGrp="1"/>
          </p:cNvSpPr>
          <p:nvPr>
            <p:ph type="title"/>
          </p:nvPr>
        </p:nvSpPr>
        <p:spPr/>
        <p:txBody>
          <a:bodyPr/>
          <a:lstStyle/>
          <a:p>
            <a:r>
              <a:rPr lang="en-IN"/>
              <a:t>Model Deployment: Stages</a:t>
            </a:r>
          </a:p>
        </p:txBody>
      </p:sp>
      <p:sp>
        <p:nvSpPr>
          <p:cNvPr id="40" name="Brandline_LVC">
            <a:extLst>
              <a:ext uri="{FF2B5EF4-FFF2-40B4-BE49-F238E27FC236}">
                <a16:creationId xmlns:a16="http://schemas.microsoft.com/office/drawing/2014/main" id="{5C692D4D-96C4-5E48-FAFF-40DAB1FE9466}"/>
              </a:ext>
            </a:extLst>
          </p:cNvPr>
          <p:cNvSpPr/>
          <p:nvPr/>
        </p:nvSpPr>
        <p:spPr>
          <a:xfrm>
            <a:off x="5194300" y="816324"/>
            <a:ext cx="5878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a:extLst>
              <a:ext uri="{FF2B5EF4-FFF2-40B4-BE49-F238E27FC236}">
                <a16:creationId xmlns:a16="http://schemas.microsoft.com/office/drawing/2014/main" id="{58FA0D6B-F057-6625-9888-F2336A6B0329}"/>
              </a:ext>
            </a:extLst>
          </p:cNvPr>
          <p:cNvGrpSpPr/>
          <p:nvPr/>
        </p:nvGrpSpPr>
        <p:grpSpPr>
          <a:xfrm>
            <a:off x="3610966" y="4927495"/>
            <a:ext cx="10561369" cy="1803566"/>
            <a:chOff x="4817176" y="5466268"/>
            <a:chExt cx="8164873" cy="1490550"/>
          </a:xfrm>
        </p:grpSpPr>
        <p:sp>
          <p:nvSpPr>
            <p:cNvPr id="24" name="Rectangle: Rounded Corners 23">
              <a:extLst>
                <a:ext uri="{FF2B5EF4-FFF2-40B4-BE49-F238E27FC236}">
                  <a16:creationId xmlns:a16="http://schemas.microsoft.com/office/drawing/2014/main" id="{93FDEF23-0BB7-BE4A-55C2-7E7444D3C5A1}"/>
                </a:ext>
              </a:extLst>
            </p:cNvPr>
            <p:cNvSpPr/>
            <p:nvPr/>
          </p:nvSpPr>
          <p:spPr>
            <a:xfrm>
              <a:off x="4817176" y="5466268"/>
              <a:ext cx="8164872" cy="1490550"/>
            </a:xfrm>
            <a:prstGeom prst="roundRect">
              <a:avLst/>
            </a:prstGeom>
            <a:solidFill>
              <a:sysClr val="window" lastClr="FFFFFF"/>
            </a:solidFill>
            <a:ln w="28575"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CF10D008-5147-270D-C93F-E44FC6D32EEA}"/>
                </a:ext>
              </a:extLst>
            </p:cNvPr>
            <p:cNvSpPr txBox="1"/>
            <p:nvPr/>
          </p:nvSpPr>
          <p:spPr>
            <a:xfrm>
              <a:off x="5833669" y="5580102"/>
              <a:ext cx="7148380" cy="356105"/>
            </a:xfrm>
            <a:prstGeom prst="rect">
              <a:avLst/>
            </a:prstGeom>
            <a:noFill/>
          </p:spPr>
          <p:txBody>
            <a:bodyPr wrap="square">
              <a:spAutoFit/>
            </a:bodyPr>
            <a:lstStyle/>
            <a:p>
              <a:pPr marL="342900" indent="-342900" algn="l">
                <a:buFont typeface="Arial" panose="020B0604020202020204" pitchFamily="34" charset="0"/>
                <a:buChar char="•"/>
              </a:pPr>
              <a:endParaRPr lang="en-US" sz="2200" b="0" i="0">
                <a:solidFill>
                  <a:schemeClr val="tx1">
                    <a:lumMod val="75000"/>
                    <a:lumOff val="25000"/>
                  </a:schemeClr>
                </a:solidFill>
                <a:effectLst/>
                <a:latin typeface="Calibri" panose="020F0502020204030204" pitchFamily="34" charset="0"/>
                <a:cs typeface="Calibri" panose="020F0502020204030204" pitchFamily="34" charset="0"/>
              </a:endParaRPr>
            </a:p>
          </p:txBody>
        </p:sp>
      </p:grpSp>
      <p:grpSp>
        <p:nvGrpSpPr>
          <p:cNvPr id="5" name="Group 4">
            <a:extLst>
              <a:ext uri="{FF2B5EF4-FFF2-40B4-BE49-F238E27FC236}">
                <a16:creationId xmlns:a16="http://schemas.microsoft.com/office/drawing/2014/main" id="{FFC412D8-B8E8-A3C6-14DB-DD4434EED32C}"/>
              </a:ext>
            </a:extLst>
          </p:cNvPr>
          <p:cNvGrpSpPr/>
          <p:nvPr/>
        </p:nvGrpSpPr>
        <p:grpSpPr>
          <a:xfrm>
            <a:off x="2236085" y="4619461"/>
            <a:ext cx="2325837" cy="2293914"/>
            <a:chOff x="1460500" y="2042441"/>
            <a:chExt cx="2558421" cy="2523305"/>
          </a:xfrm>
        </p:grpSpPr>
        <p:sp>
          <p:nvSpPr>
            <p:cNvPr id="19" name="Oval 18">
              <a:extLst>
                <a:ext uri="{FF2B5EF4-FFF2-40B4-BE49-F238E27FC236}">
                  <a16:creationId xmlns:a16="http://schemas.microsoft.com/office/drawing/2014/main" id="{E3C0C61D-0DA7-5F0C-EF52-6BAC2FD439E2}"/>
                </a:ext>
              </a:extLst>
            </p:cNvPr>
            <p:cNvSpPr/>
            <p:nvPr/>
          </p:nvSpPr>
          <p:spPr>
            <a:xfrm>
              <a:off x="1478058" y="2042441"/>
              <a:ext cx="2523305" cy="2523305"/>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 name="Graphic 8">
              <a:extLst>
                <a:ext uri="{FF2B5EF4-FFF2-40B4-BE49-F238E27FC236}">
                  <a16:creationId xmlns:a16="http://schemas.microsoft.com/office/drawing/2014/main" id="{F7B4AA14-AFE2-2844-B1BA-DC2A3A5BBF55}"/>
                </a:ext>
              </a:extLst>
            </p:cNvPr>
            <p:cNvGrpSpPr/>
            <p:nvPr/>
          </p:nvGrpSpPr>
          <p:grpSpPr>
            <a:xfrm>
              <a:off x="1460500" y="2042441"/>
              <a:ext cx="2558421" cy="2523305"/>
              <a:chOff x="2646731" y="2537804"/>
              <a:chExt cx="3405258" cy="3358517"/>
            </a:xfrm>
            <a:solidFill>
              <a:srgbClr val="09475E"/>
            </a:solidFill>
          </p:grpSpPr>
          <p:sp>
            <p:nvSpPr>
              <p:cNvPr id="21" name="Freeform: Shape 20">
                <a:extLst>
                  <a:ext uri="{FF2B5EF4-FFF2-40B4-BE49-F238E27FC236}">
                    <a16:creationId xmlns:a16="http://schemas.microsoft.com/office/drawing/2014/main" id="{3DD01274-DAAA-A19F-8F5E-812B8F48543F}"/>
                  </a:ext>
                </a:extLst>
              </p:cNvPr>
              <p:cNvSpPr/>
              <p:nvPr/>
            </p:nvSpPr>
            <p:spPr>
              <a:xfrm>
                <a:off x="2816679" y="2537804"/>
                <a:ext cx="3215449" cy="3237117"/>
              </a:xfrm>
              <a:custGeom>
                <a:avLst/>
                <a:gdLst>
                  <a:gd name="connsiteX0" fmla="*/ 1555777 w 3215449"/>
                  <a:gd name="connsiteY0" fmla="*/ 3237117 h 3237117"/>
                  <a:gd name="connsiteX1" fmla="*/ 1210020 w 3215449"/>
                  <a:gd name="connsiteY1" fmla="*/ 3197829 h 3237117"/>
                  <a:gd name="connsiteX2" fmla="*/ 664513 w 3215449"/>
                  <a:gd name="connsiteY2" fmla="*/ 2955091 h 3237117"/>
                  <a:gd name="connsiteX3" fmla="*/ 249837 w 3215449"/>
                  <a:gd name="connsiteY3" fmla="*/ 2525505 h 3237117"/>
                  <a:gd name="connsiteX4" fmla="*/ 24016 w 3215449"/>
                  <a:gd name="connsiteY4" fmla="*/ 1949715 h 3237117"/>
                  <a:gd name="connsiteX5" fmla="*/ 39287 w 3215449"/>
                  <a:gd name="connsiteY5" fmla="*/ 1331409 h 3237117"/>
                  <a:gd name="connsiteX6" fmla="*/ 282025 w 3215449"/>
                  <a:gd name="connsiteY6" fmla="*/ 785910 h 3237117"/>
                  <a:gd name="connsiteX7" fmla="*/ 711603 w 3215449"/>
                  <a:gd name="connsiteY7" fmla="*/ 371234 h 3237117"/>
                  <a:gd name="connsiteX8" fmla="*/ 1287401 w 3215449"/>
                  <a:gd name="connsiteY8" fmla="*/ 145405 h 3237117"/>
                  <a:gd name="connsiteX9" fmla="*/ 1817274 w 3215449"/>
                  <a:gd name="connsiteY9" fmla="*/ 143075 h 3237117"/>
                  <a:gd name="connsiteX10" fmla="*/ 2300585 w 3215449"/>
                  <a:gd name="connsiteY10" fmla="*/ 310180 h 3237117"/>
                  <a:gd name="connsiteX11" fmla="*/ 2701407 w 3215449"/>
                  <a:gd name="connsiteY11" fmla="*/ 621568 h 3237117"/>
                  <a:gd name="connsiteX12" fmla="*/ 2983953 w 3215449"/>
                  <a:gd name="connsiteY12" fmla="*/ 1052201 h 3237117"/>
                  <a:gd name="connsiteX13" fmla="*/ 2939492 w 3215449"/>
                  <a:gd name="connsiteY13" fmla="*/ 1071707 h 3237117"/>
                  <a:gd name="connsiteX14" fmla="*/ 1295831 w 3215449"/>
                  <a:gd name="connsiteY14" fmla="*/ 193219 h 3237117"/>
                  <a:gd name="connsiteX15" fmla="*/ 321802 w 3215449"/>
                  <a:gd name="connsiteY15" fmla="*/ 813753 h 3237117"/>
                  <a:gd name="connsiteX16" fmla="*/ 71837 w 3215449"/>
                  <a:gd name="connsiteY16" fmla="*/ 1941277 h 3237117"/>
                  <a:gd name="connsiteX17" fmla="*/ 692364 w 3215449"/>
                  <a:gd name="connsiteY17" fmla="*/ 2915306 h 3237117"/>
                  <a:gd name="connsiteX18" fmla="*/ 1819895 w 3215449"/>
                  <a:gd name="connsiteY18" fmla="*/ 3165278 h 3237117"/>
                  <a:gd name="connsiteX19" fmla="*/ 3063963 w 3215449"/>
                  <a:gd name="connsiteY19" fmla="*/ 1777612 h 3237117"/>
                  <a:gd name="connsiteX20" fmla="*/ 3043889 w 3215449"/>
                  <a:gd name="connsiteY20" fmla="*/ 1417221 h 3237117"/>
                  <a:gd name="connsiteX21" fmla="*/ 3039678 w 3215449"/>
                  <a:gd name="connsiteY21" fmla="*/ 1393314 h 3237117"/>
                  <a:gd name="connsiteX22" fmla="*/ 3159040 w 3215449"/>
                  <a:gd name="connsiteY22" fmla="*/ 1372272 h 3237117"/>
                  <a:gd name="connsiteX23" fmla="*/ 3062207 w 3215449"/>
                  <a:gd name="connsiteY23" fmla="*/ 1049642 h 3237117"/>
                  <a:gd name="connsiteX24" fmla="*/ 2926992 w 3215449"/>
                  <a:gd name="connsiteY24" fmla="*/ 793412 h 3237117"/>
                  <a:gd name="connsiteX25" fmla="*/ 2492982 w 3215449"/>
                  <a:gd name="connsiteY25" fmla="*/ 343761 h 3237117"/>
                  <a:gd name="connsiteX26" fmla="*/ 1921978 w 3215449"/>
                  <a:gd name="connsiteY26" fmla="*/ 89696 h 3237117"/>
                  <a:gd name="connsiteX27" fmla="*/ 1274750 w 3215449"/>
                  <a:gd name="connsiteY27" fmla="*/ 73692 h 3237117"/>
                  <a:gd name="connsiteX28" fmla="*/ 672007 w 3215449"/>
                  <a:gd name="connsiteY28" fmla="*/ 310101 h 3237117"/>
                  <a:gd name="connsiteX29" fmla="*/ 222364 w 3215449"/>
                  <a:gd name="connsiteY29" fmla="*/ 744134 h 3237117"/>
                  <a:gd name="connsiteX30" fmla="*/ 131813 w 3215449"/>
                  <a:gd name="connsiteY30" fmla="*/ 888772 h 3237117"/>
                  <a:gd name="connsiteX31" fmla="*/ 89376 w 3215449"/>
                  <a:gd name="connsiteY31" fmla="*/ 865180 h 3237117"/>
                  <a:gd name="connsiteX32" fmla="*/ 182595 w 3215449"/>
                  <a:gd name="connsiteY32" fmla="*/ 716283 h 3237117"/>
                  <a:gd name="connsiteX33" fmla="*/ 645620 w 3215449"/>
                  <a:gd name="connsiteY33" fmla="*/ 269348 h 3237117"/>
                  <a:gd name="connsiteX34" fmla="*/ 1266327 w 3215449"/>
                  <a:gd name="connsiteY34" fmla="*/ 25870 h 3237117"/>
                  <a:gd name="connsiteX35" fmla="*/ 1932849 w 3215449"/>
                  <a:gd name="connsiteY35" fmla="*/ 42370 h 3237117"/>
                  <a:gd name="connsiteX36" fmla="*/ 2520833 w 3215449"/>
                  <a:gd name="connsiteY36" fmla="*/ 303984 h 3237117"/>
                  <a:gd name="connsiteX37" fmla="*/ 2967745 w 3215449"/>
                  <a:gd name="connsiteY37" fmla="*/ 767017 h 3237117"/>
                  <a:gd name="connsiteX38" fmla="*/ 3107006 w 3215449"/>
                  <a:gd name="connsiteY38" fmla="*/ 1030931 h 3237117"/>
                  <a:gd name="connsiteX39" fmla="*/ 3211238 w 3215449"/>
                  <a:gd name="connsiteY39" fmla="*/ 1387717 h 3237117"/>
                  <a:gd name="connsiteX40" fmla="*/ 3215449 w 3215449"/>
                  <a:gd name="connsiteY40" fmla="*/ 1411624 h 3237117"/>
                  <a:gd name="connsiteX41" fmla="*/ 3095734 w 3215449"/>
                  <a:gd name="connsiteY41" fmla="*/ 1432736 h 3237117"/>
                  <a:gd name="connsiteX42" fmla="*/ 3112406 w 3215449"/>
                  <a:gd name="connsiteY42" fmla="*/ 1780737 h 3237117"/>
                  <a:gd name="connsiteX43" fmla="*/ 2994186 w 3215449"/>
                  <a:gd name="connsiteY43" fmla="*/ 2282043 h 3237117"/>
                  <a:gd name="connsiteX44" fmla="*/ 2724038 w 3215449"/>
                  <a:gd name="connsiteY44" fmla="*/ 2711739 h 3237117"/>
                  <a:gd name="connsiteX45" fmla="*/ 2327027 w 3215449"/>
                  <a:gd name="connsiteY45" fmla="*/ 3034062 h 3237117"/>
                  <a:gd name="connsiteX46" fmla="*/ 1828310 w 3215449"/>
                  <a:gd name="connsiteY46" fmla="*/ 3213100 h 3237117"/>
                  <a:gd name="connsiteX47" fmla="*/ 1555777 w 3215449"/>
                  <a:gd name="connsiteY47" fmla="*/ 3237117 h 323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215449" h="3237117">
                    <a:moveTo>
                      <a:pt x="1555777" y="3237117"/>
                    </a:moveTo>
                    <a:cubicBezTo>
                      <a:pt x="1439682" y="3237117"/>
                      <a:pt x="1324099" y="3224018"/>
                      <a:pt x="1210020" y="3197829"/>
                    </a:cubicBezTo>
                    <a:cubicBezTo>
                      <a:pt x="1013742" y="3152778"/>
                      <a:pt x="830216" y="3071115"/>
                      <a:pt x="664513" y="2955091"/>
                    </a:cubicBezTo>
                    <a:cubicBezTo>
                      <a:pt x="498817" y="2839075"/>
                      <a:pt x="359303" y="2694531"/>
                      <a:pt x="249837" y="2525505"/>
                    </a:cubicBezTo>
                    <a:cubicBezTo>
                      <a:pt x="136505" y="2350497"/>
                      <a:pt x="60525" y="2156770"/>
                      <a:pt x="24016" y="1949715"/>
                    </a:cubicBezTo>
                    <a:cubicBezTo>
                      <a:pt x="-12494" y="1742653"/>
                      <a:pt x="-7354" y="1534630"/>
                      <a:pt x="39287" y="1331409"/>
                    </a:cubicBezTo>
                    <a:cubicBezTo>
                      <a:pt x="84338" y="1135131"/>
                      <a:pt x="166009" y="951606"/>
                      <a:pt x="282025" y="785910"/>
                    </a:cubicBezTo>
                    <a:cubicBezTo>
                      <a:pt x="398041" y="620214"/>
                      <a:pt x="542577" y="480701"/>
                      <a:pt x="711603" y="371234"/>
                    </a:cubicBezTo>
                    <a:cubicBezTo>
                      <a:pt x="886618" y="257902"/>
                      <a:pt x="1080338" y="181923"/>
                      <a:pt x="1287401" y="145405"/>
                    </a:cubicBezTo>
                    <a:cubicBezTo>
                      <a:pt x="1463889" y="114287"/>
                      <a:pt x="1642164" y="113500"/>
                      <a:pt x="1817274" y="143075"/>
                    </a:cubicBezTo>
                    <a:cubicBezTo>
                      <a:pt x="1986512" y="171658"/>
                      <a:pt x="2149122" y="227879"/>
                      <a:pt x="2300585" y="310180"/>
                    </a:cubicBezTo>
                    <a:cubicBezTo>
                      <a:pt x="2450631" y="391701"/>
                      <a:pt x="2585485" y="496468"/>
                      <a:pt x="2701407" y="621568"/>
                    </a:cubicBezTo>
                    <a:cubicBezTo>
                      <a:pt x="2819367" y="748865"/>
                      <a:pt x="2914436" y="893755"/>
                      <a:pt x="2983953" y="1052201"/>
                    </a:cubicBezTo>
                    <a:lnTo>
                      <a:pt x="2939492" y="1071707"/>
                    </a:lnTo>
                    <a:cubicBezTo>
                      <a:pt x="2659347" y="433225"/>
                      <a:pt x="1983450" y="71976"/>
                      <a:pt x="1295831" y="193219"/>
                    </a:cubicBezTo>
                    <a:cubicBezTo>
                      <a:pt x="898907" y="263208"/>
                      <a:pt x="552984" y="483582"/>
                      <a:pt x="321802" y="813753"/>
                    </a:cubicBezTo>
                    <a:cubicBezTo>
                      <a:pt x="90620" y="1143916"/>
                      <a:pt x="1840" y="1544352"/>
                      <a:pt x="71837" y="1941277"/>
                    </a:cubicBezTo>
                    <a:cubicBezTo>
                      <a:pt x="141826" y="2338209"/>
                      <a:pt x="362200" y="2684124"/>
                      <a:pt x="692364" y="2915306"/>
                    </a:cubicBezTo>
                    <a:cubicBezTo>
                      <a:pt x="1022527" y="3146496"/>
                      <a:pt x="1422963" y="3235267"/>
                      <a:pt x="1819895" y="3165278"/>
                    </a:cubicBezTo>
                    <a:cubicBezTo>
                      <a:pt x="2507506" y="3044035"/>
                      <a:pt x="3019093" y="2473401"/>
                      <a:pt x="3063963" y="1777612"/>
                    </a:cubicBezTo>
                    <a:cubicBezTo>
                      <a:pt x="3071693" y="1657802"/>
                      <a:pt x="3064939" y="1536551"/>
                      <a:pt x="3043889" y="1417221"/>
                    </a:cubicBezTo>
                    <a:lnTo>
                      <a:pt x="3039678" y="1393314"/>
                    </a:lnTo>
                    <a:lnTo>
                      <a:pt x="3159040" y="1372272"/>
                    </a:lnTo>
                    <a:cubicBezTo>
                      <a:pt x="3137754" y="1261097"/>
                      <a:pt x="3105219" y="1152670"/>
                      <a:pt x="3062207" y="1049642"/>
                    </a:cubicBezTo>
                    <a:cubicBezTo>
                      <a:pt x="3025201" y="961028"/>
                      <a:pt x="2979710" y="874823"/>
                      <a:pt x="2926992" y="793412"/>
                    </a:cubicBezTo>
                    <a:cubicBezTo>
                      <a:pt x="2812408" y="616491"/>
                      <a:pt x="2666392" y="465209"/>
                      <a:pt x="2492982" y="343761"/>
                    </a:cubicBezTo>
                    <a:cubicBezTo>
                      <a:pt x="2319611" y="222369"/>
                      <a:pt x="2127498" y="136888"/>
                      <a:pt x="1921978" y="89696"/>
                    </a:cubicBezTo>
                    <a:cubicBezTo>
                      <a:pt x="1709193" y="40866"/>
                      <a:pt x="1491432" y="35482"/>
                      <a:pt x="1274750" y="73692"/>
                    </a:cubicBezTo>
                    <a:cubicBezTo>
                      <a:pt x="1058053" y="111902"/>
                      <a:pt x="855257" y="191440"/>
                      <a:pt x="672007" y="310101"/>
                    </a:cubicBezTo>
                    <a:cubicBezTo>
                      <a:pt x="495054" y="424716"/>
                      <a:pt x="343772" y="570739"/>
                      <a:pt x="222364" y="744134"/>
                    </a:cubicBezTo>
                    <a:cubicBezTo>
                      <a:pt x="189711" y="790775"/>
                      <a:pt x="159239" y="839439"/>
                      <a:pt x="131813" y="888772"/>
                    </a:cubicBezTo>
                    <a:lnTo>
                      <a:pt x="89376" y="865180"/>
                    </a:lnTo>
                    <a:cubicBezTo>
                      <a:pt x="117620" y="814383"/>
                      <a:pt x="148982" y="764294"/>
                      <a:pt x="182595" y="716283"/>
                    </a:cubicBezTo>
                    <a:cubicBezTo>
                      <a:pt x="307609" y="537748"/>
                      <a:pt x="463394" y="387379"/>
                      <a:pt x="645620" y="269348"/>
                    </a:cubicBezTo>
                    <a:cubicBezTo>
                      <a:pt x="834365" y="147137"/>
                      <a:pt x="1043198" y="65214"/>
                      <a:pt x="1266327" y="25870"/>
                    </a:cubicBezTo>
                    <a:cubicBezTo>
                      <a:pt x="1489441" y="-13474"/>
                      <a:pt x="1713688" y="-7916"/>
                      <a:pt x="1932849" y="42370"/>
                    </a:cubicBezTo>
                    <a:cubicBezTo>
                      <a:pt x="2144493" y="90963"/>
                      <a:pt x="2342314" y="178979"/>
                      <a:pt x="2520833" y="303984"/>
                    </a:cubicBezTo>
                    <a:cubicBezTo>
                      <a:pt x="2699391" y="429037"/>
                      <a:pt x="2849753" y="584822"/>
                      <a:pt x="2967745" y="767017"/>
                    </a:cubicBezTo>
                    <a:cubicBezTo>
                      <a:pt x="3022029" y="850861"/>
                      <a:pt x="3068891" y="939648"/>
                      <a:pt x="3107006" y="1030931"/>
                    </a:cubicBezTo>
                    <a:cubicBezTo>
                      <a:pt x="3154474" y="1144625"/>
                      <a:pt x="3189543" y="1264671"/>
                      <a:pt x="3211238" y="1387717"/>
                    </a:cubicBezTo>
                    <a:lnTo>
                      <a:pt x="3215449" y="1411624"/>
                    </a:lnTo>
                    <a:lnTo>
                      <a:pt x="3095734" y="1432736"/>
                    </a:lnTo>
                    <a:cubicBezTo>
                      <a:pt x="3114256" y="1548122"/>
                      <a:pt x="3119861" y="1665083"/>
                      <a:pt x="3112406" y="1780737"/>
                    </a:cubicBezTo>
                    <a:cubicBezTo>
                      <a:pt x="3101268" y="1953415"/>
                      <a:pt x="3061491" y="2122070"/>
                      <a:pt x="2994186" y="2282043"/>
                    </a:cubicBezTo>
                    <a:cubicBezTo>
                      <a:pt x="2928039" y="2439245"/>
                      <a:pt x="2837150" y="2583820"/>
                      <a:pt x="2724038" y="2711739"/>
                    </a:cubicBezTo>
                    <a:cubicBezTo>
                      <a:pt x="2609856" y="2840877"/>
                      <a:pt x="2476278" y="2949329"/>
                      <a:pt x="2327027" y="3034062"/>
                    </a:cubicBezTo>
                    <a:cubicBezTo>
                      <a:pt x="2172596" y="3121747"/>
                      <a:pt x="2004806" y="3181983"/>
                      <a:pt x="1828310" y="3213100"/>
                    </a:cubicBezTo>
                    <a:cubicBezTo>
                      <a:pt x="1737508" y="3229112"/>
                      <a:pt x="1646477" y="3237117"/>
                      <a:pt x="1555777" y="3237117"/>
                    </a:cubicBezTo>
                    <a:close/>
                  </a:path>
                </a:pathLst>
              </a:custGeom>
              <a:solidFill>
                <a:srgbClr val="5B9BD5">
                  <a:lumMod val="75000"/>
                </a:srgbClr>
              </a:solidFill>
              <a:ln w="78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93A0A518-200E-98AA-8941-B3B07B0FDE35}"/>
                  </a:ext>
                </a:extLst>
              </p:cNvPr>
              <p:cNvSpPr/>
              <p:nvPr/>
            </p:nvSpPr>
            <p:spPr>
              <a:xfrm>
                <a:off x="2646731" y="3379384"/>
                <a:ext cx="689657" cy="2141329"/>
              </a:xfrm>
              <a:custGeom>
                <a:avLst/>
                <a:gdLst>
                  <a:gd name="connsiteX0" fmla="*/ 594203 w 689657"/>
                  <a:gd name="connsiteY0" fmla="*/ 2141330 h 2141329"/>
                  <a:gd name="connsiteX1" fmla="*/ 277146 w 689657"/>
                  <a:gd name="connsiteY1" fmla="*/ 1776310 h 2141329"/>
                  <a:gd name="connsiteX2" fmla="*/ 26615 w 689657"/>
                  <a:gd name="connsiteY2" fmla="*/ 1137647 h 2141329"/>
                  <a:gd name="connsiteX3" fmla="*/ 43603 w 689657"/>
                  <a:gd name="connsiteY3" fmla="*/ 451816 h 2141329"/>
                  <a:gd name="connsiteX4" fmla="*/ 216895 w 689657"/>
                  <a:gd name="connsiteY4" fmla="*/ 0 h 2141329"/>
                  <a:gd name="connsiteX5" fmla="*/ 344199 w 689657"/>
                  <a:gd name="connsiteY5" fmla="*/ 70784 h 2141329"/>
                  <a:gd name="connsiteX6" fmla="*/ 185573 w 689657"/>
                  <a:gd name="connsiteY6" fmla="*/ 484397 h 2141329"/>
                  <a:gd name="connsiteX7" fmla="*/ 170065 w 689657"/>
                  <a:gd name="connsiteY7" fmla="*/ 1112347 h 2141329"/>
                  <a:gd name="connsiteX8" fmla="*/ 399413 w 689657"/>
                  <a:gd name="connsiteY8" fmla="*/ 1697134 h 2141329"/>
                  <a:gd name="connsiteX9" fmla="*/ 689658 w 689657"/>
                  <a:gd name="connsiteY9" fmla="*/ 2031289 h 2141329"/>
                  <a:gd name="connsiteX10" fmla="*/ 594203 w 689657"/>
                  <a:gd name="connsiteY10" fmla="*/ 2141330 h 214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9657" h="2141329">
                    <a:moveTo>
                      <a:pt x="594203" y="2141330"/>
                    </a:moveTo>
                    <a:cubicBezTo>
                      <a:pt x="472063" y="2035374"/>
                      <a:pt x="365390" y="1912565"/>
                      <a:pt x="277146" y="1776310"/>
                    </a:cubicBezTo>
                    <a:cubicBezTo>
                      <a:pt x="151385" y="1582079"/>
                      <a:pt x="67093" y="1367207"/>
                      <a:pt x="26615" y="1137647"/>
                    </a:cubicBezTo>
                    <a:cubicBezTo>
                      <a:pt x="-13862" y="908079"/>
                      <a:pt x="-8147" y="677338"/>
                      <a:pt x="43603" y="451816"/>
                    </a:cubicBezTo>
                    <a:cubicBezTo>
                      <a:pt x="79955" y="293449"/>
                      <a:pt x="138262" y="141434"/>
                      <a:pt x="216895" y="0"/>
                    </a:cubicBezTo>
                    <a:lnTo>
                      <a:pt x="344199" y="70784"/>
                    </a:lnTo>
                    <a:cubicBezTo>
                      <a:pt x="272226" y="200237"/>
                      <a:pt x="218855" y="339397"/>
                      <a:pt x="185573" y="484397"/>
                    </a:cubicBezTo>
                    <a:cubicBezTo>
                      <a:pt x="138207" y="690814"/>
                      <a:pt x="132988" y="902088"/>
                      <a:pt x="170065" y="1112347"/>
                    </a:cubicBezTo>
                    <a:cubicBezTo>
                      <a:pt x="207134" y="1322613"/>
                      <a:pt x="284302" y="1519355"/>
                      <a:pt x="399413" y="1697134"/>
                    </a:cubicBezTo>
                    <a:cubicBezTo>
                      <a:pt x="480210" y="1821888"/>
                      <a:pt x="577861" y="1934323"/>
                      <a:pt x="689658" y="2031289"/>
                    </a:cubicBezTo>
                    <a:lnTo>
                      <a:pt x="594203" y="2141330"/>
                    </a:lnTo>
                    <a:close/>
                  </a:path>
                </a:pathLst>
              </a:custGeom>
              <a:solidFill>
                <a:srgbClr val="5B9BD5">
                  <a:lumMod val="75000"/>
                </a:srgbClr>
              </a:solidFill>
              <a:ln w="78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6B814A7F-95B0-F3EE-BE3E-2B73574370CD}"/>
                  </a:ext>
                </a:extLst>
              </p:cNvPr>
              <p:cNvSpPr/>
              <p:nvPr/>
            </p:nvSpPr>
            <p:spPr>
              <a:xfrm>
                <a:off x="3272744" y="4294177"/>
                <a:ext cx="2779245" cy="1602144"/>
              </a:xfrm>
              <a:custGeom>
                <a:avLst/>
                <a:gdLst>
                  <a:gd name="connsiteX0" fmla="*/ 1099665 w 2779245"/>
                  <a:gd name="connsiteY0" fmla="*/ 1602144 h 1602144"/>
                  <a:gd name="connsiteX1" fmla="*/ 726789 w 2779245"/>
                  <a:gd name="connsiteY1" fmla="*/ 1559770 h 1602144"/>
                  <a:gd name="connsiteX2" fmla="*/ 138821 w 2779245"/>
                  <a:gd name="connsiteY2" fmla="*/ 1298147 h 1602144"/>
                  <a:gd name="connsiteX3" fmla="*/ 0 w 2779245"/>
                  <a:gd name="connsiteY3" fmla="*/ 1189853 h 1602144"/>
                  <a:gd name="connsiteX4" fmla="*/ 31810 w 2779245"/>
                  <a:gd name="connsiteY4" fmla="*/ 1153186 h 1602144"/>
                  <a:gd name="connsiteX5" fmla="*/ 166664 w 2779245"/>
                  <a:gd name="connsiteY5" fmla="*/ 1258378 h 1602144"/>
                  <a:gd name="connsiteX6" fmla="*/ 737644 w 2779245"/>
                  <a:gd name="connsiteY6" fmla="*/ 1512444 h 1602144"/>
                  <a:gd name="connsiteX7" fmla="*/ 1384896 w 2779245"/>
                  <a:gd name="connsiteY7" fmla="*/ 1528448 h 1602144"/>
                  <a:gd name="connsiteX8" fmla="*/ 1987616 w 2779245"/>
                  <a:gd name="connsiteY8" fmla="*/ 1292046 h 1602144"/>
                  <a:gd name="connsiteX9" fmla="*/ 2437282 w 2779245"/>
                  <a:gd name="connsiteY9" fmla="*/ 858006 h 1602144"/>
                  <a:gd name="connsiteX10" fmla="*/ 2691324 w 2779245"/>
                  <a:gd name="connsiteY10" fmla="*/ 287025 h 1602144"/>
                  <a:gd name="connsiteX11" fmla="*/ 2730747 w 2779245"/>
                  <a:gd name="connsiteY11" fmla="*/ 0 h 1602144"/>
                  <a:gd name="connsiteX12" fmla="*/ 2779246 w 2779245"/>
                  <a:gd name="connsiteY12" fmla="*/ 2259 h 1602144"/>
                  <a:gd name="connsiteX13" fmla="*/ 2738650 w 2779245"/>
                  <a:gd name="connsiteY13" fmla="*/ 297889 h 1602144"/>
                  <a:gd name="connsiteX14" fmla="*/ 2477059 w 2779245"/>
                  <a:gd name="connsiteY14" fmla="*/ 885849 h 1602144"/>
                  <a:gd name="connsiteX15" fmla="*/ 2014002 w 2779245"/>
                  <a:gd name="connsiteY15" fmla="*/ 1332791 h 1602144"/>
                  <a:gd name="connsiteX16" fmla="*/ 1393327 w 2779245"/>
                  <a:gd name="connsiteY16" fmla="*/ 1576261 h 1602144"/>
                  <a:gd name="connsiteX17" fmla="*/ 1099665 w 2779245"/>
                  <a:gd name="connsiteY17" fmla="*/ 1602144 h 160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9245" h="1602144">
                    <a:moveTo>
                      <a:pt x="1099665" y="1602144"/>
                    </a:moveTo>
                    <a:cubicBezTo>
                      <a:pt x="974494" y="1602144"/>
                      <a:pt x="849850" y="1588006"/>
                      <a:pt x="726789" y="1559770"/>
                    </a:cubicBezTo>
                    <a:cubicBezTo>
                      <a:pt x="515224" y="1511216"/>
                      <a:pt x="317403" y="1423192"/>
                      <a:pt x="138821" y="1298147"/>
                    </a:cubicBezTo>
                    <a:cubicBezTo>
                      <a:pt x="90716" y="1264471"/>
                      <a:pt x="44012" y="1228032"/>
                      <a:pt x="0" y="1189853"/>
                    </a:cubicBezTo>
                    <a:lnTo>
                      <a:pt x="31810" y="1153186"/>
                    </a:lnTo>
                    <a:cubicBezTo>
                      <a:pt x="74555" y="1190263"/>
                      <a:pt x="119928" y="1225655"/>
                      <a:pt x="166664" y="1258378"/>
                    </a:cubicBezTo>
                    <a:cubicBezTo>
                      <a:pt x="340098" y="1379818"/>
                      <a:pt x="532203" y="1465299"/>
                      <a:pt x="737644" y="1512444"/>
                    </a:cubicBezTo>
                    <a:cubicBezTo>
                      <a:pt x="950430" y="1561273"/>
                      <a:pt x="1168198" y="1566666"/>
                      <a:pt x="1384896" y="1528448"/>
                    </a:cubicBezTo>
                    <a:cubicBezTo>
                      <a:pt x="1601578" y="1490245"/>
                      <a:pt x="1804366" y="1410700"/>
                      <a:pt x="1987616" y="1292046"/>
                    </a:cubicBezTo>
                    <a:cubicBezTo>
                      <a:pt x="2164560" y="1177455"/>
                      <a:pt x="2315850" y="1031424"/>
                      <a:pt x="2437282" y="858006"/>
                    </a:cubicBezTo>
                    <a:cubicBezTo>
                      <a:pt x="2558698" y="684572"/>
                      <a:pt x="2644172" y="492466"/>
                      <a:pt x="2691324" y="287025"/>
                    </a:cubicBezTo>
                    <a:cubicBezTo>
                      <a:pt x="2713019" y="192500"/>
                      <a:pt x="2726275" y="95935"/>
                      <a:pt x="2730747" y="0"/>
                    </a:cubicBezTo>
                    <a:lnTo>
                      <a:pt x="2779246" y="2259"/>
                    </a:lnTo>
                    <a:cubicBezTo>
                      <a:pt x="2774648" y="101075"/>
                      <a:pt x="2760983" y="200545"/>
                      <a:pt x="2738650" y="297889"/>
                    </a:cubicBezTo>
                    <a:cubicBezTo>
                      <a:pt x="2690088" y="509454"/>
                      <a:pt x="2602073" y="707274"/>
                      <a:pt x="2477059" y="885849"/>
                    </a:cubicBezTo>
                    <a:cubicBezTo>
                      <a:pt x="2352022" y="1064423"/>
                      <a:pt x="2196229" y="1214784"/>
                      <a:pt x="2014002" y="1332791"/>
                    </a:cubicBezTo>
                    <a:cubicBezTo>
                      <a:pt x="1825266" y="1454995"/>
                      <a:pt x="1616440" y="1536918"/>
                      <a:pt x="1393327" y="1576261"/>
                    </a:cubicBezTo>
                    <a:cubicBezTo>
                      <a:pt x="1295495" y="1593517"/>
                      <a:pt x="1197411" y="1602144"/>
                      <a:pt x="1099665" y="1602144"/>
                    </a:cubicBezTo>
                    <a:close/>
                  </a:path>
                </a:pathLst>
              </a:custGeom>
              <a:solidFill>
                <a:srgbClr val="5B9BD5">
                  <a:lumMod val="75000"/>
                </a:srgbClr>
              </a:solidFill>
              <a:ln w="78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6" name="Group 5">
            <a:extLst>
              <a:ext uri="{FF2B5EF4-FFF2-40B4-BE49-F238E27FC236}">
                <a16:creationId xmlns:a16="http://schemas.microsoft.com/office/drawing/2014/main" id="{B96E72F3-FF4B-36B5-4368-AFCCDD29ED6C}"/>
              </a:ext>
            </a:extLst>
          </p:cNvPr>
          <p:cNvGrpSpPr/>
          <p:nvPr/>
        </p:nvGrpSpPr>
        <p:grpSpPr>
          <a:xfrm>
            <a:off x="2220123" y="2230626"/>
            <a:ext cx="11815754" cy="2293914"/>
            <a:chOff x="3578752" y="1939143"/>
            <a:chExt cx="11799792" cy="2293914"/>
          </a:xfrm>
        </p:grpSpPr>
        <p:grpSp>
          <p:nvGrpSpPr>
            <p:cNvPr id="9" name="Group 8">
              <a:extLst>
                <a:ext uri="{FF2B5EF4-FFF2-40B4-BE49-F238E27FC236}">
                  <a16:creationId xmlns:a16="http://schemas.microsoft.com/office/drawing/2014/main" id="{E32B3F14-CA9A-8A61-296E-F1B5C62D5AFD}"/>
                </a:ext>
              </a:extLst>
            </p:cNvPr>
            <p:cNvGrpSpPr/>
            <p:nvPr/>
          </p:nvGrpSpPr>
          <p:grpSpPr>
            <a:xfrm>
              <a:off x="4817175" y="2341702"/>
              <a:ext cx="10561369" cy="1490548"/>
              <a:chOff x="4817175" y="2341704"/>
              <a:chExt cx="9085860" cy="1490550"/>
            </a:xfrm>
          </p:grpSpPr>
          <p:sp>
            <p:nvSpPr>
              <p:cNvPr id="17" name="Rectangle: Rounded Corners 16">
                <a:extLst>
                  <a:ext uri="{FF2B5EF4-FFF2-40B4-BE49-F238E27FC236}">
                    <a16:creationId xmlns:a16="http://schemas.microsoft.com/office/drawing/2014/main" id="{8479829B-4183-601F-96E2-A4AAB566378B}"/>
                  </a:ext>
                </a:extLst>
              </p:cNvPr>
              <p:cNvSpPr/>
              <p:nvPr/>
            </p:nvSpPr>
            <p:spPr>
              <a:xfrm>
                <a:off x="4817175" y="2341704"/>
                <a:ext cx="9085860" cy="1490550"/>
              </a:xfrm>
              <a:prstGeom prst="roundRect">
                <a:avLst/>
              </a:prstGeom>
              <a:solidFill>
                <a:sysClr val="window" lastClr="FFFFFF"/>
              </a:solidFill>
              <a:ln w="28575" cap="flat" cmpd="sng" algn="ctr">
                <a:solidFill>
                  <a:srgbClr val="09475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50F81657-FEBF-F843-F1A0-3575CE43FFCD}"/>
                  </a:ext>
                </a:extLst>
              </p:cNvPr>
              <p:cNvSpPr txBox="1"/>
              <p:nvPr/>
            </p:nvSpPr>
            <p:spPr>
              <a:xfrm>
                <a:off x="5912646" y="2663721"/>
                <a:ext cx="7954708" cy="846515"/>
              </a:xfrm>
              <a:prstGeom prst="rect">
                <a:avLst/>
              </a:prstGeom>
              <a:noFill/>
            </p:spPr>
            <p:txBody>
              <a:bodyPr wrap="square">
                <a:spAutoFit/>
              </a:bodyPr>
              <a:lstStyle/>
              <a:p>
                <a:pPr marL="342900" indent="-342900" algn="l">
                  <a:lnSpc>
                    <a:spcPct val="115000"/>
                  </a:lnSpc>
                  <a:buFont typeface="Arial" panose="020B0604020202020204" pitchFamily="34" charset="0"/>
                  <a:buChar char="•"/>
                </a:pPr>
                <a:r>
                  <a:rPr lang="en-US" sz="2200" b="0" i="0">
                    <a:solidFill>
                      <a:srgbClr val="374151"/>
                    </a:solidFill>
                    <a:effectLst/>
                    <a:latin typeface="Open Sans" panose="020B0606030504020204" pitchFamily="34" charset="0"/>
                  </a:rPr>
                  <a:t>It regularly monitors the deployed model for performance.</a:t>
                </a:r>
              </a:p>
              <a:p>
                <a:pPr marL="342900" indent="-342900" algn="l">
                  <a:lnSpc>
                    <a:spcPct val="115000"/>
                  </a:lnSpc>
                  <a:buFont typeface="Arial" panose="020B0604020202020204" pitchFamily="34" charset="0"/>
                  <a:buChar char="•"/>
                </a:pPr>
                <a:r>
                  <a:rPr lang="en-US" sz="2200">
                    <a:solidFill>
                      <a:srgbClr val="374151"/>
                    </a:solidFill>
                    <a:latin typeface="Open Sans" panose="020B0606030504020204" pitchFamily="34" charset="0"/>
                  </a:rPr>
                  <a:t>It tracks</a:t>
                </a:r>
                <a:r>
                  <a:rPr lang="en-US" sz="2200" b="0" i="0">
                    <a:solidFill>
                      <a:srgbClr val="374151"/>
                    </a:solidFill>
                    <a:effectLst/>
                    <a:latin typeface="Open Sans" panose="020B0606030504020204" pitchFamily="34" charset="0"/>
                  </a:rPr>
                  <a:t> metrics like accuracy, latency, and resource utilization.</a:t>
                </a:r>
              </a:p>
            </p:txBody>
          </p:sp>
        </p:grpSp>
        <p:grpSp>
          <p:nvGrpSpPr>
            <p:cNvPr id="10" name="Group 9">
              <a:extLst>
                <a:ext uri="{FF2B5EF4-FFF2-40B4-BE49-F238E27FC236}">
                  <a16:creationId xmlns:a16="http://schemas.microsoft.com/office/drawing/2014/main" id="{033AD949-183A-8355-9824-EBBE5D9EA94E}"/>
                </a:ext>
              </a:extLst>
            </p:cNvPr>
            <p:cNvGrpSpPr/>
            <p:nvPr/>
          </p:nvGrpSpPr>
          <p:grpSpPr>
            <a:xfrm>
              <a:off x="3578752" y="1939143"/>
              <a:ext cx="2325837" cy="2293914"/>
              <a:chOff x="1460500" y="2042441"/>
              <a:chExt cx="2558421" cy="2523305"/>
            </a:xfrm>
          </p:grpSpPr>
          <p:sp>
            <p:nvSpPr>
              <p:cNvPr id="12" name="Oval 11">
                <a:extLst>
                  <a:ext uri="{FF2B5EF4-FFF2-40B4-BE49-F238E27FC236}">
                    <a16:creationId xmlns:a16="http://schemas.microsoft.com/office/drawing/2014/main" id="{0A901376-DF3C-43A1-D7B3-9229CC7842FB}"/>
                  </a:ext>
                </a:extLst>
              </p:cNvPr>
              <p:cNvSpPr/>
              <p:nvPr/>
            </p:nvSpPr>
            <p:spPr>
              <a:xfrm>
                <a:off x="1478058" y="2042441"/>
                <a:ext cx="2523305" cy="2523305"/>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 name="Graphic 8">
                <a:extLst>
                  <a:ext uri="{FF2B5EF4-FFF2-40B4-BE49-F238E27FC236}">
                    <a16:creationId xmlns:a16="http://schemas.microsoft.com/office/drawing/2014/main" id="{7D3E8E6C-2D8F-F057-2A2F-21EC2FF5BB3C}"/>
                  </a:ext>
                </a:extLst>
              </p:cNvPr>
              <p:cNvGrpSpPr/>
              <p:nvPr/>
            </p:nvGrpSpPr>
            <p:grpSpPr>
              <a:xfrm>
                <a:off x="1460500" y="2042441"/>
                <a:ext cx="2558421" cy="2523305"/>
                <a:chOff x="2646731" y="2537804"/>
                <a:chExt cx="3405258" cy="3358517"/>
              </a:xfrm>
              <a:solidFill>
                <a:srgbClr val="09475E"/>
              </a:solidFill>
            </p:grpSpPr>
            <p:sp>
              <p:nvSpPr>
                <p:cNvPr id="14" name="Freeform: Shape 13">
                  <a:extLst>
                    <a:ext uri="{FF2B5EF4-FFF2-40B4-BE49-F238E27FC236}">
                      <a16:creationId xmlns:a16="http://schemas.microsoft.com/office/drawing/2014/main" id="{BE75E882-2FBB-19FA-1C96-61542B94B27C}"/>
                    </a:ext>
                  </a:extLst>
                </p:cNvPr>
                <p:cNvSpPr/>
                <p:nvPr/>
              </p:nvSpPr>
              <p:spPr>
                <a:xfrm>
                  <a:off x="2816679" y="2537804"/>
                  <a:ext cx="3215449" cy="3237117"/>
                </a:xfrm>
                <a:custGeom>
                  <a:avLst/>
                  <a:gdLst>
                    <a:gd name="connsiteX0" fmla="*/ 1555777 w 3215449"/>
                    <a:gd name="connsiteY0" fmla="*/ 3237117 h 3237117"/>
                    <a:gd name="connsiteX1" fmla="*/ 1210020 w 3215449"/>
                    <a:gd name="connsiteY1" fmla="*/ 3197829 h 3237117"/>
                    <a:gd name="connsiteX2" fmla="*/ 664513 w 3215449"/>
                    <a:gd name="connsiteY2" fmla="*/ 2955091 h 3237117"/>
                    <a:gd name="connsiteX3" fmla="*/ 249837 w 3215449"/>
                    <a:gd name="connsiteY3" fmla="*/ 2525505 h 3237117"/>
                    <a:gd name="connsiteX4" fmla="*/ 24016 w 3215449"/>
                    <a:gd name="connsiteY4" fmla="*/ 1949715 h 3237117"/>
                    <a:gd name="connsiteX5" fmla="*/ 39287 w 3215449"/>
                    <a:gd name="connsiteY5" fmla="*/ 1331409 h 3237117"/>
                    <a:gd name="connsiteX6" fmla="*/ 282025 w 3215449"/>
                    <a:gd name="connsiteY6" fmla="*/ 785910 h 3237117"/>
                    <a:gd name="connsiteX7" fmla="*/ 711603 w 3215449"/>
                    <a:gd name="connsiteY7" fmla="*/ 371234 h 3237117"/>
                    <a:gd name="connsiteX8" fmla="*/ 1287401 w 3215449"/>
                    <a:gd name="connsiteY8" fmla="*/ 145405 h 3237117"/>
                    <a:gd name="connsiteX9" fmla="*/ 1817274 w 3215449"/>
                    <a:gd name="connsiteY9" fmla="*/ 143075 h 3237117"/>
                    <a:gd name="connsiteX10" fmla="*/ 2300585 w 3215449"/>
                    <a:gd name="connsiteY10" fmla="*/ 310180 h 3237117"/>
                    <a:gd name="connsiteX11" fmla="*/ 2701407 w 3215449"/>
                    <a:gd name="connsiteY11" fmla="*/ 621568 h 3237117"/>
                    <a:gd name="connsiteX12" fmla="*/ 2983953 w 3215449"/>
                    <a:gd name="connsiteY12" fmla="*/ 1052201 h 3237117"/>
                    <a:gd name="connsiteX13" fmla="*/ 2939492 w 3215449"/>
                    <a:gd name="connsiteY13" fmla="*/ 1071707 h 3237117"/>
                    <a:gd name="connsiteX14" fmla="*/ 1295831 w 3215449"/>
                    <a:gd name="connsiteY14" fmla="*/ 193219 h 3237117"/>
                    <a:gd name="connsiteX15" fmla="*/ 321802 w 3215449"/>
                    <a:gd name="connsiteY15" fmla="*/ 813753 h 3237117"/>
                    <a:gd name="connsiteX16" fmla="*/ 71837 w 3215449"/>
                    <a:gd name="connsiteY16" fmla="*/ 1941277 h 3237117"/>
                    <a:gd name="connsiteX17" fmla="*/ 692364 w 3215449"/>
                    <a:gd name="connsiteY17" fmla="*/ 2915306 h 3237117"/>
                    <a:gd name="connsiteX18" fmla="*/ 1819895 w 3215449"/>
                    <a:gd name="connsiteY18" fmla="*/ 3165278 h 3237117"/>
                    <a:gd name="connsiteX19" fmla="*/ 3063963 w 3215449"/>
                    <a:gd name="connsiteY19" fmla="*/ 1777612 h 3237117"/>
                    <a:gd name="connsiteX20" fmla="*/ 3043889 w 3215449"/>
                    <a:gd name="connsiteY20" fmla="*/ 1417221 h 3237117"/>
                    <a:gd name="connsiteX21" fmla="*/ 3039678 w 3215449"/>
                    <a:gd name="connsiteY21" fmla="*/ 1393314 h 3237117"/>
                    <a:gd name="connsiteX22" fmla="*/ 3159040 w 3215449"/>
                    <a:gd name="connsiteY22" fmla="*/ 1372272 h 3237117"/>
                    <a:gd name="connsiteX23" fmla="*/ 3062207 w 3215449"/>
                    <a:gd name="connsiteY23" fmla="*/ 1049642 h 3237117"/>
                    <a:gd name="connsiteX24" fmla="*/ 2926992 w 3215449"/>
                    <a:gd name="connsiteY24" fmla="*/ 793412 h 3237117"/>
                    <a:gd name="connsiteX25" fmla="*/ 2492982 w 3215449"/>
                    <a:gd name="connsiteY25" fmla="*/ 343761 h 3237117"/>
                    <a:gd name="connsiteX26" fmla="*/ 1921978 w 3215449"/>
                    <a:gd name="connsiteY26" fmla="*/ 89696 h 3237117"/>
                    <a:gd name="connsiteX27" fmla="*/ 1274750 w 3215449"/>
                    <a:gd name="connsiteY27" fmla="*/ 73692 h 3237117"/>
                    <a:gd name="connsiteX28" fmla="*/ 672007 w 3215449"/>
                    <a:gd name="connsiteY28" fmla="*/ 310101 h 3237117"/>
                    <a:gd name="connsiteX29" fmla="*/ 222364 w 3215449"/>
                    <a:gd name="connsiteY29" fmla="*/ 744134 h 3237117"/>
                    <a:gd name="connsiteX30" fmla="*/ 131813 w 3215449"/>
                    <a:gd name="connsiteY30" fmla="*/ 888772 h 3237117"/>
                    <a:gd name="connsiteX31" fmla="*/ 89376 w 3215449"/>
                    <a:gd name="connsiteY31" fmla="*/ 865180 h 3237117"/>
                    <a:gd name="connsiteX32" fmla="*/ 182595 w 3215449"/>
                    <a:gd name="connsiteY32" fmla="*/ 716283 h 3237117"/>
                    <a:gd name="connsiteX33" fmla="*/ 645620 w 3215449"/>
                    <a:gd name="connsiteY33" fmla="*/ 269348 h 3237117"/>
                    <a:gd name="connsiteX34" fmla="*/ 1266327 w 3215449"/>
                    <a:gd name="connsiteY34" fmla="*/ 25870 h 3237117"/>
                    <a:gd name="connsiteX35" fmla="*/ 1932849 w 3215449"/>
                    <a:gd name="connsiteY35" fmla="*/ 42370 h 3237117"/>
                    <a:gd name="connsiteX36" fmla="*/ 2520833 w 3215449"/>
                    <a:gd name="connsiteY36" fmla="*/ 303984 h 3237117"/>
                    <a:gd name="connsiteX37" fmla="*/ 2967745 w 3215449"/>
                    <a:gd name="connsiteY37" fmla="*/ 767017 h 3237117"/>
                    <a:gd name="connsiteX38" fmla="*/ 3107006 w 3215449"/>
                    <a:gd name="connsiteY38" fmla="*/ 1030931 h 3237117"/>
                    <a:gd name="connsiteX39" fmla="*/ 3211238 w 3215449"/>
                    <a:gd name="connsiteY39" fmla="*/ 1387717 h 3237117"/>
                    <a:gd name="connsiteX40" fmla="*/ 3215449 w 3215449"/>
                    <a:gd name="connsiteY40" fmla="*/ 1411624 h 3237117"/>
                    <a:gd name="connsiteX41" fmla="*/ 3095734 w 3215449"/>
                    <a:gd name="connsiteY41" fmla="*/ 1432736 h 3237117"/>
                    <a:gd name="connsiteX42" fmla="*/ 3112406 w 3215449"/>
                    <a:gd name="connsiteY42" fmla="*/ 1780737 h 3237117"/>
                    <a:gd name="connsiteX43" fmla="*/ 2994186 w 3215449"/>
                    <a:gd name="connsiteY43" fmla="*/ 2282043 h 3237117"/>
                    <a:gd name="connsiteX44" fmla="*/ 2724038 w 3215449"/>
                    <a:gd name="connsiteY44" fmla="*/ 2711739 h 3237117"/>
                    <a:gd name="connsiteX45" fmla="*/ 2327027 w 3215449"/>
                    <a:gd name="connsiteY45" fmla="*/ 3034062 h 3237117"/>
                    <a:gd name="connsiteX46" fmla="*/ 1828310 w 3215449"/>
                    <a:gd name="connsiteY46" fmla="*/ 3213100 h 3237117"/>
                    <a:gd name="connsiteX47" fmla="*/ 1555777 w 3215449"/>
                    <a:gd name="connsiteY47" fmla="*/ 3237117 h 323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215449" h="3237117">
                      <a:moveTo>
                        <a:pt x="1555777" y="3237117"/>
                      </a:moveTo>
                      <a:cubicBezTo>
                        <a:pt x="1439682" y="3237117"/>
                        <a:pt x="1324099" y="3224018"/>
                        <a:pt x="1210020" y="3197829"/>
                      </a:cubicBezTo>
                      <a:cubicBezTo>
                        <a:pt x="1013742" y="3152778"/>
                        <a:pt x="830216" y="3071115"/>
                        <a:pt x="664513" y="2955091"/>
                      </a:cubicBezTo>
                      <a:cubicBezTo>
                        <a:pt x="498817" y="2839075"/>
                        <a:pt x="359303" y="2694531"/>
                        <a:pt x="249837" y="2525505"/>
                      </a:cubicBezTo>
                      <a:cubicBezTo>
                        <a:pt x="136505" y="2350497"/>
                        <a:pt x="60525" y="2156770"/>
                        <a:pt x="24016" y="1949715"/>
                      </a:cubicBezTo>
                      <a:cubicBezTo>
                        <a:pt x="-12494" y="1742653"/>
                        <a:pt x="-7354" y="1534630"/>
                        <a:pt x="39287" y="1331409"/>
                      </a:cubicBezTo>
                      <a:cubicBezTo>
                        <a:pt x="84338" y="1135131"/>
                        <a:pt x="166009" y="951606"/>
                        <a:pt x="282025" y="785910"/>
                      </a:cubicBezTo>
                      <a:cubicBezTo>
                        <a:pt x="398041" y="620214"/>
                        <a:pt x="542577" y="480701"/>
                        <a:pt x="711603" y="371234"/>
                      </a:cubicBezTo>
                      <a:cubicBezTo>
                        <a:pt x="886618" y="257902"/>
                        <a:pt x="1080338" y="181923"/>
                        <a:pt x="1287401" y="145405"/>
                      </a:cubicBezTo>
                      <a:cubicBezTo>
                        <a:pt x="1463889" y="114287"/>
                        <a:pt x="1642164" y="113500"/>
                        <a:pt x="1817274" y="143075"/>
                      </a:cubicBezTo>
                      <a:cubicBezTo>
                        <a:pt x="1986512" y="171658"/>
                        <a:pt x="2149122" y="227879"/>
                        <a:pt x="2300585" y="310180"/>
                      </a:cubicBezTo>
                      <a:cubicBezTo>
                        <a:pt x="2450631" y="391701"/>
                        <a:pt x="2585485" y="496468"/>
                        <a:pt x="2701407" y="621568"/>
                      </a:cubicBezTo>
                      <a:cubicBezTo>
                        <a:pt x="2819367" y="748865"/>
                        <a:pt x="2914436" y="893755"/>
                        <a:pt x="2983953" y="1052201"/>
                      </a:cubicBezTo>
                      <a:lnTo>
                        <a:pt x="2939492" y="1071707"/>
                      </a:lnTo>
                      <a:cubicBezTo>
                        <a:pt x="2659347" y="433225"/>
                        <a:pt x="1983450" y="71976"/>
                        <a:pt x="1295831" y="193219"/>
                      </a:cubicBezTo>
                      <a:cubicBezTo>
                        <a:pt x="898907" y="263208"/>
                        <a:pt x="552984" y="483582"/>
                        <a:pt x="321802" y="813753"/>
                      </a:cubicBezTo>
                      <a:cubicBezTo>
                        <a:pt x="90620" y="1143916"/>
                        <a:pt x="1840" y="1544352"/>
                        <a:pt x="71837" y="1941277"/>
                      </a:cubicBezTo>
                      <a:cubicBezTo>
                        <a:pt x="141826" y="2338209"/>
                        <a:pt x="362200" y="2684124"/>
                        <a:pt x="692364" y="2915306"/>
                      </a:cubicBezTo>
                      <a:cubicBezTo>
                        <a:pt x="1022527" y="3146496"/>
                        <a:pt x="1422963" y="3235267"/>
                        <a:pt x="1819895" y="3165278"/>
                      </a:cubicBezTo>
                      <a:cubicBezTo>
                        <a:pt x="2507506" y="3044035"/>
                        <a:pt x="3019093" y="2473401"/>
                        <a:pt x="3063963" y="1777612"/>
                      </a:cubicBezTo>
                      <a:cubicBezTo>
                        <a:pt x="3071693" y="1657802"/>
                        <a:pt x="3064939" y="1536551"/>
                        <a:pt x="3043889" y="1417221"/>
                      </a:cubicBezTo>
                      <a:lnTo>
                        <a:pt x="3039678" y="1393314"/>
                      </a:lnTo>
                      <a:lnTo>
                        <a:pt x="3159040" y="1372272"/>
                      </a:lnTo>
                      <a:cubicBezTo>
                        <a:pt x="3137754" y="1261097"/>
                        <a:pt x="3105219" y="1152670"/>
                        <a:pt x="3062207" y="1049642"/>
                      </a:cubicBezTo>
                      <a:cubicBezTo>
                        <a:pt x="3025201" y="961028"/>
                        <a:pt x="2979710" y="874823"/>
                        <a:pt x="2926992" y="793412"/>
                      </a:cubicBezTo>
                      <a:cubicBezTo>
                        <a:pt x="2812408" y="616491"/>
                        <a:pt x="2666392" y="465209"/>
                        <a:pt x="2492982" y="343761"/>
                      </a:cubicBezTo>
                      <a:cubicBezTo>
                        <a:pt x="2319611" y="222369"/>
                        <a:pt x="2127498" y="136888"/>
                        <a:pt x="1921978" y="89696"/>
                      </a:cubicBezTo>
                      <a:cubicBezTo>
                        <a:pt x="1709193" y="40866"/>
                        <a:pt x="1491432" y="35482"/>
                        <a:pt x="1274750" y="73692"/>
                      </a:cubicBezTo>
                      <a:cubicBezTo>
                        <a:pt x="1058053" y="111902"/>
                        <a:pt x="855257" y="191440"/>
                        <a:pt x="672007" y="310101"/>
                      </a:cubicBezTo>
                      <a:cubicBezTo>
                        <a:pt x="495054" y="424716"/>
                        <a:pt x="343772" y="570739"/>
                        <a:pt x="222364" y="744134"/>
                      </a:cubicBezTo>
                      <a:cubicBezTo>
                        <a:pt x="189711" y="790775"/>
                        <a:pt x="159239" y="839439"/>
                        <a:pt x="131813" y="888772"/>
                      </a:cubicBezTo>
                      <a:lnTo>
                        <a:pt x="89376" y="865180"/>
                      </a:lnTo>
                      <a:cubicBezTo>
                        <a:pt x="117620" y="814383"/>
                        <a:pt x="148982" y="764294"/>
                        <a:pt x="182595" y="716283"/>
                      </a:cubicBezTo>
                      <a:cubicBezTo>
                        <a:pt x="307609" y="537748"/>
                        <a:pt x="463394" y="387379"/>
                        <a:pt x="645620" y="269348"/>
                      </a:cubicBezTo>
                      <a:cubicBezTo>
                        <a:pt x="834365" y="147137"/>
                        <a:pt x="1043198" y="65214"/>
                        <a:pt x="1266327" y="25870"/>
                      </a:cubicBezTo>
                      <a:cubicBezTo>
                        <a:pt x="1489441" y="-13474"/>
                        <a:pt x="1713688" y="-7916"/>
                        <a:pt x="1932849" y="42370"/>
                      </a:cubicBezTo>
                      <a:cubicBezTo>
                        <a:pt x="2144493" y="90963"/>
                        <a:pt x="2342314" y="178979"/>
                        <a:pt x="2520833" y="303984"/>
                      </a:cubicBezTo>
                      <a:cubicBezTo>
                        <a:pt x="2699391" y="429037"/>
                        <a:pt x="2849753" y="584822"/>
                        <a:pt x="2967745" y="767017"/>
                      </a:cubicBezTo>
                      <a:cubicBezTo>
                        <a:pt x="3022029" y="850861"/>
                        <a:pt x="3068891" y="939648"/>
                        <a:pt x="3107006" y="1030931"/>
                      </a:cubicBezTo>
                      <a:cubicBezTo>
                        <a:pt x="3154474" y="1144625"/>
                        <a:pt x="3189543" y="1264671"/>
                        <a:pt x="3211238" y="1387717"/>
                      </a:cubicBezTo>
                      <a:lnTo>
                        <a:pt x="3215449" y="1411624"/>
                      </a:lnTo>
                      <a:lnTo>
                        <a:pt x="3095734" y="1432736"/>
                      </a:lnTo>
                      <a:cubicBezTo>
                        <a:pt x="3114256" y="1548122"/>
                        <a:pt x="3119861" y="1665083"/>
                        <a:pt x="3112406" y="1780737"/>
                      </a:cubicBezTo>
                      <a:cubicBezTo>
                        <a:pt x="3101268" y="1953415"/>
                        <a:pt x="3061491" y="2122070"/>
                        <a:pt x="2994186" y="2282043"/>
                      </a:cubicBezTo>
                      <a:cubicBezTo>
                        <a:pt x="2928039" y="2439245"/>
                        <a:pt x="2837150" y="2583820"/>
                        <a:pt x="2724038" y="2711739"/>
                      </a:cubicBezTo>
                      <a:cubicBezTo>
                        <a:pt x="2609856" y="2840877"/>
                        <a:pt x="2476278" y="2949329"/>
                        <a:pt x="2327027" y="3034062"/>
                      </a:cubicBezTo>
                      <a:cubicBezTo>
                        <a:pt x="2172596" y="3121747"/>
                        <a:pt x="2004806" y="3181983"/>
                        <a:pt x="1828310" y="3213100"/>
                      </a:cubicBezTo>
                      <a:cubicBezTo>
                        <a:pt x="1737508" y="3229112"/>
                        <a:pt x="1646477" y="3237117"/>
                        <a:pt x="1555777" y="3237117"/>
                      </a:cubicBezTo>
                      <a:close/>
                    </a:path>
                  </a:pathLst>
                </a:custGeom>
                <a:solidFill>
                  <a:srgbClr val="09475E"/>
                </a:solidFill>
                <a:ln w="78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C4B3D034-97FD-8AC3-E6A8-39B384F0916A}"/>
                    </a:ext>
                  </a:extLst>
                </p:cNvPr>
                <p:cNvSpPr/>
                <p:nvPr/>
              </p:nvSpPr>
              <p:spPr>
                <a:xfrm>
                  <a:off x="2646731" y="3379384"/>
                  <a:ext cx="689657" cy="2141329"/>
                </a:xfrm>
                <a:custGeom>
                  <a:avLst/>
                  <a:gdLst>
                    <a:gd name="connsiteX0" fmla="*/ 594203 w 689657"/>
                    <a:gd name="connsiteY0" fmla="*/ 2141330 h 2141329"/>
                    <a:gd name="connsiteX1" fmla="*/ 277146 w 689657"/>
                    <a:gd name="connsiteY1" fmla="*/ 1776310 h 2141329"/>
                    <a:gd name="connsiteX2" fmla="*/ 26615 w 689657"/>
                    <a:gd name="connsiteY2" fmla="*/ 1137647 h 2141329"/>
                    <a:gd name="connsiteX3" fmla="*/ 43603 w 689657"/>
                    <a:gd name="connsiteY3" fmla="*/ 451816 h 2141329"/>
                    <a:gd name="connsiteX4" fmla="*/ 216895 w 689657"/>
                    <a:gd name="connsiteY4" fmla="*/ 0 h 2141329"/>
                    <a:gd name="connsiteX5" fmla="*/ 344199 w 689657"/>
                    <a:gd name="connsiteY5" fmla="*/ 70784 h 2141329"/>
                    <a:gd name="connsiteX6" fmla="*/ 185573 w 689657"/>
                    <a:gd name="connsiteY6" fmla="*/ 484397 h 2141329"/>
                    <a:gd name="connsiteX7" fmla="*/ 170065 w 689657"/>
                    <a:gd name="connsiteY7" fmla="*/ 1112347 h 2141329"/>
                    <a:gd name="connsiteX8" fmla="*/ 399413 w 689657"/>
                    <a:gd name="connsiteY8" fmla="*/ 1697134 h 2141329"/>
                    <a:gd name="connsiteX9" fmla="*/ 689658 w 689657"/>
                    <a:gd name="connsiteY9" fmla="*/ 2031289 h 2141329"/>
                    <a:gd name="connsiteX10" fmla="*/ 594203 w 689657"/>
                    <a:gd name="connsiteY10" fmla="*/ 2141330 h 214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9657" h="2141329">
                      <a:moveTo>
                        <a:pt x="594203" y="2141330"/>
                      </a:moveTo>
                      <a:cubicBezTo>
                        <a:pt x="472063" y="2035374"/>
                        <a:pt x="365390" y="1912565"/>
                        <a:pt x="277146" y="1776310"/>
                      </a:cubicBezTo>
                      <a:cubicBezTo>
                        <a:pt x="151385" y="1582079"/>
                        <a:pt x="67093" y="1367207"/>
                        <a:pt x="26615" y="1137647"/>
                      </a:cubicBezTo>
                      <a:cubicBezTo>
                        <a:pt x="-13862" y="908079"/>
                        <a:pt x="-8147" y="677338"/>
                        <a:pt x="43603" y="451816"/>
                      </a:cubicBezTo>
                      <a:cubicBezTo>
                        <a:pt x="79955" y="293449"/>
                        <a:pt x="138262" y="141434"/>
                        <a:pt x="216895" y="0"/>
                      </a:cubicBezTo>
                      <a:lnTo>
                        <a:pt x="344199" y="70784"/>
                      </a:lnTo>
                      <a:cubicBezTo>
                        <a:pt x="272226" y="200237"/>
                        <a:pt x="218855" y="339397"/>
                        <a:pt x="185573" y="484397"/>
                      </a:cubicBezTo>
                      <a:cubicBezTo>
                        <a:pt x="138207" y="690814"/>
                        <a:pt x="132988" y="902088"/>
                        <a:pt x="170065" y="1112347"/>
                      </a:cubicBezTo>
                      <a:cubicBezTo>
                        <a:pt x="207134" y="1322613"/>
                        <a:pt x="284302" y="1519355"/>
                        <a:pt x="399413" y="1697134"/>
                      </a:cubicBezTo>
                      <a:cubicBezTo>
                        <a:pt x="480210" y="1821888"/>
                        <a:pt x="577861" y="1934323"/>
                        <a:pt x="689658" y="2031289"/>
                      </a:cubicBezTo>
                      <a:lnTo>
                        <a:pt x="594203" y="2141330"/>
                      </a:lnTo>
                      <a:close/>
                    </a:path>
                  </a:pathLst>
                </a:custGeom>
                <a:solidFill>
                  <a:srgbClr val="09475E"/>
                </a:solidFill>
                <a:ln w="78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49A09441-07F9-B176-2321-48638ACDE550}"/>
                    </a:ext>
                  </a:extLst>
                </p:cNvPr>
                <p:cNvSpPr/>
                <p:nvPr/>
              </p:nvSpPr>
              <p:spPr>
                <a:xfrm>
                  <a:off x="3272744" y="4294177"/>
                  <a:ext cx="2779245" cy="1602144"/>
                </a:xfrm>
                <a:custGeom>
                  <a:avLst/>
                  <a:gdLst>
                    <a:gd name="connsiteX0" fmla="*/ 1099665 w 2779245"/>
                    <a:gd name="connsiteY0" fmla="*/ 1602144 h 1602144"/>
                    <a:gd name="connsiteX1" fmla="*/ 726789 w 2779245"/>
                    <a:gd name="connsiteY1" fmla="*/ 1559770 h 1602144"/>
                    <a:gd name="connsiteX2" fmla="*/ 138821 w 2779245"/>
                    <a:gd name="connsiteY2" fmla="*/ 1298147 h 1602144"/>
                    <a:gd name="connsiteX3" fmla="*/ 0 w 2779245"/>
                    <a:gd name="connsiteY3" fmla="*/ 1189853 h 1602144"/>
                    <a:gd name="connsiteX4" fmla="*/ 31810 w 2779245"/>
                    <a:gd name="connsiteY4" fmla="*/ 1153186 h 1602144"/>
                    <a:gd name="connsiteX5" fmla="*/ 166664 w 2779245"/>
                    <a:gd name="connsiteY5" fmla="*/ 1258378 h 1602144"/>
                    <a:gd name="connsiteX6" fmla="*/ 737644 w 2779245"/>
                    <a:gd name="connsiteY6" fmla="*/ 1512444 h 1602144"/>
                    <a:gd name="connsiteX7" fmla="*/ 1384896 w 2779245"/>
                    <a:gd name="connsiteY7" fmla="*/ 1528448 h 1602144"/>
                    <a:gd name="connsiteX8" fmla="*/ 1987616 w 2779245"/>
                    <a:gd name="connsiteY8" fmla="*/ 1292046 h 1602144"/>
                    <a:gd name="connsiteX9" fmla="*/ 2437282 w 2779245"/>
                    <a:gd name="connsiteY9" fmla="*/ 858006 h 1602144"/>
                    <a:gd name="connsiteX10" fmla="*/ 2691324 w 2779245"/>
                    <a:gd name="connsiteY10" fmla="*/ 287025 h 1602144"/>
                    <a:gd name="connsiteX11" fmla="*/ 2730747 w 2779245"/>
                    <a:gd name="connsiteY11" fmla="*/ 0 h 1602144"/>
                    <a:gd name="connsiteX12" fmla="*/ 2779246 w 2779245"/>
                    <a:gd name="connsiteY12" fmla="*/ 2259 h 1602144"/>
                    <a:gd name="connsiteX13" fmla="*/ 2738650 w 2779245"/>
                    <a:gd name="connsiteY13" fmla="*/ 297889 h 1602144"/>
                    <a:gd name="connsiteX14" fmla="*/ 2477059 w 2779245"/>
                    <a:gd name="connsiteY14" fmla="*/ 885849 h 1602144"/>
                    <a:gd name="connsiteX15" fmla="*/ 2014002 w 2779245"/>
                    <a:gd name="connsiteY15" fmla="*/ 1332791 h 1602144"/>
                    <a:gd name="connsiteX16" fmla="*/ 1393327 w 2779245"/>
                    <a:gd name="connsiteY16" fmla="*/ 1576261 h 1602144"/>
                    <a:gd name="connsiteX17" fmla="*/ 1099665 w 2779245"/>
                    <a:gd name="connsiteY17" fmla="*/ 1602144 h 160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9245" h="1602144">
                      <a:moveTo>
                        <a:pt x="1099665" y="1602144"/>
                      </a:moveTo>
                      <a:cubicBezTo>
                        <a:pt x="974494" y="1602144"/>
                        <a:pt x="849850" y="1588006"/>
                        <a:pt x="726789" y="1559770"/>
                      </a:cubicBezTo>
                      <a:cubicBezTo>
                        <a:pt x="515224" y="1511216"/>
                        <a:pt x="317403" y="1423192"/>
                        <a:pt x="138821" y="1298147"/>
                      </a:cubicBezTo>
                      <a:cubicBezTo>
                        <a:pt x="90716" y="1264471"/>
                        <a:pt x="44012" y="1228032"/>
                        <a:pt x="0" y="1189853"/>
                      </a:cubicBezTo>
                      <a:lnTo>
                        <a:pt x="31810" y="1153186"/>
                      </a:lnTo>
                      <a:cubicBezTo>
                        <a:pt x="74555" y="1190263"/>
                        <a:pt x="119928" y="1225655"/>
                        <a:pt x="166664" y="1258378"/>
                      </a:cubicBezTo>
                      <a:cubicBezTo>
                        <a:pt x="340098" y="1379818"/>
                        <a:pt x="532203" y="1465299"/>
                        <a:pt x="737644" y="1512444"/>
                      </a:cubicBezTo>
                      <a:cubicBezTo>
                        <a:pt x="950430" y="1561273"/>
                        <a:pt x="1168198" y="1566666"/>
                        <a:pt x="1384896" y="1528448"/>
                      </a:cubicBezTo>
                      <a:cubicBezTo>
                        <a:pt x="1601578" y="1490245"/>
                        <a:pt x="1804366" y="1410700"/>
                        <a:pt x="1987616" y="1292046"/>
                      </a:cubicBezTo>
                      <a:cubicBezTo>
                        <a:pt x="2164560" y="1177455"/>
                        <a:pt x="2315850" y="1031424"/>
                        <a:pt x="2437282" y="858006"/>
                      </a:cubicBezTo>
                      <a:cubicBezTo>
                        <a:pt x="2558698" y="684572"/>
                        <a:pt x="2644172" y="492466"/>
                        <a:pt x="2691324" y="287025"/>
                      </a:cubicBezTo>
                      <a:cubicBezTo>
                        <a:pt x="2713019" y="192500"/>
                        <a:pt x="2726275" y="95935"/>
                        <a:pt x="2730747" y="0"/>
                      </a:cubicBezTo>
                      <a:lnTo>
                        <a:pt x="2779246" y="2259"/>
                      </a:lnTo>
                      <a:cubicBezTo>
                        <a:pt x="2774648" y="101075"/>
                        <a:pt x="2760983" y="200545"/>
                        <a:pt x="2738650" y="297889"/>
                      </a:cubicBezTo>
                      <a:cubicBezTo>
                        <a:pt x="2690088" y="509454"/>
                        <a:pt x="2602073" y="707274"/>
                        <a:pt x="2477059" y="885849"/>
                      </a:cubicBezTo>
                      <a:cubicBezTo>
                        <a:pt x="2352022" y="1064423"/>
                        <a:pt x="2196229" y="1214784"/>
                        <a:pt x="2014002" y="1332791"/>
                      </a:cubicBezTo>
                      <a:cubicBezTo>
                        <a:pt x="1825266" y="1454995"/>
                        <a:pt x="1616440" y="1536918"/>
                        <a:pt x="1393327" y="1576261"/>
                      </a:cubicBezTo>
                      <a:cubicBezTo>
                        <a:pt x="1295495" y="1593517"/>
                        <a:pt x="1197411" y="1602144"/>
                        <a:pt x="1099665" y="1602144"/>
                      </a:cubicBezTo>
                      <a:close/>
                    </a:path>
                  </a:pathLst>
                </a:custGeom>
                <a:solidFill>
                  <a:srgbClr val="09475E"/>
                </a:solidFill>
                <a:ln w="78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1" name="TextBox 10">
              <a:extLst>
                <a:ext uri="{FF2B5EF4-FFF2-40B4-BE49-F238E27FC236}">
                  <a16:creationId xmlns:a16="http://schemas.microsoft.com/office/drawing/2014/main" id="{F1275A30-E67C-E074-BE50-34D5A3623845}"/>
                </a:ext>
              </a:extLst>
            </p:cNvPr>
            <p:cNvSpPr txBox="1"/>
            <p:nvPr/>
          </p:nvSpPr>
          <p:spPr>
            <a:xfrm>
              <a:off x="3908376" y="2920471"/>
              <a:ext cx="1817599" cy="430887"/>
            </a:xfrm>
            <a:prstGeom prst="rect">
              <a:avLst/>
            </a:prstGeom>
            <a:noFill/>
          </p:spPr>
          <p:txBody>
            <a:bodyPr wrap="square" rtlCol="0">
              <a:spAutoFit/>
            </a:bodyPr>
            <a:lstStyle/>
            <a:p>
              <a:pPr algn="ctr"/>
              <a:r>
                <a:rPr lang="en-IN" sz="2200" b="0" i="0">
                  <a:solidFill>
                    <a:schemeClr val="tx1">
                      <a:lumMod val="75000"/>
                      <a:lumOff val="25000"/>
                    </a:schemeClr>
                  </a:solidFill>
                  <a:effectLst/>
                  <a:latin typeface="+mn-lt"/>
                </a:rPr>
                <a:t>Monitoring</a:t>
              </a:r>
              <a:endParaRPr lang="en-US" sz="2200" b="1" kern="1200">
                <a:solidFill>
                  <a:schemeClr val="tx1">
                    <a:lumMod val="75000"/>
                    <a:lumOff val="25000"/>
                  </a:schemeClr>
                </a:solidFill>
                <a:latin typeface="+mn-lt"/>
                <a:ea typeface="+mn-ea"/>
                <a:cs typeface="+mn-cs"/>
              </a:endParaRPr>
            </a:p>
          </p:txBody>
        </p:sp>
      </p:grpSp>
      <p:sp>
        <p:nvSpPr>
          <p:cNvPr id="7" name="TextBox 6">
            <a:extLst>
              <a:ext uri="{FF2B5EF4-FFF2-40B4-BE49-F238E27FC236}">
                <a16:creationId xmlns:a16="http://schemas.microsoft.com/office/drawing/2014/main" id="{4BB58E86-A208-5ABF-218A-8C59AE62980E}"/>
              </a:ext>
            </a:extLst>
          </p:cNvPr>
          <p:cNvSpPr txBox="1"/>
          <p:nvPr/>
        </p:nvSpPr>
        <p:spPr>
          <a:xfrm>
            <a:off x="2490203" y="5484068"/>
            <a:ext cx="1817599" cy="430887"/>
          </a:xfrm>
          <a:prstGeom prst="rect">
            <a:avLst/>
          </a:prstGeom>
          <a:noFill/>
        </p:spPr>
        <p:txBody>
          <a:bodyPr wrap="square" rtlCol="0">
            <a:spAutoFit/>
          </a:bodyPr>
          <a:lstStyle/>
          <a:p>
            <a:pPr algn="ctr"/>
            <a:r>
              <a:rPr lang="en-IN" sz="2200" b="0" i="0">
                <a:solidFill>
                  <a:schemeClr val="tx1">
                    <a:lumMod val="75000"/>
                    <a:lumOff val="25000"/>
                  </a:schemeClr>
                </a:solidFill>
                <a:effectLst/>
                <a:latin typeface="+mn-lt"/>
              </a:rPr>
              <a:t>Updating</a:t>
            </a:r>
            <a:endParaRPr lang="en-US" sz="2200" b="1" kern="1200">
              <a:solidFill>
                <a:schemeClr val="tx1">
                  <a:lumMod val="75000"/>
                  <a:lumOff val="25000"/>
                </a:schemeClr>
              </a:solidFill>
              <a:latin typeface="+mn-lt"/>
              <a:ea typeface="+mn-ea"/>
              <a:cs typeface="+mn-cs"/>
            </a:endParaRPr>
          </a:p>
        </p:txBody>
      </p:sp>
      <p:sp>
        <p:nvSpPr>
          <p:cNvPr id="8" name="TextBox 7">
            <a:extLst>
              <a:ext uri="{FF2B5EF4-FFF2-40B4-BE49-F238E27FC236}">
                <a16:creationId xmlns:a16="http://schemas.microsoft.com/office/drawing/2014/main" id="{AEB2CC39-4081-0F73-253D-54B903F4E017}"/>
              </a:ext>
            </a:extLst>
          </p:cNvPr>
          <p:cNvSpPr txBox="1"/>
          <p:nvPr/>
        </p:nvSpPr>
        <p:spPr>
          <a:xfrm>
            <a:off x="4076565" y="5548367"/>
            <a:ext cx="9422351" cy="457176"/>
          </a:xfrm>
          <a:prstGeom prst="rect">
            <a:avLst/>
          </a:prstGeom>
          <a:noFill/>
        </p:spPr>
        <p:txBody>
          <a:bodyPr wrap="square">
            <a:spAutoFit/>
          </a:bodyPr>
          <a:lstStyle/>
          <a:p>
            <a:pPr marL="342900" indent="-342900" algn="l">
              <a:lnSpc>
                <a:spcPct val="115000"/>
              </a:lnSpc>
              <a:buFont typeface="Arial" panose="020B0604020202020204" pitchFamily="34" charset="0"/>
              <a:buChar char="•"/>
            </a:pPr>
            <a:endParaRPr lang="en-US" sz="2200" b="0" i="0">
              <a:solidFill>
                <a:srgbClr val="374151"/>
              </a:solidFill>
              <a:effectLst/>
              <a:latin typeface="Open Sans" panose="020B0606030504020204" pitchFamily="34" charset="0"/>
            </a:endParaRPr>
          </a:p>
        </p:txBody>
      </p:sp>
      <p:sp>
        <p:nvSpPr>
          <p:cNvPr id="28" name="TextBox 27">
            <a:extLst>
              <a:ext uri="{FF2B5EF4-FFF2-40B4-BE49-F238E27FC236}">
                <a16:creationId xmlns:a16="http://schemas.microsoft.com/office/drawing/2014/main" id="{30C532DC-A54F-074E-3EDB-8588F11BC2E5}"/>
              </a:ext>
            </a:extLst>
          </p:cNvPr>
          <p:cNvSpPr txBox="1"/>
          <p:nvPr/>
        </p:nvSpPr>
        <p:spPr>
          <a:xfrm>
            <a:off x="4756070" y="5016684"/>
            <a:ext cx="8894618" cy="1625188"/>
          </a:xfrm>
          <a:prstGeom prst="rect">
            <a:avLst/>
          </a:prstGeom>
          <a:noFill/>
        </p:spPr>
        <p:txBody>
          <a:bodyPr wrap="square">
            <a:spAutoFit/>
          </a:bodyPr>
          <a:lstStyle/>
          <a:p>
            <a:pPr marL="342900" indent="-342900" algn="l">
              <a:lnSpc>
                <a:spcPct val="115000"/>
              </a:lnSpc>
              <a:buFont typeface="Arial" panose="020B0604020202020204" pitchFamily="34" charset="0"/>
              <a:buChar char="•"/>
            </a:pPr>
            <a:r>
              <a:rPr lang="en-US" sz="2200" b="0" i="0">
                <a:solidFill>
                  <a:srgbClr val="374151"/>
                </a:solidFill>
                <a:effectLst/>
                <a:latin typeface="+mj-lt"/>
                <a:cs typeface="Calibri" panose="020F0502020204030204" pitchFamily="34" charset="0"/>
              </a:rPr>
              <a:t>It plans for model updates and retraining.</a:t>
            </a:r>
          </a:p>
          <a:p>
            <a:pPr marL="342900" indent="-342900" algn="l">
              <a:lnSpc>
                <a:spcPct val="115000"/>
              </a:lnSpc>
              <a:buFont typeface="Arial" panose="020B0604020202020204" pitchFamily="34" charset="0"/>
              <a:buChar char="•"/>
            </a:pPr>
            <a:r>
              <a:rPr lang="en-US" sz="2200">
                <a:solidFill>
                  <a:srgbClr val="374151"/>
                </a:solidFill>
                <a:latin typeface="+mj-lt"/>
                <a:cs typeface="Calibri" panose="020F0502020204030204" pitchFamily="34" charset="0"/>
              </a:rPr>
              <a:t>It incorporates</a:t>
            </a:r>
            <a:r>
              <a:rPr lang="en-US" sz="2200" b="0" i="0">
                <a:solidFill>
                  <a:srgbClr val="374151"/>
                </a:solidFill>
                <a:effectLst/>
                <a:latin typeface="+mj-lt"/>
                <a:cs typeface="Calibri" panose="020F0502020204030204" pitchFamily="34" charset="0"/>
              </a:rPr>
              <a:t> new data and improvements to enhance performance.</a:t>
            </a:r>
          </a:p>
          <a:p>
            <a:pPr marL="342900" indent="-342900" algn="l">
              <a:lnSpc>
                <a:spcPct val="115000"/>
              </a:lnSpc>
              <a:buFont typeface="Arial" panose="020B0604020202020204" pitchFamily="34" charset="0"/>
              <a:buChar char="•"/>
            </a:pPr>
            <a:r>
              <a:rPr lang="en-US" sz="2200">
                <a:solidFill>
                  <a:srgbClr val="374151"/>
                </a:solidFill>
                <a:latin typeface="+mj-lt"/>
                <a:cs typeface="Calibri" panose="020F0502020204030204" pitchFamily="34" charset="0"/>
              </a:rPr>
              <a:t>It deploys</a:t>
            </a:r>
            <a:r>
              <a:rPr lang="en-US" sz="2200" b="0" i="0">
                <a:solidFill>
                  <a:srgbClr val="374151"/>
                </a:solidFill>
                <a:effectLst/>
                <a:latin typeface="+mj-lt"/>
                <a:cs typeface="Calibri" panose="020F0502020204030204" pitchFamily="34" charset="0"/>
              </a:rPr>
              <a:t> updated versions without interrupting service.</a:t>
            </a:r>
          </a:p>
        </p:txBody>
      </p:sp>
    </p:spTree>
    <p:extLst>
      <p:ext uri="{BB962C8B-B14F-4D97-AF65-F5344CB8AC3E}">
        <p14:creationId xmlns:p14="http://schemas.microsoft.com/office/powerpoint/2010/main" val="11859146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FD3B65-44DD-A2ED-4A58-5E9DF3DFE639}"/>
              </a:ext>
            </a:extLst>
          </p:cNvPr>
          <p:cNvSpPr>
            <a:spLocks noGrp="1"/>
          </p:cNvSpPr>
          <p:nvPr>
            <p:ph type="body" idx="10"/>
          </p:nvPr>
        </p:nvSpPr>
        <p:spPr>
          <a:xfrm>
            <a:off x="1225437" y="1301239"/>
            <a:ext cx="13696999" cy="903776"/>
          </a:xfrm>
        </p:spPr>
        <p:txBody>
          <a:bodyPr>
            <a:normAutofit/>
          </a:bodyPr>
          <a:lstStyle/>
          <a:p>
            <a:pPr algn="ctr">
              <a:lnSpc>
                <a:spcPct val="115000"/>
              </a:lnSpc>
            </a:pPr>
            <a:r>
              <a:rPr lang="en-US" b="0" i="0">
                <a:effectLst/>
                <a:latin typeface="Open Sans" panose="020B0606030504020204" pitchFamily="34" charset="0"/>
              </a:rPr>
              <a:t>It refers to the ongoing process of observing and maintaining deployed machine learning models to ensure their performance, accuracy, and reliability over time.</a:t>
            </a:r>
            <a:endParaRPr lang="en-IN">
              <a:latin typeface="Open Sans" panose="020B0606030504020204" pitchFamily="34" charset="0"/>
            </a:endParaRPr>
          </a:p>
        </p:txBody>
      </p:sp>
      <p:sp>
        <p:nvSpPr>
          <p:cNvPr id="4" name="Title 3">
            <a:extLst>
              <a:ext uri="{FF2B5EF4-FFF2-40B4-BE49-F238E27FC236}">
                <a16:creationId xmlns:a16="http://schemas.microsoft.com/office/drawing/2014/main" id="{86DE53D3-73DA-8C5B-3E71-D55E91E7B27C}"/>
              </a:ext>
            </a:extLst>
          </p:cNvPr>
          <p:cNvSpPr>
            <a:spLocks noGrp="1"/>
          </p:cNvSpPr>
          <p:nvPr>
            <p:ph type="title"/>
          </p:nvPr>
        </p:nvSpPr>
        <p:spPr/>
        <p:txBody>
          <a:bodyPr/>
          <a:lstStyle/>
          <a:p>
            <a:r>
              <a:rPr lang="en-US"/>
              <a:t>Stage 7: Model Monitoring and Upkeep</a:t>
            </a:r>
            <a:endParaRPr lang="en-IN"/>
          </a:p>
        </p:txBody>
      </p:sp>
      <p:sp>
        <p:nvSpPr>
          <p:cNvPr id="6" name="Brandline_LVC">
            <a:extLst>
              <a:ext uri="{FF2B5EF4-FFF2-40B4-BE49-F238E27FC236}">
                <a16:creationId xmlns:a16="http://schemas.microsoft.com/office/drawing/2014/main" id="{671FD506-6C33-7C9C-1FAB-895747142624}"/>
              </a:ext>
            </a:extLst>
          </p:cNvPr>
          <p:cNvSpPr/>
          <p:nvPr/>
        </p:nvSpPr>
        <p:spPr>
          <a:xfrm>
            <a:off x="3860800" y="816324"/>
            <a:ext cx="854979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a:extLst>
              <a:ext uri="{FF2B5EF4-FFF2-40B4-BE49-F238E27FC236}">
                <a16:creationId xmlns:a16="http://schemas.microsoft.com/office/drawing/2014/main" id="{49BD1E88-B983-546D-1925-EB1FF6F91D92}"/>
              </a:ext>
            </a:extLst>
          </p:cNvPr>
          <p:cNvGrpSpPr/>
          <p:nvPr/>
        </p:nvGrpSpPr>
        <p:grpSpPr>
          <a:xfrm>
            <a:off x="2081613" y="2870427"/>
            <a:ext cx="12092829" cy="4608499"/>
            <a:chOff x="2164033" y="3719189"/>
            <a:chExt cx="12092829" cy="4608499"/>
          </a:xfrm>
        </p:grpSpPr>
        <p:sp>
          <p:nvSpPr>
            <p:cNvPr id="73" name="Freeform: Shape 72">
              <a:extLst>
                <a:ext uri="{FF2B5EF4-FFF2-40B4-BE49-F238E27FC236}">
                  <a16:creationId xmlns:a16="http://schemas.microsoft.com/office/drawing/2014/main" id="{9A6382E0-7703-E54D-EEFA-0B01A9B59F26}"/>
                </a:ext>
              </a:extLst>
            </p:cNvPr>
            <p:cNvSpPr/>
            <p:nvPr/>
          </p:nvSpPr>
          <p:spPr>
            <a:xfrm>
              <a:off x="8193277" y="4407381"/>
              <a:ext cx="1309947" cy="1512824"/>
            </a:xfrm>
            <a:custGeom>
              <a:avLst/>
              <a:gdLst>
                <a:gd name="connsiteX0" fmla="*/ 0 w 1418874"/>
                <a:gd name="connsiteY0" fmla="*/ 0 h 1638621"/>
                <a:gd name="connsiteX1" fmla="*/ 1418875 w 1418874"/>
                <a:gd name="connsiteY1" fmla="*/ 819526 h 1638621"/>
                <a:gd name="connsiteX2" fmla="*/ 0 w 1418874"/>
                <a:gd name="connsiteY2" fmla="*/ 1638621 h 1638621"/>
                <a:gd name="connsiteX3" fmla="*/ 0 w 1418874"/>
                <a:gd name="connsiteY3" fmla="*/ 0 h 1638621"/>
              </a:gdLst>
              <a:ahLst/>
              <a:cxnLst>
                <a:cxn ang="0">
                  <a:pos x="connsiteX0" y="connsiteY0"/>
                </a:cxn>
                <a:cxn ang="0">
                  <a:pos x="connsiteX1" y="connsiteY1"/>
                </a:cxn>
                <a:cxn ang="0">
                  <a:pos x="connsiteX2" y="connsiteY2"/>
                </a:cxn>
                <a:cxn ang="0">
                  <a:pos x="connsiteX3" y="connsiteY3"/>
                </a:cxn>
              </a:cxnLst>
              <a:rect l="l" t="t" r="r" b="b"/>
              <a:pathLst>
                <a:path w="1418874" h="1638621">
                  <a:moveTo>
                    <a:pt x="0" y="0"/>
                  </a:moveTo>
                  <a:cubicBezTo>
                    <a:pt x="576943" y="21544"/>
                    <a:pt x="1110798" y="329620"/>
                    <a:pt x="1418875" y="819526"/>
                  </a:cubicBezTo>
                  <a:lnTo>
                    <a:pt x="0" y="1638621"/>
                  </a:lnTo>
                  <a:lnTo>
                    <a:pt x="0" y="0"/>
                  </a:lnTo>
                  <a:close/>
                </a:path>
              </a:pathLst>
            </a:custGeom>
            <a:solidFill>
              <a:srgbClr val="96C439"/>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sp>
          <p:nvSpPr>
            <p:cNvPr id="74" name="Freeform: Shape 73">
              <a:extLst>
                <a:ext uri="{FF2B5EF4-FFF2-40B4-BE49-F238E27FC236}">
                  <a16:creationId xmlns:a16="http://schemas.microsoft.com/office/drawing/2014/main" id="{A44231CC-FE89-0912-FF60-45101850C515}"/>
                </a:ext>
              </a:extLst>
            </p:cNvPr>
            <p:cNvSpPr/>
            <p:nvPr/>
          </p:nvSpPr>
          <p:spPr>
            <a:xfrm>
              <a:off x="6764388" y="4407381"/>
              <a:ext cx="1309947" cy="1512824"/>
            </a:xfrm>
            <a:custGeom>
              <a:avLst/>
              <a:gdLst>
                <a:gd name="connsiteX0" fmla="*/ 0 w 1418874"/>
                <a:gd name="connsiteY0" fmla="*/ 819526 h 1638621"/>
                <a:gd name="connsiteX1" fmla="*/ 1418874 w 1418874"/>
                <a:gd name="connsiteY1" fmla="*/ 0 h 1638621"/>
                <a:gd name="connsiteX2" fmla="*/ 1418874 w 1418874"/>
                <a:gd name="connsiteY2" fmla="*/ 1638621 h 1638621"/>
                <a:gd name="connsiteX3" fmla="*/ 0 w 1418874"/>
                <a:gd name="connsiteY3" fmla="*/ 819526 h 1638621"/>
              </a:gdLst>
              <a:ahLst/>
              <a:cxnLst>
                <a:cxn ang="0">
                  <a:pos x="connsiteX0" y="connsiteY0"/>
                </a:cxn>
                <a:cxn ang="0">
                  <a:pos x="connsiteX1" y="connsiteY1"/>
                </a:cxn>
                <a:cxn ang="0">
                  <a:pos x="connsiteX2" y="connsiteY2"/>
                </a:cxn>
                <a:cxn ang="0">
                  <a:pos x="connsiteX3" y="connsiteY3"/>
                </a:cxn>
              </a:cxnLst>
              <a:rect l="l" t="t" r="r" b="b"/>
              <a:pathLst>
                <a:path w="1418874" h="1638621">
                  <a:moveTo>
                    <a:pt x="0" y="819526"/>
                  </a:moveTo>
                  <a:cubicBezTo>
                    <a:pt x="308076" y="330051"/>
                    <a:pt x="841931" y="21544"/>
                    <a:pt x="1418874" y="0"/>
                  </a:cubicBezTo>
                  <a:lnTo>
                    <a:pt x="1418874" y="1638621"/>
                  </a:lnTo>
                  <a:lnTo>
                    <a:pt x="0" y="819526"/>
                  </a:lnTo>
                  <a:close/>
                </a:path>
              </a:pathLst>
            </a:custGeom>
            <a:solidFill>
              <a:srgbClr val="96C439"/>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sp>
          <p:nvSpPr>
            <p:cNvPr id="75" name="Freeform: Shape 74">
              <a:extLst>
                <a:ext uri="{FF2B5EF4-FFF2-40B4-BE49-F238E27FC236}">
                  <a16:creationId xmlns:a16="http://schemas.microsoft.com/office/drawing/2014/main" id="{5FF18584-E7EC-FD38-6AD4-77B5FC2A9225}"/>
                </a:ext>
              </a:extLst>
            </p:cNvPr>
            <p:cNvSpPr/>
            <p:nvPr/>
          </p:nvSpPr>
          <p:spPr>
            <a:xfrm>
              <a:off x="6516560" y="5267420"/>
              <a:ext cx="1497707" cy="1512426"/>
            </a:xfrm>
            <a:custGeom>
              <a:avLst/>
              <a:gdLst>
                <a:gd name="connsiteX0" fmla="*/ 203373 w 1622247"/>
                <a:gd name="connsiteY0" fmla="*/ 1638190 h 1638190"/>
                <a:gd name="connsiteX1" fmla="*/ 0 w 1622247"/>
                <a:gd name="connsiteY1" fmla="*/ 819095 h 1638190"/>
                <a:gd name="connsiteX2" fmla="*/ 203373 w 1622247"/>
                <a:gd name="connsiteY2" fmla="*/ 0 h 1638190"/>
                <a:gd name="connsiteX3" fmla="*/ 1622248 w 1622247"/>
                <a:gd name="connsiteY3" fmla="*/ 819095 h 1638190"/>
                <a:gd name="connsiteX4" fmla="*/ 203373 w 1622247"/>
                <a:gd name="connsiteY4" fmla="*/ 1638190 h 1638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2247" h="1638190">
                  <a:moveTo>
                    <a:pt x="203373" y="1638190"/>
                  </a:moveTo>
                  <a:cubicBezTo>
                    <a:pt x="70233" y="1386559"/>
                    <a:pt x="0" y="1104766"/>
                    <a:pt x="0" y="819095"/>
                  </a:cubicBezTo>
                  <a:cubicBezTo>
                    <a:pt x="0" y="533424"/>
                    <a:pt x="70233" y="251632"/>
                    <a:pt x="203373" y="0"/>
                  </a:cubicBezTo>
                  <a:lnTo>
                    <a:pt x="1622248" y="819095"/>
                  </a:lnTo>
                  <a:lnTo>
                    <a:pt x="203373" y="1638190"/>
                  </a:lnTo>
                  <a:close/>
                </a:path>
              </a:pathLst>
            </a:custGeom>
            <a:solidFill>
              <a:srgbClr val="42DCD2"/>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sp>
          <p:nvSpPr>
            <p:cNvPr id="76" name="Freeform: Shape 75">
              <a:extLst>
                <a:ext uri="{FF2B5EF4-FFF2-40B4-BE49-F238E27FC236}">
                  <a16:creationId xmlns:a16="http://schemas.microsoft.com/office/drawing/2014/main" id="{3279537C-2EA8-BB69-1926-8EDB59F85067}"/>
                </a:ext>
              </a:extLst>
            </p:cNvPr>
            <p:cNvSpPr/>
            <p:nvPr/>
          </p:nvSpPr>
          <p:spPr>
            <a:xfrm>
              <a:off x="6763989" y="6127061"/>
              <a:ext cx="1309947" cy="1512426"/>
            </a:xfrm>
            <a:custGeom>
              <a:avLst/>
              <a:gdLst>
                <a:gd name="connsiteX0" fmla="*/ 1418875 w 1418874"/>
                <a:gd name="connsiteY0" fmla="*/ 1638191 h 1638190"/>
                <a:gd name="connsiteX1" fmla="*/ 0 w 1418874"/>
                <a:gd name="connsiteY1" fmla="*/ 818664 h 1638190"/>
                <a:gd name="connsiteX2" fmla="*/ 1418875 w 1418874"/>
                <a:gd name="connsiteY2" fmla="*/ 0 h 1638190"/>
                <a:gd name="connsiteX3" fmla="*/ 1418875 w 1418874"/>
                <a:gd name="connsiteY3" fmla="*/ 1638191 h 1638190"/>
              </a:gdLst>
              <a:ahLst/>
              <a:cxnLst>
                <a:cxn ang="0">
                  <a:pos x="connsiteX0" y="connsiteY0"/>
                </a:cxn>
                <a:cxn ang="0">
                  <a:pos x="connsiteX1" y="connsiteY1"/>
                </a:cxn>
                <a:cxn ang="0">
                  <a:pos x="connsiteX2" y="connsiteY2"/>
                </a:cxn>
                <a:cxn ang="0">
                  <a:pos x="connsiteX3" y="connsiteY3"/>
                </a:cxn>
              </a:cxnLst>
              <a:rect l="l" t="t" r="r" b="b"/>
              <a:pathLst>
                <a:path w="1418874" h="1638190">
                  <a:moveTo>
                    <a:pt x="1418875" y="1638191"/>
                  </a:moveTo>
                  <a:cubicBezTo>
                    <a:pt x="841932" y="1616647"/>
                    <a:pt x="308076" y="1308570"/>
                    <a:pt x="0" y="818664"/>
                  </a:cubicBezTo>
                  <a:lnTo>
                    <a:pt x="1418875" y="0"/>
                  </a:lnTo>
                  <a:lnTo>
                    <a:pt x="1418875" y="1638191"/>
                  </a:lnTo>
                  <a:close/>
                </a:path>
              </a:pathLst>
            </a:custGeom>
            <a:solidFill>
              <a:srgbClr val="F39A6D"/>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sp>
          <p:nvSpPr>
            <p:cNvPr id="77" name="Freeform: Shape 76">
              <a:extLst>
                <a:ext uri="{FF2B5EF4-FFF2-40B4-BE49-F238E27FC236}">
                  <a16:creationId xmlns:a16="http://schemas.microsoft.com/office/drawing/2014/main" id="{FDC41564-F00B-CF89-7CFF-8F5DF7FDFE96}"/>
                </a:ext>
              </a:extLst>
            </p:cNvPr>
            <p:cNvSpPr/>
            <p:nvPr/>
          </p:nvSpPr>
          <p:spPr>
            <a:xfrm>
              <a:off x="8252946" y="5267420"/>
              <a:ext cx="1497707" cy="1512426"/>
            </a:xfrm>
            <a:custGeom>
              <a:avLst/>
              <a:gdLst>
                <a:gd name="connsiteX0" fmla="*/ 0 w 1622247"/>
                <a:gd name="connsiteY0" fmla="*/ 819095 h 1638190"/>
                <a:gd name="connsiteX1" fmla="*/ 1418875 w 1622247"/>
                <a:gd name="connsiteY1" fmla="*/ 0 h 1638190"/>
                <a:gd name="connsiteX2" fmla="*/ 1622248 w 1622247"/>
                <a:gd name="connsiteY2" fmla="*/ 819095 h 1638190"/>
                <a:gd name="connsiteX3" fmla="*/ 1418875 w 1622247"/>
                <a:gd name="connsiteY3" fmla="*/ 1638190 h 1638190"/>
                <a:gd name="connsiteX4" fmla="*/ 0 w 1622247"/>
                <a:gd name="connsiteY4" fmla="*/ 819095 h 1638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2247" h="1638190">
                  <a:moveTo>
                    <a:pt x="0" y="819095"/>
                  </a:moveTo>
                  <a:lnTo>
                    <a:pt x="1418875" y="0"/>
                  </a:lnTo>
                  <a:cubicBezTo>
                    <a:pt x="1552015" y="251632"/>
                    <a:pt x="1622248" y="533424"/>
                    <a:pt x="1622248" y="819095"/>
                  </a:cubicBezTo>
                  <a:cubicBezTo>
                    <a:pt x="1622248" y="1104766"/>
                    <a:pt x="1552015" y="1386559"/>
                    <a:pt x="1418875" y="1638190"/>
                  </a:cubicBezTo>
                  <a:lnTo>
                    <a:pt x="0" y="819095"/>
                  </a:lnTo>
                  <a:close/>
                </a:path>
              </a:pathLst>
            </a:custGeom>
            <a:solidFill>
              <a:srgbClr val="42DCD2"/>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sp>
          <p:nvSpPr>
            <p:cNvPr id="78" name="Freeform: Shape 77">
              <a:extLst>
                <a:ext uri="{FF2B5EF4-FFF2-40B4-BE49-F238E27FC236}">
                  <a16:creationId xmlns:a16="http://schemas.microsoft.com/office/drawing/2014/main" id="{5CDAAB86-237D-49B9-65E2-6D4A929258A9}"/>
                </a:ext>
              </a:extLst>
            </p:cNvPr>
            <p:cNvSpPr/>
            <p:nvPr/>
          </p:nvSpPr>
          <p:spPr>
            <a:xfrm>
              <a:off x="8193277" y="6127061"/>
              <a:ext cx="1309947" cy="1512824"/>
            </a:xfrm>
            <a:custGeom>
              <a:avLst/>
              <a:gdLst>
                <a:gd name="connsiteX0" fmla="*/ 0 w 1418874"/>
                <a:gd name="connsiteY0" fmla="*/ 0 h 1638621"/>
                <a:gd name="connsiteX1" fmla="*/ 1418875 w 1418874"/>
                <a:gd name="connsiteY1" fmla="*/ 819095 h 1638621"/>
                <a:gd name="connsiteX2" fmla="*/ 0 w 1418874"/>
                <a:gd name="connsiteY2" fmla="*/ 1638621 h 1638621"/>
                <a:gd name="connsiteX3" fmla="*/ 0 w 1418874"/>
                <a:gd name="connsiteY3" fmla="*/ 0 h 1638621"/>
              </a:gdLst>
              <a:ahLst/>
              <a:cxnLst>
                <a:cxn ang="0">
                  <a:pos x="connsiteX0" y="connsiteY0"/>
                </a:cxn>
                <a:cxn ang="0">
                  <a:pos x="connsiteX1" y="connsiteY1"/>
                </a:cxn>
                <a:cxn ang="0">
                  <a:pos x="connsiteX2" y="connsiteY2"/>
                </a:cxn>
                <a:cxn ang="0">
                  <a:pos x="connsiteX3" y="connsiteY3"/>
                </a:cxn>
              </a:cxnLst>
              <a:rect l="l" t="t" r="r" b="b"/>
              <a:pathLst>
                <a:path w="1418874" h="1638621">
                  <a:moveTo>
                    <a:pt x="0" y="0"/>
                  </a:moveTo>
                  <a:lnTo>
                    <a:pt x="1418875" y="819095"/>
                  </a:lnTo>
                  <a:cubicBezTo>
                    <a:pt x="1110798" y="1308570"/>
                    <a:pt x="576943" y="1617078"/>
                    <a:pt x="0" y="1638621"/>
                  </a:cubicBezTo>
                  <a:lnTo>
                    <a:pt x="0" y="0"/>
                  </a:lnTo>
                  <a:close/>
                </a:path>
              </a:pathLst>
            </a:custGeom>
            <a:solidFill>
              <a:srgbClr val="F39A6D"/>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sp>
          <p:nvSpPr>
            <p:cNvPr id="71" name="Freeform: Shape 70">
              <a:extLst>
                <a:ext uri="{FF2B5EF4-FFF2-40B4-BE49-F238E27FC236}">
                  <a16:creationId xmlns:a16="http://schemas.microsoft.com/office/drawing/2014/main" id="{43D79F55-1938-D419-15D0-56ED45562125}"/>
                </a:ext>
              </a:extLst>
            </p:cNvPr>
            <p:cNvSpPr/>
            <p:nvPr/>
          </p:nvSpPr>
          <p:spPr>
            <a:xfrm>
              <a:off x="6665336" y="4566501"/>
              <a:ext cx="2936541" cy="2936542"/>
            </a:xfrm>
            <a:custGeom>
              <a:avLst/>
              <a:gdLst>
                <a:gd name="connsiteX0" fmla="*/ 3180726 w 3180725"/>
                <a:gd name="connsiteY0" fmla="*/ 1590363 h 3180726"/>
                <a:gd name="connsiteX1" fmla="*/ 1590363 w 3180725"/>
                <a:gd name="connsiteY1" fmla="*/ 3180726 h 3180726"/>
                <a:gd name="connsiteX2" fmla="*/ 0 w 3180725"/>
                <a:gd name="connsiteY2" fmla="*/ 1590363 h 3180726"/>
                <a:gd name="connsiteX3" fmla="*/ 1590363 w 3180725"/>
                <a:gd name="connsiteY3" fmla="*/ 0 h 3180726"/>
                <a:gd name="connsiteX4" fmla="*/ 3180726 w 3180725"/>
                <a:gd name="connsiteY4" fmla="*/ 1590363 h 318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725" h="3180726">
                  <a:moveTo>
                    <a:pt x="3180726" y="1590363"/>
                  </a:moveTo>
                  <a:cubicBezTo>
                    <a:pt x="3180726" y="2468697"/>
                    <a:pt x="2468696" y="3180726"/>
                    <a:pt x="1590363" y="3180726"/>
                  </a:cubicBezTo>
                  <a:cubicBezTo>
                    <a:pt x="712030" y="3180726"/>
                    <a:pt x="0" y="2468696"/>
                    <a:pt x="0" y="1590363"/>
                  </a:cubicBezTo>
                  <a:cubicBezTo>
                    <a:pt x="0" y="712030"/>
                    <a:pt x="712030" y="0"/>
                    <a:pt x="1590363" y="0"/>
                  </a:cubicBezTo>
                  <a:cubicBezTo>
                    <a:pt x="2468696" y="0"/>
                    <a:pt x="3180726" y="712030"/>
                    <a:pt x="3180726" y="1590363"/>
                  </a:cubicBezTo>
                  <a:close/>
                </a:path>
              </a:pathLst>
            </a:custGeom>
            <a:solidFill>
              <a:srgbClr val="FCFCFC"/>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sp>
          <p:nvSpPr>
            <p:cNvPr id="72" name="Freeform: Shape 71">
              <a:extLst>
                <a:ext uri="{FF2B5EF4-FFF2-40B4-BE49-F238E27FC236}">
                  <a16:creationId xmlns:a16="http://schemas.microsoft.com/office/drawing/2014/main" id="{A7C6F405-30F3-10B9-F414-9D1C3E2C7209}"/>
                </a:ext>
              </a:extLst>
            </p:cNvPr>
            <p:cNvSpPr/>
            <p:nvPr/>
          </p:nvSpPr>
          <p:spPr>
            <a:xfrm>
              <a:off x="6699509" y="4616235"/>
              <a:ext cx="2856982" cy="2856982"/>
            </a:xfrm>
            <a:custGeom>
              <a:avLst/>
              <a:gdLst>
                <a:gd name="connsiteX0" fmla="*/ 3094551 w 3094550"/>
                <a:gd name="connsiteY0" fmla="*/ 1547276 h 3094550"/>
                <a:gd name="connsiteX1" fmla="*/ 1547275 w 3094550"/>
                <a:gd name="connsiteY1" fmla="*/ 3094551 h 3094550"/>
                <a:gd name="connsiteX2" fmla="*/ 0 w 3094550"/>
                <a:gd name="connsiteY2" fmla="*/ 1547276 h 3094550"/>
                <a:gd name="connsiteX3" fmla="*/ 1547275 w 3094550"/>
                <a:gd name="connsiteY3" fmla="*/ 0 h 3094550"/>
                <a:gd name="connsiteX4" fmla="*/ 3094551 w 3094550"/>
                <a:gd name="connsiteY4" fmla="*/ 1547276 h 309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4550" h="3094550">
                  <a:moveTo>
                    <a:pt x="3094551" y="1547276"/>
                  </a:moveTo>
                  <a:cubicBezTo>
                    <a:pt x="3094551" y="2401812"/>
                    <a:pt x="2401812" y="3094551"/>
                    <a:pt x="1547275" y="3094551"/>
                  </a:cubicBezTo>
                  <a:cubicBezTo>
                    <a:pt x="692739" y="3094551"/>
                    <a:pt x="0" y="2401812"/>
                    <a:pt x="0" y="1547276"/>
                  </a:cubicBezTo>
                  <a:cubicBezTo>
                    <a:pt x="0" y="692739"/>
                    <a:pt x="692739" y="0"/>
                    <a:pt x="1547275" y="0"/>
                  </a:cubicBezTo>
                  <a:cubicBezTo>
                    <a:pt x="2401812" y="0"/>
                    <a:pt x="3094551" y="692739"/>
                    <a:pt x="3094551" y="1547276"/>
                  </a:cubicBezTo>
                  <a:close/>
                </a:path>
              </a:pathLst>
            </a:custGeom>
            <a:solidFill>
              <a:srgbClr val="E9E9E9"/>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sp>
          <p:nvSpPr>
            <p:cNvPr id="68" name="Google Shape;76;ge44ce74298_0_0">
              <a:extLst>
                <a:ext uri="{FF2B5EF4-FFF2-40B4-BE49-F238E27FC236}">
                  <a16:creationId xmlns:a16="http://schemas.microsoft.com/office/drawing/2014/main" id="{B2E1BAF9-B1BC-67AE-E892-DEAB18626A3D}"/>
                </a:ext>
              </a:extLst>
            </p:cNvPr>
            <p:cNvSpPr/>
            <p:nvPr/>
          </p:nvSpPr>
          <p:spPr>
            <a:xfrm>
              <a:off x="6743839" y="5455386"/>
              <a:ext cx="2795448" cy="1258824"/>
            </a:xfrm>
            <a:prstGeom prst="roundRect">
              <a:avLst>
                <a:gd name="adj" fmla="val 16667"/>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200" b="1">
                <a:solidFill>
                  <a:schemeClr val="tx1">
                    <a:lumMod val="75000"/>
                    <a:lumOff val="25000"/>
                  </a:schemeClr>
                </a:solidFill>
                <a:latin typeface="+mj-lt"/>
                <a:ea typeface="Open Sans"/>
                <a:cs typeface="Open Sans"/>
                <a:sym typeface="Open Sans"/>
              </a:endParaRPr>
            </a:p>
          </p:txBody>
        </p:sp>
        <p:grpSp>
          <p:nvGrpSpPr>
            <p:cNvPr id="61" name="Graphic 2">
              <a:extLst>
                <a:ext uri="{FF2B5EF4-FFF2-40B4-BE49-F238E27FC236}">
                  <a16:creationId xmlns:a16="http://schemas.microsoft.com/office/drawing/2014/main" id="{67702B1B-AE67-9BCE-3C56-409BEC7CF073}"/>
                </a:ext>
              </a:extLst>
            </p:cNvPr>
            <p:cNvGrpSpPr/>
            <p:nvPr/>
          </p:nvGrpSpPr>
          <p:grpSpPr>
            <a:xfrm>
              <a:off x="2762354" y="7074623"/>
              <a:ext cx="4511857" cy="1253065"/>
              <a:chOff x="2302558" y="5747428"/>
              <a:chExt cx="4887018" cy="1357259"/>
            </a:xfrm>
            <a:solidFill>
              <a:srgbClr val="F39A6D"/>
            </a:solidFill>
          </p:grpSpPr>
          <p:sp>
            <p:nvSpPr>
              <p:cNvPr id="63" name="Freeform: Shape 62">
                <a:extLst>
                  <a:ext uri="{FF2B5EF4-FFF2-40B4-BE49-F238E27FC236}">
                    <a16:creationId xmlns:a16="http://schemas.microsoft.com/office/drawing/2014/main" id="{22D2ABE8-314D-9225-DA8D-F7855D397175}"/>
                  </a:ext>
                </a:extLst>
              </p:cNvPr>
              <p:cNvSpPr/>
              <p:nvPr/>
            </p:nvSpPr>
            <p:spPr>
              <a:xfrm>
                <a:off x="6158897" y="6692770"/>
                <a:ext cx="89622" cy="89622"/>
              </a:xfrm>
              <a:custGeom>
                <a:avLst/>
                <a:gdLst>
                  <a:gd name="connsiteX0" fmla="*/ 89622 w 89622"/>
                  <a:gd name="connsiteY0" fmla="*/ 44811 h 89622"/>
                  <a:gd name="connsiteX1" fmla="*/ 44811 w 89622"/>
                  <a:gd name="connsiteY1" fmla="*/ 89622 h 89622"/>
                  <a:gd name="connsiteX2" fmla="*/ 0 w 89622"/>
                  <a:gd name="connsiteY2" fmla="*/ 44811 h 89622"/>
                  <a:gd name="connsiteX3" fmla="*/ 44811 w 89622"/>
                  <a:gd name="connsiteY3" fmla="*/ 0 h 89622"/>
                  <a:gd name="connsiteX4" fmla="*/ 89622 w 89622"/>
                  <a:gd name="connsiteY4" fmla="*/ 44811 h 89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22" h="89622">
                    <a:moveTo>
                      <a:pt x="89622" y="44811"/>
                    </a:moveTo>
                    <a:cubicBezTo>
                      <a:pt x="89622" y="69560"/>
                      <a:pt x="69560" y="89622"/>
                      <a:pt x="44811" y="89622"/>
                    </a:cubicBezTo>
                    <a:cubicBezTo>
                      <a:pt x="20063" y="89622"/>
                      <a:pt x="0" y="69560"/>
                      <a:pt x="0" y="44811"/>
                    </a:cubicBezTo>
                    <a:cubicBezTo>
                      <a:pt x="0" y="20062"/>
                      <a:pt x="20063" y="0"/>
                      <a:pt x="44811" y="0"/>
                    </a:cubicBezTo>
                    <a:cubicBezTo>
                      <a:pt x="69560" y="0"/>
                      <a:pt x="89622" y="20062"/>
                      <a:pt x="89622" y="44811"/>
                    </a:cubicBezTo>
                    <a:close/>
                  </a:path>
                </a:pathLst>
              </a:custGeom>
              <a:grp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grpSp>
            <p:nvGrpSpPr>
              <p:cNvPr id="64" name="Graphic 2">
                <a:extLst>
                  <a:ext uri="{FF2B5EF4-FFF2-40B4-BE49-F238E27FC236}">
                    <a16:creationId xmlns:a16="http://schemas.microsoft.com/office/drawing/2014/main" id="{CEEC9D86-5784-20CC-573D-D13FDA6680FE}"/>
                  </a:ext>
                </a:extLst>
              </p:cNvPr>
              <p:cNvGrpSpPr/>
              <p:nvPr/>
            </p:nvGrpSpPr>
            <p:grpSpPr>
              <a:xfrm>
                <a:off x="2302558" y="5747428"/>
                <a:ext cx="4887018" cy="1357259"/>
                <a:chOff x="2302558" y="5747428"/>
                <a:chExt cx="4887018" cy="1357259"/>
              </a:xfrm>
              <a:grpFill/>
            </p:grpSpPr>
            <p:sp>
              <p:nvSpPr>
                <p:cNvPr id="65" name="Freeform: Shape 64">
                  <a:extLst>
                    <a:ext uri="{FF2B5EF4-FFF2-40B4-BE49-F238E27FC236}">
                      <a16:creationId xmlns:a16="http://schemas.microsoft.com/office/drawing/2014/main" id="{1ADDA317-0C55-9B40-B987-058A7D856015}"/>
                    </a:ext>
                  </a:extLst>
                </p:cNvPr>
                <p:cNvSpPr/>
                <p:nvPr/>
              </p:nvSpPr>
              <p:spPr>
                <a:xfrm>
                  <a:off x="6234300" y="6336436"/>
                  <a:ext cx="955276" cy="411917"/>
                </a:xfrm>
                <a:custGeom>
                  <a:avLst/>
                  <a:gdLst>
                    <a:gd name="connsiteX0" fmla="*/ 944911 w 955276"/>
                    <a:gd name="connsiteY0" fmla="*/ 411917 h 411917"/>
                    <a:gd name="connsiteX1" fmla="*/ 10772 w 955276"/>
                    <a:gd name="connsiteY1" fmla="*/ 411917 h 411917"/>
                    <a:gd name="connsiteX2" fmla="*/ 0 w 955276"/>
                    <a:gd name="connsiteY2" fmla="*/ 401145 h 411917"/>
                    <a:gd name="connsiteX3" fmla="*/ 10772 w 955276"/>
                    <a:gd name="connsiteY3" fmla="*/ 390374 h 411917"/>
                    <a:gd name="connsiteX4" fmla="*/ 933708 w 955276"/>
                    <a:gd name="connsiteY4" fmla="*/ 390374 h 411917"/>
                    <a:gd name="connsiteX5" fmla="*/ 933708 w 955276"/>
                    <a:gd name="connsiteY5" fmla="*/ 10772 h 411917"/>
                    <a:gd name="connsiteX6" fmla="*/ 944480 w 955276"/>
                    <a:gd name="connsiteY6" fmla="*/ 0 h 411917"/>
                    <a:gd name="connsiteX7" fmla="*/ 955252 w 955276"/>
                    <a:gd name="connsiteY7" fmla="*/ 10772 h 411917"/>
                    <a:gd name="connsiteX8" fmla="*/ 955252 w 955276"/>
                    <a:gd name="connsiteY8" fmla="*/ 401145 h 411917"/>
                    <a:gd name="connsiteX9" fmla="*/ 944911 w 955276"/>
                    <a:gd name="connsiteY9" fmla="*/ 411917 h 41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5276" h="411917">
                      <a:moveTo>
                        <a:pt x="944911" y="411917"/>
                      </a:moveTo>
                      <a:lnTo>
                        <a:pt x="10772" y="411917"/>
                      </a:lnTo>
                      <a:cubicBezTo>
                        <a:pt x="4740" y="411917"/>
                        <a:pt x="0" y="407178"/>
                        <a:pt x="0" y="401145"/>
                      </a:cubicBezTo>
                      <a:cubicBezTo>
                        <a:pt x="0" y="395113"/>
                        <a:pt x="4740" y="390374"/>
                        <a:pt x="10772" y="390374"/>
                      </a:cubicBezTo>
                      <a:lnTo>
                        <a:pt x="933708" y="390374"/>
                      </a:lnTo>
                      <a:lnTo>
                        <a:pt x="933708" y="10772"/>
                      </a:lnTo>
                      <a:cubicBezTo>
                        <a:pt x="933708" y="4740"/>
                        <a:pt x="938448" y="0"/>
                        <a:pt x="944480" y="0"/>
                      </a:cubicBezTo>
                      <a:cubicBezTo>
                        <a:pt x="950512" y="0"/>
                        <a:pt x="955252" y="4740"/>
                        <a:pt x="955252" y="10772"/>
                      </a:cubicBezTo>
                      <a:lnTo>
                        <a:pt x="955252" y="401145"/>
                      </a:lnTo>
                      <a:cubicBezTo>
                        <a:pt x="955683" y="407178"/>
                        <a:pt x="950512" y="411917"/>
                        <a:pt x="944911" y="411917"/>
                      </a:cubicBezTo>
                      <a:close/>
                    </a:path>
                  </a:pathLst>
                </a:custGeom>
                <a:grp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sp>
              <p:nvSpPr>
                <p:cNvPr id="66" name="Freeform: Shape 65">
                  <a:extLst>
                    <a:ext uri="{FF2B5EF4-FFF2-40B4-BE49-F238E27FC236}">
                      <a16:creationId xmlns:a16="http://schemas.microsoft.com/office/drawing/2014/main" id="{1E2A5DCF-F7AF-CDA4-641B-9A5C308D64DC}"/>
                    </a:ext>
                  </a:extLst>
                </p:cNvPr>
                <p:cNvSpPr/>
                <p:nvPr/>
              </p:nvSpPr>
              <p:spPr>
                <a:xfrm>
                  <a:off x="2302558" y="5747428"/>
                  <a:ext cx="3651673" cy="1357259"/>
                </a:xfrm>
                <a:custGeom>
                  <a:avLst/>
                  <a:gdLst>
                    <a:gd name="connsiteX0" fmla="*/ 2973044 w 3651673"/>
                    <a:gd name="connsiteY0" fmla="*/ 1357260 h 1357259"/>
                    <a:gd name="connsiteX1" fmla="*/ 678630 w 3651673"/>
                    <a:gd name="connsiteY1" fmla="*/ 1357260 h 1357259"/>
                    <a:gd name="connsiteX2" fmla="*/ 0 w 3651673"/>
                    <a:gd name="connsiteY2" fmla="*/ 678630 h 1357259"/>
                    <a:gd name="connsiteX3" fmla="*/ 0 w 3651673"/>
                    <a:gd name="connsiteY3" fmla="*/ 678630 h 1357259"/>
                    <a:gd name="connsiteX4" fmla="*/ 678630 w 3651673"/>
                    <a:gd name="connsiteY4" fmla="*/ 0 h 1357259"/>
                    <a:gd name="connsiteX5" fmla="*/ 2973044 w 3651673"/>
                    <a:gd name="connsiteY5" fmla="*/ 0 h 1357259"/>
                    <a:gd name="connsiteX6" fmla="*/ 3651673 w 3651673"/>
                    <a:gd name="connsiteY6" fmla="*/ 678630 h 1357259"/>
                    <a:gd name="connsiteX7" fmla="*/ 3651673 w 3651673"/>
                    <a:gd name="connsiteY7" fmla="*/ 678630 h 1357259"/>
                    <a:gd name="connsiteX8" fmla="*/ 2973044 w 3651673"/>
                    <a:gd name="connsiteY8" fmla="*/ 1357260 h 135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1673" h="1357259">
                      <a:moveTo>
                        <a:pt x="2973044" y="1357260"/>
                      </a:moveTo>
                      <a:lnTo>
                        <a:pt x="678630" y="1357260"/>
                      </a:lnTo>
                      <a:cubicBezTo>
                        <a:pt x="303768" y="1357260"/>
                        <a:pt x="0" y="1053492"/>
                        <a:pt x="0" y="678630"/>
                      </a:cubicBezTo>
                      <a:lnTo>
                        <a:pt x="0" y="678630"/>
                      </a:lnTo>
                      <a:cubicBezTo>
                        <a:pt x="0" y="303768"/>
                        <a:pt x="303768" y="0"/>
                        <a:pt x="678630" y="0"/>
                      </a:cubicBezTo>
                      <a:lnTo>
                        <a:pt x="2973044" y="0"/>
                      </a:lnTo>
                      <a:cubicBezTo>
                        <a:pt x="3347906" y="0"/>
                        <a:pt x="3651673" y="303768"/>
                        <a:pt x="3651673" y="678630"/>
                      </a:cubicBezTo>
                      <a:lnTo>
                        <a:pt x="3651673" y="678630"/>
                      </a:lnTo>
                      <a:cubicBezTo>
                        <a:pt x="3651673" y="1053492"/>
                        <a:pt x="3347906" y="1357260"/>
                        <a:pt x="2973044" y="1357260"/>
                      </a:cubicBezTo>
                      <a:close/>
                    </a:path>
                  </a:pathLst>
                </a:custGeom>
                <a:grp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grpSp>
        </p:grpSp>
        <p:sp>
          <p:nvSpPr>
            <p:cNvPr id="62" name="Google Shape;72;ge44ce74298_0_0">
              <a:extLst>
                <a:ext uri="{FF2B5EF4-FFF2-40B4-BE49-F238E27FC236}">
                  <a16:creationId xmlns:a16="http://schemas.microsoft.com/office/drawing/2014/main" id="{AF0DD96B-7CA5-BC64-158A-9374DD951CBA}"/>
                </a:ext>
              </a:extLst>
            </p:cNvPr>
            <p:cNvSpPr/>
            <p:nvPr/>
          </p:nvSpPr>
          <p:spPr>
            <a:xfrm>
              <a:off x="2896849" y="7340394"/>
              <a:ext cx="3102329" cy="721505"/>
            </a:xfrm>
            <a:prstGeom prst="roundRect">
              <a:avLst>
                <a:gd name="adj" fmla="val 16667"/>
              </a:avLst>
            </a:prstGeom>
            <a:solidFill>
              <a:srgbClr val="F39A6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a:solidFill>
                    <a:schemeClr val="tx1">
                      <a:lumMod val="75000"/>
                      <a:lumOff val="25000"/>
                    </a:schemeClr>
                  </a:solidFill>
                  <a:latin typeface="+mj-lt"/>
                </a:rPr>
                <a:t>A/B testing</a:t>
              </a:r>
              <a:endParaRPr sz="2200">
                <a:solidFill>
                  <a:schemeClr val="tx1">
                    <a:lumMod val="75000"/>
                    <a:lumOff val="25000"/>
                  </a:schemeClr>
                </a:solidFill>
                <a:latin typeface="+mj-lt"/>
              </a:endParaRPr>
            </a:p>
          </p:txBody>
        </p:sp>
        <p:grpSp>
          <p:nvGrpSpPr>
            <p:cNvPr id="55" name="Graphic 2">
              <a:extLst>
                <a:ext uri="{FF2B5EF4-FFF2-40B4-BE49-F238E27FC236}">
                  <a16:creationId xmlns:a16="http://schemas.microsoft.com/office/drawing/2014/main" id="{E1700D67-5F19-A9A3-78E2-D751E37796F2}"/>
                </a:ext>
              </a:extLst>
            </p:cNvPr>
            <p:cNvGrpSpPr/>
            <p:nvPr/>
          </p:nvGrpSpPr>
          <p:grpSpPr>
            <a:xfrm>
              <a:off x="2164033" y="5397111"/>
              <a:ext cx="4168566" cy="1253066"/>
              <a:chOff x="1654484" y="3930425"/>
              <a:chExt cx="4515184" cy="1357259"/>
            </a:xfrm>
          </p:grpSpPr>
          <p:sp>
            <p:nvSpPr>
              <p:cNvPr id="57" name="Freeform: Shape 56">
                <a:extLst>
                  <a:ext uri="{FF2B5EF4-FFF2-40B4-BE49-F238E27FC236}">
                    <a16:creationId xmlns:a16="http://schemas.microsoft.com/office/drawing/2014/main" id="{9E2A451B-A230-696C-036C-892C8E653554}"/>
                  </a:ext>
                </a:extLst>
              </p:cNvPr>
              <p:cNvSpPr/>
              <p:nvPr/>
            </p:nvSpPr>
            <p:spPr>
              <a:xfrm>
                <a:off x="5527233" y="4576308"/>
                <a:ext cx="89622" cy="89622"/>
              </a:xfrm>
              <a:custGeom>
                <a:avLst/>
                <a:gdLst>
                  <a:gd name="connsiteX0" fmla="*/ 89622 w 89622"/>
                  <a:gd name="connsiteY0" fmla="*/ 44811 h 89622"/>
                  <a:gd name="connsiteX1" fmla="*/ 44811 w 89622"/>
                  <a:gd name="connsiteY1" fmla="*/ 89622 h 89622"/>
                  <a:gd name="connsiteX2" fmla="*/ 0 w 89622"/>
                  <a:gd name="connsiteY2" fmla="*/ 44811 h 89622"/>
                  <a:gd name="connsiteX3" fmla="*/ 44811 w 89622"/>
                  <a:gd name="connsiteY3" fmla="*/ 0 h 89622"/>
                  <a:gd name="connsiteX4" fmla="*/ 89622 w 89622"/>
                  <a:gd name="connsiteY4" fmla="*/ 44811 h 89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22" h="89622">
                    <a:moveTo>
                      <a:pt x="89622" y="44811"/>
                    </a:moveTo>
                    <a:cubicBezTo>
                      <a:pt x="89622" y="69560"/>
                      <a:pt x="69560" y="89622"/>
                      <a:pt x="44811" y="89622"/>
                    </a:cubicBezTo>
                    <a:cubicBezTo>
                      <a:pt x="20063" y="89622"/>
                      <a:pt x="0" y="69560"/>
                      <a:pt x="0" y="44811"/>
                    </a:cubicBezTo>
                    <a:cubicBezTo>
                      <a:pt x="0" y="20063"/>
                      <a:pt x="20063" y="0"/>
                      <a:pt x="44811" y="0"/>
                    </a:cubicBezTo>
                    <a:cubicBezTo>
                      <a:pt x="69560" y="0"/>
                      <a:pt x="89622" y="20063"/>
                      <a:pt x="89622" y="44811"/>
                    </a:cubicBezTo>
                    <a:close/>
                  </a:path>
                </a:pathLst>
              </a:custGeom>
              <a:solidFill>
                <a:srgbClr val="808080"/>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grpSp>
            <p:nvGrpSpPr>
              <p:cNvPr id="58" name="Graphic 2">
                <a:extLst>
                  <a:ext uri="{FF2B5EF4-FFF2-40B4-BE49-F238E27FC236}">
                    <a16:creationId xmlns:a16="http://schemas.microsoft.com/office/drawing/2014/main" id="{279CFAB4-A121-DE3E-BAF5-0B42E031C2F8}"/>
                  </a:ext>
                </a:extLst>
              </p:cNvPr>
              <p:cNvGrpSpPr/>
              <p:nvPr/>
            </p:nvGrpSpPr>
            <p:grpSpPr>
              <a:xfrm>
                <a:off x="1654484" y="3930425"/>
                <a:ext cx="4515184" cy="1357259"/>
                <a:chOff x="1654484" y="3930425"/>
                <a:chExt cx="4515184" cy="1357259"/>
              </a:xfrm>
            </p:grpSpPr>
            <p:sp>
              <p:nvSpPr>
                <p:cNvPr id="59" name="Freeform: Shape 58">
                  <a:extLst>
                    <a:ext uri="{FF2B5EF4-FFF2-40B4-BE49-F238E27FC236}">
                      <a16:creationId xmlns:a16="http://schemas.microsoft.com/office/drawing/2014/main" id="{0299186D-9F6C-875B-6C62-33492339637F}"/>
                    </a:ext>
                  </a:extLst>
                </p:cNvPr>
                <p:cNvSpPr/>
                <p:nvPr/>
              </p:nvSpPr>
              <p:spPr>
                <a:xfrm>
                  <a:off x="5587986" y="4610347"/>
                  <a:ext cx="581682" cy="21543"/>
                </a:xfrm>
                <a:custGeom>
                  <a:avLst/>
                  <a:gdLst>
                    <a:gd name="connsiteX0" fmla="*/ 570911 w 581682"/>
                    <a:gd name="connsiteY0" fmla="*/ 21544 h 21543"/>
                    <a:gd name="connsiteX1" fmla="*/ 10772 w 581682"/>
                    <a:gd name="connsiteY1" fmla="*/ 21544 h 21543"/>
                    <a:gd name="connsiteX2" fmla="*/ 0 w 581682"/>
                    <a:gd name="connsiteY2" fmla="*/ 10772 h 21543"/>
                    <a:gd name="connsiteX3" fmla="*/ 10772 w 581682"/>
                    <a:gd name="connsiteY3" fmla="*/ 0 h 21543"/>
                    <a:gd name="connsiteX4" fmla="*/ 570911 w 581682"/>
                    <a:gd name="connsiteY4" fmla="*/ 0 h 21543"/>
                    <a:gd name="connsiteX5" fmla="*/ 581683 w 581682"/>
                    <a:gd name="connsiteY5" fmla="*/ 10772 h 21543"/>
                    <a:gd name="connsiteX6" fmla="*/ 570911 w 581682"/>
                    <a:gd name="connsiteY6" fmla="*/ 21544 h 2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682" h="21543">
                      <a:moveTo>
                        <a:pt x="570911" y="21544"/>
                      </a:moveTo>
                      <a:lnTo>
                        <a:pt x="10772" y="21544"/>
                      </a:lnTo>
                      <a:cubicBezTo>
                        <a:pt x="4740" y="21544"/>
                        <a:pt x="0" y="16804"/>
                        <a:pt x="0" y="10772"/>
                      </a:cubicBezTo>
                      <a:cubicBezTo>
                        <a:pt x="0" y="4740"/>
                        <a:pt x="4740" y="0"/>
                        <a:pt x="10772" y="0"/>
                      </a:cubicBezTo>
                      <a:lnTo>
                        <a:pt x="570911" y="0"/>
                      </a:lnTo>
                      <a:cubicBezTo>
                        <a:pt x="576943" y="0"/>
                        <a:pt x="581683" y="4740"/>
                        <a:pt x="581683" y="10772"/>
                      </a:cubicBezTo>
                      <a:cubicBezTo>
                        <a:pt x="581683" y="16804"/>
                        <a:pt x="576943" y="21544"/>
                        <a:pt x="570911" y="21544"/>
                      </a:cubicBezTo>
                      <a:close/>
                    </a:path>
                  </a:pathLst>
                </a:custGeom>
                <a:solidFill>
                  <a:srgbClr val="808080"/>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sp>
              <p:nvSpPr>
                <p:cNvPr id="60" name="Freeform: Shape 59">
                  <a:extLst>
                    <a:ext uri="{FF2B5EF4-FFF2-40B4-BE49-F238E27FC236}">
                      <a16:creationId xmlns:a16="http://schemas.microsoft.com/office/drawing/2014/main" id="{C351DA47-6C6D-D43E-5847-CC66E59AF628}"/>
                    </a:ext>
                  </a:extLst>
                </p:cNvPr>
                <p:cNvSpPr/>
                <p:nvPr/>
              </p:nvSpPr>
              <p:spPr>
                <a:xfrm>
                  <a:off x="1654484" y="3930425"/>
                  <a:ext cx="3651673" cy="1357259"/>
                </a:xfrm>
                <a:custGeom>
                  <a:avLst/>
                  <a:gdLst>
                    <a:gd name="connsiteX0" fmla="*/ 2973044 w 3651673"/>
                    <a:gd name="connsiteY0" fmla="*/ 1357259 h 1357259"/>
                    <a:gd name="connsiteX1" fmla="*/ 678630 w 3651673"/>
                    <a:gd name="connsiteY1" fmla="*/ 1357259 h 1357259"/>
                    <a:gd name="connsiteX2" fmla="*/ 0 w 3651673"/>
                    <a:gd name="connsiteY2" fmla="*/ 678629 h 1357259"/>
                    <a:gd name="connsiteX3" fmla="*/ 0 w 3651673"/>
                    <a:gd name="connsiteY3" fmla="*/ 678629 h 1357259"/>
                    <a:gd name="connsiteX4" fmla="*/ 678630 w 3651673"/>
                    <a:gd name="connsiteY4" fmla="*/ 0 h 1357259"/>
                    <a:gd name="connsiteX5" fmla="*/ 2973044 w 3651673"/>
                    <a:gd name="connsiteY5" fmla="*/ 0 h 1357259"/>
                    <a:gd name="connsiteX6" fmla="*/ 3651673 w 3651673"/>
                    <a:gd name="connsiteY6" fmla="*/ 678629 h 1357259"/>
                    <a:gd name="connsiteX7" fmla="*/ 3651673 w 3651673"/>
                    <a:gd name="connsiteY7" fmla="*/ 678629 h 1357259"/>
                    <a:gd name="connsiteX8" fmla="*/ 2973044 w 3651673"/>
                    <a:gd name="connsiteY8" fmla="*/ 1357259 h 135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1673" h="1357259">
                      <a:moveTo>
                        <a:pt x="2973044" y="1357259"/>
                      </a:moveTo>
                      <a:lnTo>
                        <a:pt x="678630" y="1357259"/>
                      </a:lnTo>
                      <a:cubicBezTo>
                        <a:pt x="303768" y="1357259"/>
                        <a:pt x="0" y="1053492"/>
                        <a:pt x="0" y="678629"/>
                      </a:cubicBezTo>
                      <a:lnTo>
                        <a:pt x="0" y="678629"/>
                      </a:lnTo>
                      <a:cubicBezTo>
                        <a:pt x="0" y="303767"/>
                        <a:pt x="303768" y="0"/>
                        <a:pt x="678630" y="0"/>
                      </a:cubicBezTo>
                      <a:lnTo>
                        <a:pt x="2973044" y="0"/>
                      </a:lnTo>
                      <a:cubicBezTo>
                        <a:pt x="3347906" y="0"/>
                        <a:pt x="3651673" y="303767"/>
                        <a:pt x="3651673" y="678629"/>
                      </a:cubicBezTo>
                      <a:lnTo>
                        <a:pt x="3651673" y="678629"/>
                      </a:lnTo>
                      <a:cubicBezTo>
                        <a:pt x="3651673" y="1053492"/>
                        <a:pt x="3347906" y="1357259"/>
                        <a:pt x="2973044" y="1357259"/>
                      </a:cubicBezTo>
                      <a:close/>
                    </a:path>
                  </a:pathLst>
                </a:custGeom>
                <a:solidFill>
                  <a:srgbClr val="42DCD2"/>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grpSp>
        </p:grpSp>
        <p:sp>
          <p:nvSpPr>
            <p:cNvPr id="56" name="Google Shape;73;ge44ce74298_0_0">
              <a:extLst>
                <a:ext uri="{FF2B5EF4-FFF2-40B4-BE49-F238E27FC236}">
                  <a16:creationId xmlns:a16="http://schemas.microsoft.com/office/drawing/2014/main" id="{AC28FE82-AC9A-9170-8119-D7896E7E19CD}"/>
                </a:ext>
              </a:extLst>
            </p:cNvPr>
            <p:cNvSpPr/>
            <p:nvPr/>
          </p:nvSpPr>
          <p:spPr>
            <a:xfrm>
              <a:off x="2298528" y="5662882"/>
              <a:ext cx="3102330" cy="721505"/>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IN" sz="2200">
                  <a:solidFill>
                    <a:schemeClr val="tx1">
                      <a:lumMod val="75000"/>
                      <a:lumOff val="25000"/>
                    </a:schemeClr>
                  </a:solidFill>
                  <a:effectLst/>
                  <a:latin typeface="Open Sans" panose="020B0606030504020204" pitchFamily="34" charset="0"/>
                  <a:ea typeface="Roboto" panose="02000000000000000000" pitchFamily="2" charset="0"/>
                  <a:cs typeface="Roboto" panose="02000000000000000000" pitchFamily="2" charset="0"/>
                </a:rPr>
                <a:t>Data </a:t>
              </a:r>
              <a:r>
                <a:rPr lang="en-IN" sz="2200">
                  <a:solidFill>
                    <a:schemeClr val="tx1">
                      <a:lumMod val="75000"/>
                      <a:lumOff val="25000"/>
                    </a:schemeClr>
                  </a:solidFill>
                  <a:latin typeface="Open Sans" panose="020B0606030504020204" pitchFamily="34" charset="0"/>
                  <a:ea typeface="Roboto" panose="02000000000000000000" pitchFamily="2" charset="0"/>
                  <a:cs typeface="Roboto" panose="02000000000000000000" pitchFamily="2" charset="0"/>
                </a:rPr>
                <a:t>d</a:t>
              </a:r>
              <a:r>
                <a:rPr lang="en-IN" sz="2200">
                  <a:solidFill>
                    <a:schemeClr val="tx1">
                      <a:lumMod val="75000"/>
                      <a:lumOff val="25000"/>
                    </a:schemeClr>
                  </a:solidFill>
                  <a:effectLst/>
                  <a:latin typeface="Open Sans" panose="020B0606030504020204" pitchFamily="34" charset="0"/>
                  <a:ea typeface="Roboto" panose="02000000000000000000" pitchFamily="2" charset="0"/>
                  <a:cs typeface="Roboto" panose="02000000000000000000" pitchFamily="2" charset="0"/>
                </a:rPr>
                <a:t>rift monitoring</a:t>
              </a:r>
              <a:endParaRPr lang="en-IN" sz="2200">
                <a:solidFill>
                  <a:schemeClr val="tx1">
                    <a:lumMod val="75000"/>
                    <a:lumOff val="25000"/>
                  </a:schemeClr>
                </a:solidFill>
                <a:latin typeface="Open Sans" panose="020B0606030504020204" pitchFamily="34" charset="0"/>
              </a:endParaRPr>
            </a:p>
          </p:txBody>
        </p:sp>
        <p:sp>
          <p:nvSpPr>
            <p:cNvPr id="51" name="Freeform: Shape 50">
              <a:extLst>
                <a:ext uri="{FF2B5EF4-FFF2-40B4-BE49-F238E27FC236}">
                  <a16:creationId xmlns:a16="http://schemas.microsoft.com/office/drawing/2014/main" id="{E1136BE1-AFAC-E967-F587-58C095E218D2}"/>
                </a:ext>
              </a:extLst>
            </p:cNvPr>
            <p:cNvSpPr/>
            <p:nvPr/>
          </p:nvSpPr>
          <p:spPr>
            <a:xfrm>
              <a:off x="6321067" y="4091929"/>
              <a:ext cx="82742" cy="82742"/>
            </a:xfrm>
            <a:custGeom>
              <a:avLst/>
              <a:gdLst>
                <a:gd name="connsiteX0" fmla="*/ 89622 w 89622"/>
                <a:gd name="connsiteY0" fmla="*/ 44811 h 89622"/>
                <a:gd name="connsiteX1" fmla="*/ 44811 w 89622"/>
                <a:gd name="connsiteY1" fmla="*/ 89622 h 89622"/>
                <a:gd name="connsiteX2" fmla="*/ 0 w 89622"/>
                <a:gd name="connsiteY2" fmla="*/ 44811 h 89622"/>
                <a:gd name="connsiteX3" fmla="*/ 44811 w 89622"/>
                <a:gd name="connsiteY3" fmla="*/ 0 h 89622"/>
                <a:gd name="connsiteX4" fmla="*/ 89622 w 89622"/>
                <a:gd name="connsiteY4" fmla="*/ 44811 h 89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22" h="89622">
                  <a:moveTo>
                    <a:pt x="89622" y="44811"/>
                  </a:moveTo>
                  <a:cubicBezTo>
                    <a:pt x="89622" y="69560"/>
                    <a:pt x="69560" y="89622"/>
                    <a:pt x="44811" y="89622"/>
                  </a:cubicBezTo>
                  <a:cubicBezTo>
                    <a:pt x="20063" y="89622"/>
                    <a:pt x="0" y="69560"/>
                    <a:pt x="0" y="44811"/>
                  </a:cubicBezTo>
                  <a:cubicBezTo>
                    <a:pt x="0" y="20063"/>
                    <a:pt x="20063" y="0"/>
                    <a:pt x="44811" y="0"/>
                  </a:cubicBezTo>
                  <a:cubicBezTo>
                    <a:pt x="69560" y="0"/>
                    <a:pt x="89622" y="20063"/>
                    <a:pt x="89622" y="44811"/>
                  </a:cubicBezTo>
                  <a:close/>
                </a:path>
              </a:pathLst>
            </a:custGeom>
            <a:solidFill>
              <a:srgbClr val="C7DB95"/>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sp>
          <p:nvSpPr>
            <p:cNvPr id="53" name="Freeform: Shape 52">
              <a:extLst>
                <a:ext uri="{FF2B5EF4-FFF2-40B4-BE49-F238E27FC236}">
                  <a16:creationId xmlns:a16="http://schemas.microsoft.com/office/drawing/2014/main" id="{45888041-812F-3DF2-BAEE-90B69C8F7DCE}"/>
                </a:ext>
              </a:extLst>
            </p:cNvPr>
            <p:cNvSpPr/>
            <p:nvPr/>
          </p:nvSpPr>
          <p:spPr>
            <a:xfrm>
              <a:off x="6392272" y="4122957"/>
              <a:ext cx="881943" cy="380295"/>
            </a:xfrm>
            <a:custGeom>
              <a:avLst/>
              <a:gdLst>
                <a:gd name="connsiteX0" fmla="*/ 944911 w 955276"/>
                <a:gd name="connsiteY0" fmla="*/ 411917 h 411917"/>
                <a:gd name="connsiteX1" fmla="*/ 934139 w 955276"/>
                <a:gd name="connsiteY1" fmla="*/ 401145 h 411917"/>
                <a:gd name="connsiteX2" fmla="*/ 934139 w 955276"/>
                <a:gd name="connsiteY2" fmla="*/ 21544 h 411917"/>
                <a:gd name="connsiteX3" fmla="*/ 10772 w 955276"/>
                <a:gd name="connsiteY3" fmla="*/ 21544 h 411917"/>
                <a:gd name="connsiteX4" fmla="*/ 0 w 955276"/>
                <a:gd name="connsiteY4" fmla="*/ 10772 h 411917"/>
                <a:gd name="connsiteX5" fmla="*/ 10772 w 955276"/>
                <a:gd name="connsiteY5" fmla="*/ 0 h 411917"/>
                <a:gd name="connsiteX6" fmla="*/ 944480 w 955276"/>
                <a:gd name="connsiteY6" fmla="*/ 0 h 411917"/>
                <a:gd name="connsiteX7" fmla="*/ 955252 w 955276"/>
                <a:gd name="connsiteY7" fmla="*/ 10772 h 411917"/>
                <a:gd name="connsiteX8" fmla="*/ 955252 w 955276"/>
                <a:gd name="connsiteY8" fmla="*/ 401145 h 411917"/>
                <a:gd name="connsiteX9" fmla="*/ 944911 w 955276"/>
                <a:gd name="connsiteY9" fmla="*/ 411917 h 41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5276" h="411917">
                  <a:moveTo>
                    <a:pt x="944911" y="411917"/>
                  </a:moveTo>
                  <a:cubicBezTo>
                    <a:pt x="938879" y="411917"/>
                    <a:pt x="934139" y="407178"/>
                    <a:pt x="934139" y="401145"/>
                  </a:cubicBezTo>
                  <a:lnTo>
                    <a:pt x="934139" y="21544"/>
                  </a:lnTo>
                  <a:lnTo>
                    <a:pt x="10772" y="21544"/>
                  </a:lnTo>
                  <a:cubicBezTo>
                    <a:pt x="4740" y="21544"/>
                    <a:pt x="0" y="16804"/>
                    <a:pt x="0" y="10772"/>
                  </a:cubicBezTo>
                  <a:cubicBezTo>
                    <a:pt x="0" y="4740"/>
                    <a:pt x="4740" y="0"/>
                    <a:pt x="10772" y="0"/>
                  </a:cubicBezTo>
                  <a:lnTo>
                    <a:pt x="944480" y="0"/>
                  </a:lnTo>
                  <a:cubicBezTo>
                    <a:pt x="950512" y="0"/>
                    <a:pt x="955252" y="4740"/>
                    <a:pt x="955252" y="10772"/>
                  </a:cubicBezTo>
                  <a:lnTo>
                    <a:pt x="955252" y="401145"/>
                  </a:lnTo>
                  <a:cubicBezTo>
                    <a:pt x="955683" y="407178"/>
                    <a:pt x="950512" y="411917"/>
                    <a:pt x="944911" y="411917"/>
                  </a:cubicBezTo>
                  <a:close/>
                </a:path>
              </a:pathLst>
            </a:custGeom>
            <a:solidFill>
              <a:srgbClr val="C7DB95"/>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sp>
          <p:nvSpPr>
            <p:cNvPr id="54" name="Freeform: Shape 53">
              <a:extLst>
                <a:ext uri="{FF2B5EF4-FFF2-40B4-BE49-F238E27FC236}">
                  <a16:creationId xmlns:a16="http://schemas.microsoft.com/office/drawing/2014/main" id="{013F9F17-18D2-C648-67B1-685206EE743D}"/>
                </a:ext>
              </a:extLst>
            </p:cNvPr>
            <p:cNvSpPr/>
            <p:nvPr/>
          </p:nvSpPr>
          <p:spPr>
            <a:xfrm>
              <a:off x="2762357" y="3719192"/>
              <a:ext cx="3371346" cy="1253065"/>
            </a:xfrm>
            <a:custGeom>
              <a:avLst/>
              <a:gdLst>
                <a:gd name="connsiteX0" fmla="*/ 2973044 w 3651673"/>
                <a:gd name="connsiteY0" fmla="*/ 1357259 h 1357259"/>
                <a:gd name="connsiteX1" fmla="*/ 678630 w 3651673"/>
                <a:gd name="connsiteY1" fmla="*/ 1357259 h 1357259"/>
                <a:gd name="connsiteX2" fmla="*/ 0 w 3651673"/>
                <a:gd name="connsiteY2" fmla="*/ 678630 h 1357259"/>
                <a:gd name="connsiteX3" fmla="*/ 0 w 3651673"/>
                <a:gd name="connsiteY3" fmla="*/ 678630 h 1357259"/>
                <a:gd name="connsiteX4" fmla="*/ 678630 w 3651673"/>
                <a:gd name="connsiteY4" fmla="*/ 0 h 1357259"/>
                <a:gd name="connsiteX5" fmla="*/ 2973044 w 3651673"/>
                <a:gd name="connsiteY5" fmla="*/ 0 h 1357259"/>
                <a:gd name="connsiteX6" fmla="*/ 3651673 w 3651673"/>
                <a:gd name="connsiteY6" fmla="*/ 678630 h 1357259"/>
                <a:gd name="connsiteX7" fmla="*/ 3651673 w 3651673"/>
                <a:gd name="connsiteY7" fmla="*/ 678630 h 1357259"/>
                <a:gd name="connsiteX8" fmla="*/ 2973044 w 3651673"/>
                <a:gd name="connsiteY8" fmla="*/ 1357259 h 135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1673" h="1357259">
                  <a:moveTo>
                    <a:pt x="2973044" y="1357259"/>
                  </a:moveTo>
                  <a:lnTo>
                    <a:pt x="678630" y="1357259"/>
                  </a:lnTo>
                  <a:cubicBezTo>
                    <a:pt x="303768" y="1357259"/>
                    <a:pt x="0" y="1053492"/>
                    <a:pt x="0" y="678630"/>
                  </a:cubicBezTo>
                  <a:lnTo>
                    <a:pt x="0" y="678630"/>
                  </a:lnTo>
                  <a:cubicBezTo>
                    <a:pt x="0" y="303768"/>
                    <a:pt x="303768" y="0"/>
                    <a:pt x="678630" y="0"/>
                  </a:cubicBezTo>
                  <a:lnTo>
                    <a:pt x="2973044" y="0"/>
                  </a:lnTo>
                  <a:cubicBezTo>
                    <a:pt x="3347906" y="0"/>
                    <a:pt x="3651673" y="303768"/>
                    <a:pt x="3651673" y="678630"/>
                  </a:cubicBezTo>
                  <a:lnTo>
                    <a:pt x="3651673" y="678630"/>
                  </a:lnTo>
                  <a:cubicBezTo>
                    <a:pt x="3651673" y="1053492"/>
                    <a:pt x="3347906" y="1357259"/>
                    <a:pt x="2973044" y="1357259"/>
                  </a:cubicBezTo>
                  <a:close/>
                </a:path>
              </a:pathLst>
            </a:custGeom>
            <a:solidFill>
              <a:srgbClr val="C7DB95"/>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sp>
          <p:nvSpPr>
            <p:cNvPr id="50" name="Google Shape;74;ge44ce74298_0_0">
              <a:extLst>
                <a:ext uri="{FF2B5EF4-FFF2-40B4-BE49-F238E27FC236}">
                  <a16:creationId xmlns:a16="http://schemas.microsoft.com/office/drawing/2014/main" id="{55FB667E-B36A-17B1-8282-3046FDBFE705}"/>
                </a:ext>
              </a:extLst>
            </p:cNvPr>
            <p:cNvSpPr/>
            <p:nvPr/>
          </p:nvSpPr>
          <p:spPr>
            <a:xfrm>
              <a:off x="2896849" y="3984971"/>
              <a:ext cx="3102329" cy="721505"/>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a:solidFill>
                    <a:schemeClr val="tx1">
                      <a:lumMod val="75000"/>
                      <a:lumOff val="25000"/>
                    </a:schemeClr>
                  </a:solidFill>
                  <a:latin typeface="Open Sans" panose="020B0606030504020204" pitchFamily="34" charset="0"/>
                </a:rPr>
                <a:t>Monitoring model and performance</a:t>
              </a:r>
              <a:endParaRPr lang="en-IN" sz="2200">
                <a:solidFill>
                  <a:schemeClr val="tx1">
                    <a:lumMod val="75000"/>
                    <a:lumOff val="25000"/>
                  </a:schemeClr>
                </a:solidFill>
                <a:latin typeface="Open Sans" panose="020B0606030504020204" pitchFamily="34" charset="0"/>
              </a:endParaRPr>
            </a:p>
          </p:txBody>
        </p:sp>
        <p:sp>
          <p:nvSpPr>
            <p:cNvPr id="46" name="Freeform: Shape 45">
              <a:extLst>
                <a:ext uri="{FF2B5EF4-FFF2-40B4-BE49-F238E27FC236}">
                  <a16:creationId xmlns:a16="http://schemas.microsoft.com/office/drawing/2014/main" id="{8FEE88D5-F25E-9E6C-BB52-83605ACC8E80}"/>
                </a:ext>
              </a:extLst>
            </p:cNvPr>
            <p:cNvSpPr/>
            <p:nvPr/>
          </p:nvSpPr>
          <p:spPr>
            <a:xfrm>
              <a:off x="9021292" y="4122953"/>
              <a:ext cx="881916" cy="380294"/>
            </a:xfrm>
            <a:custGeom>
              <a:avLst/>
              <a:gdLst>
                <a:gd name="connsiteX0" fmla="*/ 10772 w 955251"/>
                <a:gd name="connsiteY0" fmla="*/ 411917 h 411917"/>
                <a:gd name="connsiteX1" fmla="*/ 0 w 955251"/>
                <a:gd name="connsiteY1" fmla="*/ 401145 h 411917"/>
                <a:gd name="connsiteX2" fmla="*/ 0 w 955251"/>
                <a:gd name="connsiteY2" fmla="*/ 10772 h 411917"/>
                <a:gd name="connsiteX3" fmla="*/ 10772 w 955251"/>
                <a:gd name="connsiteY3" fmla="*/ 0 h 411917"/>
                <a:gd name="connsiteX4" fmla="*/ 944480 w 955251"/>
                <a:gd name="connsiteY4" fmla="*/ 0 h 411917"/>
                <a:gd name="connsiteX5" fmla="*/ 955252 w 955251"/>
                <a:gd name="connsiteY5" fmla="*/ 10772 h 411917"/>
                <a:gd name="connsiteX6" fmla="*/ 944480 w 955251"/>
                <a:gd name="connsiteY6" fmla="*/ 21544 h 411917"/>
                <a:gd name="connsiteX7" fmla="*/ 21544 w 955251"/>
                <a:gd name="connsiteY7" fmla="*/ 21544 h 411917"/>
                <a:gd name="connsiteX8" fmla="*/ 21544 w 955251"/>
                <a:gd name="connsiteY8" fmla="*/ 401145 h 411917"/>
                <a:gd name="connsiteX9" fmla="*/ 10772 w 955251"/>
                <a:gd name="connsiteY9" fmla="*/ 411917 h 41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5251" h="411917">
                  <a:moveTo>
                    <a:pt x="10772" y="411917"/>
                  </a:moveTo>
                  <a:cubicBezTo>
                    <a:pt x="4740" y="411917"/>
                    <a:pt x="0" y="407178"/>
                    <a:pt x="0" y="401145"/>
                  </a:cubicBezTo>
                  <a:lnTo>
                    <a:pt x="0" y="10772"/>
                  </a:lnTo>
                  <a:cubicBezTo>
                    <a:pt x="0" y="4740"/>
                    <a:pt x="4740" y="0"/>
                    <a:pt x="10772" y="0"/>
                  </a:cubicBezTo>
                  <a:lnTo>
                    <a:pt x="944480" y="0"/>
                  </a:lnTo>
                  <a:cubicBezTo>
                    <a:pt x="950512" y="0"/>
                    <a:pt x="955252" y="4740"/>
                    <a:pt x="955252" y="10772"/>
                  </a:cubicBezTo>
                  <a:cubicBezTo>
                    <a:pt x="955252" y="16804"/>
                    <a:pt x="950512" y="21544"/>
                    <a:pt x="944480" y="21544"/>
                  </a:cubicBezTo>
                  <a:lnTo>
                    <a:pt x="21544" y="21544"/>
                  </a:lnTo>
                  <a:lnTo>
                    <a:pt x="21544" y="401145"/>
                  </a:lnTo>
                  <a:cubicBezTo>
                    <a:pt x="21544" y="407178"/>
                    <a:pt x="16804" y="411917"/>
                    <a:pt x="10772" y="411917"/>
                  </a:cubicBezTo>
                  <a:close/>
                </a:path>
              </a:pathLst>
            </a:custGeom>
            <a:solidFill>
              <a:srgbClr val="C7DB95"/>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sp>
          <p:nvSpPr>
            <p:cNvPr id="47" name="Freeform: Shape 46">
              <a:extLst>
                <a:ext uri="{FF2B5EF4-FFF2-40B4-BE49-F238E27FC236}">
                  <a16:creationId xmlns:a16="http://schemas.microsoft.com/office/drawing/2014/main" id="{2D05C8C0-7FAB-0E9F-7E8A-61754C384707}"/>
                </a:ext>
              </a:extLst>
            </p:cNvPr>
            <p:cNvSpPr/>
            <p:nvPr/>
          </p:nvSpPr>
          <p:spPr>
            <a:xfrm>
              <a:off x="9893264" y="4091926"/>
              <a:ext cx="82742" cy="82742"/>
            </a:xfrm>
            <a:custGeom>
              <a:avLst/>
              <a:gdLst>
                <a:gd name="connsiteX0" fmla="*/ 89622 w 89622"/>
                <a:gd name="connsiteY0" fmla="*/ 44811 h 89622"/>
                <a:gd name="connsiteX1" fmla="*/ 44811 w 89622"/>
                <a:gd name="connsiteY1" fmla="*/ 89622 h 89622"/>
                <a:gd name="connsiteX2" fmla="*/ 0 w 89622"/>
                <a:gd name="connsiteY2" fmla="*/ 44811 h 89622"/>
                <a:gd name="connsiteX3" fmla="*/ 44811 w 89622"/>
                <a:gd name="connsiteY3" fmla="*/ 0 h 89622"/>
                <a:gd name="connsiteX4" fmla="*/ 89622 w 89622"/>
                <a:gd name="connsiteY4" fmla="*/ 44811 h 89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22" h="89622">
                  <a:moveTo>
                    <a:pt x="89622" y="44811"/>
                  </a:moveTo>
                  <a:cubicBezTo>
                    <a:pt x="89622" y="69560"/>
                    <a:pt x="69560" y="89622"/>
                    <a:pt x="44811" y="89622"/>
                  </a:cubicBezTo>
                  <a:cubicBezTo>
                    <a:pt x="20063" y="89622"/>
                    <a:pt x="0" y="69560"/>
                    <a:pt x="0" y="44811"/>
                  </a:cubicBezTo>
                  <a:cubicBezTo>
                    <a:pt x="0" y="20063"/>
                    <a:pt x="20063" y="0"/>
                    <a:pt x="44811" y="0"/>
                  </a:cubicBezTo>
                  <a:cubicBezTo>
                    <a:pt x="69560" y="0"/>
                    <a:pt x="89622" y="20063"/>
                    <a:pt x="89622" y="44811"/>
                  </a:cubicBezTo>
                  <a:close/>
                </a:path>
              </a:pathLst>
            </a:custGeom>
            <a:solidFill>
              <a:srgbClr val="E4C2CD"/>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sp>
          <p:nvSpPr>
            <p:cNvPr id="48" name="Freeform: Shape 47">
              <a:extLst>
                <a:ext uri="{FF2B5EF4-FFF2-40B4-BE49-F238E27FC236}">
                  <a16:creationId xmlns:a16="http://schemas.microsoft.com/office/drawing/2014/main" id="{E6D87953-5C83-ABFD-52F0-DFB3FA7D54CF}"/>
                </a:ext>
              </a:extLst>
            </p:cNvPr>
            <p:cNvSpPr/>
            <p:nvPr/>
          </p:nvSpPr>
          <p:spPr>
            <a:xfrm>
              <a:off x="10131545" y="3719189"/>
              <a:ext cx="3371335" cy="1253062"/>
            </a:xfrm>
            <a:custGeom>
              <a:avLst/>
              <a:gdLst>
                <a:gd name="connsiteX0" fmla="*/ 2973044 w 3651673"/>
                <a:gd name="connsiteY0" fmla="*/ 1357259 h 1357259"/>
                <a:gd name="connsiteX1" fmla="*/ 678630 w 3651673"/>
                <a:gd name="connsiteY1" fmla="*/ 1357259 h 1357259"/>
                <a:gd name="connsiteX2" fmla="*/ 0 w 3651673"/>
                <a:gd name="connsiteY2" fmla="*/ 678630 h 1357259"/>
                <a:gd name="connsiteX3" fmla="*/ 0 w 3651673"/>
                <a:gd name="connsiteY3" fmla="*/ 678630 h 1357259"/>
                <a:gd name="connsiteX4" fmla="*/ 678630 w 3651673"/>
                <a:gd name="connsiteY4" fmla="*/ 0 h 1357259"/>
                <a:gd name="connsiteX5" fmla="*/ 2973044 w 3651673"/>
                <a:gd name="connsiteY5" fmla="*/ 0 h 1357259"/>
                <a:gd name="connsiteX6" fmla="*/ 3651673 w 3651673"/>
                <a:gd name="connsiteY6" fmla="*/ 678630 h 1357259"/>
                <a:gd name="connsiteX7" fmla="*/ 3651673 w 3651673"/>
                <a:gd name="connsiteY7" fmla="*/ 678630 h 1357259"/>
                <a:gd name="connsiteX8" fmla="*/ 2973044 w 3651673"/>
                <a:gd name="connsiteY8" fmla="*/ 1357259 h 135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1673" h="1357259">
                  <a:moveTo>
                    <a:pt x="2973044" y="1357259"/>
                  </a:moveTo>
                  <a:lnTo>
                    <a:pt x="678630" y="1357259"/>
                  </a:lnTo>
                  <a:cubicBezTo>
                    <a:pt x="303768" y="1357259"/>
                    <a:pt x="0" y="1053492"/>
                    <a:pt x="0" y="678630"/>
                  </a:cubicBezTo>
                  <a:lnTo>
                    <a:pt x="0" y="678630"/>
                  </a:lnTo>
                  <a:cubicBezTo>
                    <a:pt x="0" y="303768"/>
                    <a:pt x="303768" y="0"/>
                    <a:pt x="678630" y="0"/>
                  </a:cubicBezTo>
                  <a:lnTo>
                    <a:pt x="2973044" y="0"/>
                  </a:lnTo>
                  <a:cubicBezTo>
                    <a:pt x="3347906" y="0"/>
                    <a:pt x="3651673" y="303768"/>
                    <a:pt x="3651673" y="678630"/>
                  </a:cubicBezTo>
                  <a:lnTo>
                    <a:pt x="3651673" y="678630"/>
                  </a:lnTo>
                  <a:cubicBezTo>
                    <a:pt x="3651673" y="1053492"/>
                    <a:pt x="3347906" y="1357259"/>
                    <a:pt x="2973044" y="1357259"/>
                  </a:cubicBezTo>
                  <a:close/>
                </a:path>
              </a:pathLst>
            </a:custGeom>
            <a:solidFill>
              <a:srgbClr val="C7DB95"/>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sp>
          <p:nvSpPr>
            <p:cNvPr id="45" name="Google Shape;77;ge44ce74298_0_0">
              <a:extLst>
                <a:ext uri="{FF2B5EF4-FFF2-40B4-BE49-F238E27FC236}">
                  <a16:creationId xmlns:a16="http://schemas.microsoft.com/office/drawing/2014/main" id="{378FA521-3F87-83FC-E98E-7631F957B43D}"/>
                </a:ext>
              </a:extLst>
            </p:cNvPr>
            <p:cNvSpPr/>
            <p:nvPr/>
          </p:nvSpPr>
          <p:spPr>
            <a:xfrm>
              <a:off x="10266048" y="3984971"/>
              <a:ext cx="3102330" cy="721505"/>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a:solidFill>
                    <a:schemeClr val="tx1">
                      <a:lumMod val="75000"/>
                      <a:lumOff val="25000"/>
                    </a:schemeClr>
                  </a:solidFill>
                  <a:latin typeface="+mj-lt"/>
                </a:rPr>
                <a:t>Feedback loop</a:t>
              </a:r>
              <a:endParaRPr sz="2200">
                <a:solidFill>
                  <a:schemeClr val="tx1">
                    <a:lumMod val="75000"/>
                    <a:lumOff val="25000"/>
                  </a:schemeClr>
                </a:solidFill>
                <a:latin typeface="+mj-lt"/>
              </a:endParaRPr>
            </a:p>
          </p:txBody>
        </p:sp>
        <p:grpSp>
          <p:nvGrpSpPr>
            <p:cNvPr id="38" name="Graphic 2">
              <a:extLst>
                <a:ext uri="{FF2B5EF4-FFF2-40B4-BE49-F238E27FC236}">
                  <a16:creationId xmlns:a16="http://schemas.microsoft.com/office/drawing/2014/main" id="{E9B1EBF8-C81F-B99B-0E30-ECCFF0EC9281}"/>
                </a:ext>
              </a:extLst>
            </p:cNvPr>
            <p:cNvGrpSpPr/>
            <p:nvPr/>
          </p:nvGrpSpPr>
          <p:grpSpPr>
            <a:xfrm>
              <a:off x="9934670" y="5397111"/>
              <a:ext cx="4155805" cy="1253066"/>
              <a:chOff x="10081161" y="3930425"/>
              <a:chExt cx="4501360" cy="1357259"/>
            </a:xfrm>
          </p:grpSpPr>
          <p:sp>
            <p:nvSpPr>
              <p:cNvPr id="40" name="Freeform: Shape 39">
                <a:extLst>
                  <a:ext uri="{FF2B5EF4-FFF2-40B4-BE49-F238E27FC236}">
                    <a16:creationId xmlns:a16="http://schemas.microsoft.com/office/drawing/2014/main" id="{A01FBBA1-920F-BE67-53B7-F8018A77E89B}"/>
                  </a:ext>
                </a:extLst>
              </p:cNvPr>
              <p:cNvSpPr/>
              <p:nvPr/>
            </p:nvSpPr>
            <p:spPr>
              <a:xfrm>
                <a:off x="10647331" y="4576308"/>
                <a:ext cx="89622" cy="89622"/>
              </a:xfrm>
              <a:custGeom>
                <a:avLst/>
                <a:gdLst>
                  <a:gd name="connsiteX0" fmla="*/ 89622 w 89622"/>
                  <a:gd name="connsiteY0" fmla="*/ 44811 h 89622"/>
                  <a:gd name="connsiteX1" fmla="*/ 44812 w 89622"/>
                  <a:gd name="connsiteY1" fmla="*/ 89622 h 89622"/>
                  <a:gd name="connsiteX2" fmla="*/ 1 w 89622"/>
                  <a:gd name="connsiteY2" fmla="*/ 44811 h 89622"/>
                  <a:gd name="connsiteX3" fmla="*/ 44812 w 89622"/>
                  <a:gd name="connsiteY3" fmla="*/ 0 h 89622"/>
                  <a:gd name="connsiteX4" fmla="*/ 89622 w 89622"/>
                  <a:gd name="connsiteY4" fmla="*/ 44811 h 89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22" h="89622">
                    <a:moveTo>
                      <a:pt x="89622" y="44811"/>
                    </a:moveTo>
                    <a:cubicBezTo>
                      <a:pt x="89622" y="69560"/>
                      <a:pt x="69560" y="89622"/>
                      <a:pt x="44812" y="89622"/>
                    </a:cubicBezTo>
                    <a:cubicBezTo>
                      <a:pt x="20064" y="89622"/>
                      <a:pt x="1" y="69560"/>
                      <a:pt x="1" y="44811"/>
                    </a:cubicBezTo>
                    <a:cubicBezTo>
                      <a:pt x="1" y="20063"/>
                      <a:pt x="20064" y="0"/>
                      <a:pt x="44812" y="0"/>
                    </a:cubicBezTo>
                    <a:cubicBezTo>
                      <a:pt x="69560" y="0"/>
                      <a:pt x="89622" y="20063"/>
                      <a:pt x="89622" y="44811"/>
                    </a:cubicBezTo>
                    <a:close/>
                  </a:path>
                </a:pathLst>
              </a:custGeom>
              <a:solidFill>
                <a:srgbClr val="808080"/>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grpSp>
            <p:nvGrpSpPr>
              <p:cNvPr id="41" name="Graphic 2">
                <a:extLst>
                  <a:ext uri="{FF2B5EF4-FFF2-40B4-BE49-F238E27FC236}">
                    <a16:creationId xmlns:a16="http://schemas.microsoft.com/office/drawing/2014/main" id="{6805EE02-6622-84C9-3BBC-A6003421F917}"/>
                  </a:ext>
                </a:extLst>
              </p:cNvPr>
              <p:cNvGrpSpPr/>
              <p:nvPr/>
            </p:nvGrpSpPr>
            <p:grpSpPr>
              <a:xfrm>
                <a:off x="10081161" y="3930425"/>
                <a:ext cx="4501360" cy="1357259"/>
                <a:chOff x="10081161" y="3930425"/>
                <a:chExt cx="4501360" cy="1357259"/>
              </a:xfrm>
            </p:grpSpPr>
            <p:sp>
              <p:nvSpPr>
                <p:cNvPr id="42" name="Freeform: Shape 41">
                  <a:extLst>
                    <a:ext uri="{FF2B5EF4-FFF2-40B4-BE49-F238E27FC236}">
                      <a16:creationId xmlns:a16="http://schemas.microsoft.com/office/drawing/2014/main" id="{16DAEE4C-9DC3-4595-C07E-D44C35017694}"/>
                    </a:ext>
                  </a:extLst>
                </p:cNvPr>
                <p:cNvSpPr/>
                <p:nvPr/>
              </p:nvSpPr>
              <p:spPr>
                <a:xfrm>
                  <a:off x="10081161" y="4610347"/>
                  <a:ext cx="581682" cy="21543"/>
                </a:xfrm>
                <a:custGeom>
                  <a:avLst/>
                  <a:gdLst>
                    <a:gd name="connsiteX0" fmla="*/ 570911 w 581682"/>
                    <a:gd name="connsiteY0" fmla="*/ 21544 h 21543"/>
                    <a:gd name="connsiteX1" fmla="*/ 10772 w 581682"/>
                    <a:gd name="connsiteY1" fmla="*/ 21544 h 21543"/>
                    <a:gd name="connsiteX2" fmla="*/ 0 w 581682"/>
                    <a:gd name="connsiteY2" fmla="*/ 10772 h 21543"/>
                    <a:gd name="connsiteX3" fmla="*/ 10772 w 581682"/>
                    <a:gd name="connsiteY3" fmla="*/ 0 h 21543"/>
                    <a:gd name="connsiteX4" fmla="*/ 570911 w 581682"/>
                    <a:gd name="connsiteY4" fmla="*/ 0 h 21543"/>
                    <a:gd name="connsiteX5" fmla="*/ 581683 w 581682"/>
                    <a:gd name="connsiteY5" fmla="*/ 10772 h 21543"/>
                    <a:gd name="connsiteX6" fmla="*/ 570911 w 581682"/>
                    <a:gd name="connsiteY6" fmla="*/ 21544 h 2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682" h="21543">
                      <a:moveTo>
                        <a:pt x="570911" y="21544"/>
                      </a:moveTo>
                      <a:lnTo>
                        <a:pt x="10772" y="21544"/>
                      </a:lnTo>
                      <a:cubicBezTo>
                        <a:pt x="4740" y="21544"/>
                        <a:pt x="0" y="16804"/>
                        <a:pt x="0" y="10772"/>
                      </a:cubicBezTo>
                      <a:cubicBezTo>
                        <a:pt x="0" y="4740"/>
                        <a:pt x="4740" y="0"/>
                        <a:pt x="10772" y="0"/>
                      </a:cubicBezTo>
                      <a:lnTo>
                        <a:pt x="570911" y="0"/>
                      </a:lnTo>
                      <a:cubicBezTo>
                        <a:pt x="576942" y="0"/>
                        <a:pt x="581683" y="4740"/>
                        <a:pt x="581683" y="10772"/>
                      </a:cubicBezTo>
                      <a:cubicBezTo>
                        <a:pt x="581683" y="16804"/>
                        <a:pt x="576942" y="21544"/>
                        <a:pt x="570911" y="21544"/>
                      </a:cubicBezTo>
                      <a:close/>
                    </a:path>
                  </a:pathLst>
                </a:custGeom>
                <a:solidFill>
                  <a:srgbClr val="808080"/>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sp>
              <p:nvSpPr>
                <p:cNvPr id="43" name="Freeform: Shape 42">
                  <a:extLst>
                    <a:ext uri="{FF2B5EF4-FFF2-40B4-BE49-F238E27FC236}">
                      <a16:creationId xmlns:a16="http://schemas.microsoft.com/office/drawing/2014/main" id="{A8411B8B-097D-CDAE-D507-629F492FF6DE}"/>
                    </a:ext>
                  </a:extLst>
                </p:cNvPr>
                <p:cNvSpPr/>
                <p:nvPr/>
              </p:nvSpPr>
              <p:spPr>
                <a:xfrm>
                  <a:off x="10930848" y="3930425"/>
                  <a:ext cx="3651673" cy="1357259"/>
                </a:xfrm>
                <a:custGeom>
                  <a:avLst/>
                  <a:gdLst>
                    <a:gd name="connsiteX0" fmla="*/ 2973044 w 3651673"/>
                    <a:gd name="connsiteY0" fmla="*/ 1357259 h 1357259"/>
                    <a:gd name="connsiteX1" fmla="*/ 678630 w 3651673"/>
                    <a:gd name="connsiteY1" fmla="*/ 1357259 h 1357259"/>
                    <a:gd name="connsiteX2" fmla="*/ 0 w 3651673"/>
                    <a:gd name="connsiteY2" fmla="*/ 678629 h 1357259"/>
                    <a:gd name="connsiteX3" fmla="*/ 0 w 3651673"/>
                    <a:gd name="connsiteY3" fmla="*/ 678629 h 1357259"/>
                    <a:gd name="connsiteX4" fmla="*/ 678630 w 3651673"/>
                    <a:gd name="connsiteY4" fmla="*/ 0 h 1357259"/>
                    <a:gd name="connsiteX5" fmla="*/ 2973044 w 3651673"/>
                    <a:gd name="connsiteY5" fmla="*/ 0 h 1357259"/>
                    <a:gd name="connsiteX6" fmla="*/ 3651673 w 3651673"/>
                    <a:gd name="connsiteY6" fmla="*/ 678629 h 1357259"/>
                    <a:gd name="connsiteX7" fmla="*/ 3651673 w 3651673"/>
                    <a:gd name="connsiteY7" fmla="*/ 678629 h 1357259"/>
                    <a:gd name="connsiteX8" fmla="*/ 2973044 w 3651673"/>
                    <a:gd name="connsiteY8" fmla="*/ 1357259 h 135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1673" h="1357259">
                      <a:moveTo>
                        <a:pt x="2973044" y="1357259"/>
                      </a:moveTo>
                      <a:lnTo>
                        <a:pt x="678630" y="1357259"/>
                      </a:lnTo>
                      <a:cubicBezTo>
                        <a:pt x="303768" y="1357259"/>
                        <a:pt x="0" y="1053492"/>
                        <a:pt x="0" y="678629"/>
                      </a:cubicBezTo>
                      <a:lnTo>
                        <a:pt x="0" y="678629"/>
                      </a:lnTo>
                      <a:cubicBezTo>
                        <a:pt x="0" y="303767"/>
                        <a:pt x="303768" y="0"/>
                        <a:pt x="678630" y="0"/>
                      </a:cubicBezTo>
                      <a:lnTo>
                        <a:pt x="2973044" y="0"/>
                      </a:lnTo>
                      <a:cubicBezTo>
                        <a:pt x="3347906" y="0"/>
                        <a:pt x="3651673" y="303767"/>
                        <a:pt x="3651673" y="678629"/>
                      </a:cubicBezTo>
                      <a:lnTo>
                        <a:pt x="3651673" y="678629"/>
                      </a:lnTo>
                      <a:cubicBezTo>
                        <a:pt x="3651673" y="1053492"/>
                        <a:pt x="3347906" y="1357259"/>
                        <a:pt x="2973044" y="1357259"/>
                      </a:cubicBezTo>
                      <a:close/>
                    </a:path>
                  </a:pathLst>
                </a:custGeom>
                <a:solidFill>
                  <a:srgbClr val="42DCD2"/>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grpSp>
        </p:grpSp>
        <p:sp>
          <p:nvSpPr>
            <p:cNvPr id="39" name="Google Shape;78;ge44ce74298_0_0">
              <a:extLst>
                <a:ext uri="{FF2B5EF4-FFF2-40B4-BE49-F238E27FC236}">
                  <a16:creationId xmlns:a16="http://schemas.microsoft.com/office/drawing/2014/main" id="{2B96320D-1BE7-7B75-9EAD-7A6FF4253377}"/>
                </a:ext>
              </a:extLst>
            </p:cNvPr>
            <p:cNvSpPr/>
            <p:nvPr/>
          </p:nvSpPr>
          <p:spPr>
            <a:xfrm>
              <a:off x="10836753" y="5672239"/>
              <a:ext cx="3102329" cy="721505"/>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2200" b="1">
                <a:solidFill>
                  <a:schemeClr val="tx1">
                    <a:lumMod val="75000"/>
                    <a:lumOff val="25000"/>
                  </a:schemeClr>
                </a:solidFill>
                <a:latin typeface="+mj-lt"/>
              </a:endParaRPr>
            </a:p>
          </p:txBody>
        </p:sp>
        <p:sp>
          <p:nvSpPr>
            <p:cNvPr id="34" name="Freeform: Shape 33">
              <a:extLst>
                <a:ext uri="{FF2B5EF4-FFF2-40B4-BE49-F238E27FC236}">
                  <a16:creationId xmlns:a16="http://schemas.microsoft.com/office/drawing/2014/main" id="{6F769D27-B97C-3BA7-0149-240A823670D7}"/>
                </a:ext>
              </a:extLst>
            </p:cNvPr>
            <p:cNvSpPr/>
            <p:nvPr/>
          </p:nvSpPr>
          <p:spPr>
            <a:xfrm>
              <a:off x="9893265" y="7947383"/>
              <a:ext cx="82742" cy="82742"/>
            </a:xfrm>
            <a:custGeom>
              <a:avLst/>
              <a:gdLst>
                <a:gd name="connsiteX0" fmla="*/ 89622 w 89622"/>
                <a:gd name="connsiteY0" fmla="*/ 44811 h 89622"/>
                <a:gd name="connsiteX1" fmla="*/ 44811 w 89622"/>
                <a:gd name="connsiteY1" fmla="*/ 89622 h 89622"/>
                <a:gd name="connsiteX2" fmla="*/ 0 w 89622"/>
                <a:gd name="connsiteY2" fmla="*/ 44811 h 89622"/>
                <a:gd name="connsiteX3" fmla="*/ 44811 w 89622"/>
                <a:gd name="connsiteY3" fmla="*/ 0 h 89622"/>
                <a:gd name="connsiteX4" fmla="*/ 89622 w 89622"/>
                <a:gd name="connsiteY4" fmla="*/ 44811 h 89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22" h="89622">
                  <a:moveTo>
                    <a:pt x="89622" y="44811"/>
                  </a:moveTo>
                  <a:cubicBezTo>
                    <a:pt x="89622" y="69560"/>
                    <a:pt x="69560" y="89622"/>
                    <a:pt x="44811" y="89622"/>
                  </a:cubicBezTo>
                  <a:cubicBezTo>
                    <a:pt x="20063" y="89622"/>
                    <a:pt x="0" y="69560"/>
                    <a:pt x="0" y="44811"/>
                  </a:cubicBezTo>
                  <a:cubicBezTo>
                    <a:pt x="0" y="20062"/>
                    <a:pt x="20063" y="0"/>
                    <a:pt x="44811" y="0"/>
                  </a:cubicBezTo>
                  <a:cubicBezTo>
                    <a:pt x="69560" y="0"/>
                    <a:pt x="89622" y="20062"/>
                    <a:pt x="89622" y="44811"/>
                  </a:cubicBezTo>
                  <a:close/>
                </a:path>
              </a:pathLst>
            </a:custGeom>
            <a:solidFill>
              <a:srgbClr val="F39A6D"/>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sp>
          <p:nvSpPr>
            <p:cNvPr id="36" name="Freeform: Shape 35">
              <a:extLst>
                <a:ext uri="{FF2B5EF4-FFF2-40B4-BE49-F238E27FC236}">
                  <a16:creationId xmlns:a16="http://schemas.microsoft.com/office/drawing/2014/main" id="{E20F4C9B-A8AE-EBFB-6EB2-26F1202D3C3C}"/>
                </a:ext>
              </a:extLst>
            </p:cNvPr>
            <p:cNvSpPr/>
            <p:nvPr/>
          </p:nvSpPr>
          <p:spPr>
            <a:xfrm>
              <a:off x="9021691" y="7618404"/>
              <a:ext cx="881916" cy="380294"/>
            </a:xfrm>
            <a:custGeom>
              <a:avLst/>
              <a:gdLst>
                <a:gd name="connsiteX0" fmla="*/ 944480 w 955251"/>
                <a:gd name="connsiteY0" fmla="*/ 411917 h 411917"/>
                <a:gd name="connsiteX1" fmla="*/ 10772 w 955251"/>
                <a:gd name="connsiteY1" fmla="*/ 411917 h 411917"/>
                <a:gd name="connsiteX2" fmla="*/ 0 w 955251"/>
                <a:gd name="connsiteY2" fmla="*/ 401145 h 411917"/>
                <a:gd name="connsiteX3" fmla="*/ 0 w 955251"/>
                <a:gd name="connsiteY3" fmla="*/ 10772 h 411917"/>
                <a:gd name="connsiteX4" fmla="*/ 10772 w 955251"/>
                <a:gd name="connsiteY4" fmla="*/ 0 h 411917"/>
                <a:gd name="connsiteX5" fmla="*/ 21544 w 955251"/>
                <a:gd name="connsiteY5" fmla="*/ 10772 h 411917"/>
                <a:gd name="connsiteX6" fmla="*/ 21544 w 955251"/>
                <a:gd name="connsiteY6" fmla="*/ 390374 h 411917"/>
                <a:gd name="connsiteX7" fmla="*/ 944480 w 955251"/>
                <a:gd name="connsiteY7" fmla="*/ 390374 h 411917"/>
                <a:gd name="connsiteX8" fmla="*/ 955252 w 955251"/>
                <a:gd name="connsiteY8" fmla="*/ 401145 h 411917"/>
                <a:gd name="connsiteX9" fmla="*/ 944480 w 955251"/>
                <a:gd name="connsiteY9" fmla="*/ 411917 h 41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5251" h="411917">
                  <a:moveTo>
                    <a:pt x="944480" y="411917"/>
                  </a:moveTo>
                  <a:lnTo>
                    <a:pt x="10772" y="411917"/>
                  </a:lnTo>
                  <a:cubicBezTo>
                    <a:pt x="4740" y="411917"/>
                    <a:pt x="0" y="407178"/>
                    <a:pt x="0" y="401145"/>
                  </a:cubicBezTo>
                  <a:lnTo>
                    <a:pt x="0" y="10772"/>
                  </a:lnTo>
                  <a:cubicBezTo>
                    <a:pt x="0" y="4740"/>
                    <a:pt x="4740" y="0"/>
                    <a:pt x="10772" y="0"/>
                  </a:cubicBezTo>
                  <a:cubicBezTo>
                    <a:pt x="16804" y="0"/>
                    <a:pt x="21544" y="4740"/>
                    <a:pt x="21544" y="10772"/>
                  </a:cubicBezTo>
                  <a:lnTo>
                    <a:pt x="21544" y="390374"/>
                  </a:lnTo>
                  <a:lnTo>
                    <a:pt x="944480" y="390374"/>
                  </a:lnTo>
                  <a:cubicBezTo>
                    <a:pt x="950512" y="390374"/>
                    <a:pt x="955252" y="395113"/>
                    <a:pt x="955252" y="401145"/>
                  </a:cubicBezTo>
                  <a:cubicBezTo>
                    <a:pt x="955252" y="407178"/>
                    <a:pt x="950081" y="411917"/>
                    <a:pt x="944480" y="411917"/>
                  </a:cubicBezTo>
                  <a:close/>
                </a:path>
              </a:pathLst>
            </a:custGeom>
            <a:solidFill>
              <a:srgbClr val="F39A6D"/>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sp>
          <p:nvSpPr>
            <p:cNvPr id="37" name="Freeform: Shape 36">
              <a:extLst>
                <a:ext uri="{FF2B5EF4-FFF2-40B4-BE49-F238E27FC236}">
                  <a16:creationId xmlns:a16="http://schemas.microsoft.com/office/drawing/2014/main" id="{FEE507D7-1320-65C9-14A1-EC7A8632C965}"/>
                </a:ext>
              </a:extLst>
            </p:cNvPr>
            <p:cNvSpPr/>
            <p:nvPr/>
          </p:nvSpPr>
          <p:spPr>
            <a:xfrm>
              <a:off x="10131547" y="7074614"/>
              <a:ext cx="3371333" cy="1253063"/>
            </a:xfrm>
            <a:custGeom>
              <a:avLst/>
              <a:gdLst>
                <a:gd name="connsiteX0" fmla="*/ 2973044 w 3651673"/>
                <a:gd name="connsiteY0" fmla="*/ 1357260 h 1357259"/>
                <a:gd name="connsiteX1" fmla="*/ 678630 w 3651673"/>
                <a:gd name="connsiteY1" fmla="*/ 1357260 h 1357259"/>
                <a:gd name="connsiteX2" fmla="*/ 0 w 3651673"/>
                <a:gd name="connsiteY2" fmla="*/ 678630 h 1357259"/>
                <a:gd name="connsiteX3" fmla="*/ 0 w 3651673"/>
                <a:gd name="connsiteY3" fmla="*/ 678630 h 1357259"/>
                <a:gd name="connsiteX4" fmla="*/ 678630 w 3651673"/>
                <a:gd name="connsiteY4" fmla="*/ 0 h 1357259"/>
                <a:gd name="connsiteX5" fmla="*/ 2973044 w 3651673"/>
                <a:gd name="connsiteY5" fmla="*/ 0 h 1357259"/>
                <a:gd name="connsiteX6" fmla="*/ 3651673 w 3651673"/>
                <a:gd name="connsiteY6" fmla="*/ 678630 h 1357259"/>
                <a:gd name="connsiteX7" fmla="*/ 3651673 w 3651673"/>
                <a:gd name="connsiteY7" fmla="*/ 678630 h 1357259"/>
                <a:gd name="connsiteX8" fmla="*/ 2973044 w 3651673"/>
                <a:gd name="connsiteY8" fmla="*/ 1357260 h 135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1673" h="1357259">
                  <a:moveTo>
                    <a:pt x="2973044" y="1357260"/>
                  </a:moveTo>
                  <a:lnTo>
                    <a:pt x="678630" y="1357260"/>
                  </a:lnTo>
                  <a:cubicBezTo>
                    <a:pt x="303768" y="1357260"/>
                    <a:pt x="0" y="1053492"/>
                    <a:pt x="0" y="678630"/>
                  </a:cubicBezTo>
                  <a:lnTo>
                    <a:pt x="0" y="678630"/>
                  </a:lnTo>
                  <a:cubicBezTo>
                    <a:pt x="0" y="303768"/>
                    <a:pt x="303768" y="0"/>
                    <a:pt x="678630" y="0"/>
                  </a:cubicBezTo>
                  <a:lnTo>
                    <a:pt x="2973044" y="0"/>
                  </a:lnTo>
                  <a:cubicBezTo>
                    <a:pt x="3347906" y="0"/>
                    <a:pt x="3651673" y="303768"/>
                    <a:pt x="3651673" y="678630"/>
                  </a:cubicBezTo>
                  <a:lnTo>
                    <a:pt x="3651673" y="678630"/>
                  </a:lnTo>
                  <a:cubicBezTo>
                    <a:pt x="3651673" y="1053492"/>
                    <a:pt x="3347906" y="1357260"/>
                    <a:pt x="2973044" y="1357260"/>
                  </a:cubicBezTo>
                  <a:close/>
                </a:path>
              </a:pathLst>
            </a:custGeom>
            <a:solidFill>
              <a:srgbClr val="F39A6D"/>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sp>
          <p:nvSpPr>
            <p:cNvPr id="33" name="Google Shape;79;ge44ce74298_0_0">
              <a:extLst>
                <a:ext uri="{FF2B5EF4-FFF2-40B4-BE49-F238E27FC236}">
                  <a16:creationId xmlns:a16="http://schemas.microsoft.com/office/drawing/2014/main" id="{9FDA8000-60EA-5115-EA6E-DB941BBA18D8}"/>
                </a:ext>
              </a:extLst>
            </p:cNvPr>
            <p:cNvSpPr/>
            <p:nvPr/>
          </p:nvSpPr>
          <p:spPr>
            <a:xfrm>
              <a:off x="10234309" y="7340394"/>
              <a:ext cx="3165811" cy="721505"/>
            </a:xfrm>
            <a:prstGeom prst="roundRect">
              <a:avLst>
                <a:gd name="adj" fmla="val 16667"/>
              </a:avLst>
            </a:prstGeom>
            <a:solidFill>
              <a:srgbClr val="F39A6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a:solidFill>
                    <a:schemeClr val="tx1">
                      <a:lumMod val="75000"/>
                      <a:lumOff val="25000"/>
                    </a:schemeClr>
                  </a:solidFill>
                  <a:latin typeface="Open Sans" panose="020B0606030504020204" pitchFamily="34" charset="0"/>
                </a:rPr>
                <a:t>Retraining and model updating</a:t>
              </a:r>
              <a:endParaRPr lang="en-IN" sz="2200">
                <a:solidFill>
                  <a:schemeClr val="tx1">
                    <a:lumMod val="75000"/>
                    <a:lumOff val="25000"/>
                  </a:schemeClr>
                </a:solidFill>
                <a:latin typeface="Open Sans" panose="020B0606030504020204" pitchFamily="34" charset="0"/>
              </a:endParaRPr>
            </a:p>
          </p:txBody>
        </p:sp>
        <p:grpSp>
          <p:nvGrpSpPr>
            <p:cNvPr id="26" name="Graphic 2">
              <a:extLst>
                <a:ext uri="{FF2B5EF4-FFF2-40B4-BE49-F238E27FC236}">
                  <a16:creationId xmlns:a16="http://schemas.microsoft.com/office/drawing/2014/main" id="{3CBBF1A4-02E3-F2B2-0D36-21F3229A8CD2}"/>
                </a:ext>
              </a:extLst>
            </p:cNvPr>
            <p:cNvGrpSpPr/>
            <p:nvPr/>
          </p:nvGrpSpPr>
          <p:grpSpPr>
            <a:xfrm>
              <a:off x="9936215" y="5397111"/>
              <a:ext cx="4155805" cy="1253066"/>
              <a:chOff x="10081161" y="3930425"/>
              <a:chExt cx="4501360" cy="1357259"/>
            </a:xfrm>
          </p:grpSpPr>
          <p:sp>
            <p:nvSpPr>
              <p:cNvPr id="28" name="Freeform: Shape 27">
                <a:extLst>
                  <a:ext uri="{FF2B5EF4-FFF2-40B4-BE49-F238E27FC236}">
                    <a16:creationId xmlns:a16="http://schemas.microsoft.com/office/drawing/2014/main" id="{CA3C0DC3-3CBE-D632-6950-F06271FEB774}"/>
                  </a:ext>
                </a:extLst>
              </p:cNvPr>
              <p:cNvSpPr/>
              <p:nvPr/>
            </p:nvSpPr>
            <p:spPr>
              <a:xfrm>
                <a:off x="10647331" y="4576308"/>
                <a:ext cx="89622" cy="89622"/>
              </a:xfrm>
              <a:custGeom>
                <a:avLst/>
                <a:gdLst>
                  <a:gd name="connsiteX0" fmla="*/ 89622 w 89622"/>
                  <a:gd name="connsiteY0" fmla="*/ 44811 h 89622"/>
                  <a:gd name="connsiteX1" fmla="*/ 44812 w 89622"/>
                  <a:gd name="connsiteY1" fmla="*/ 89622 h 89622"/>
                  <a:gd name="connsiteX2" fmla="*/ 1 w 89622"/>
                  <a:gd name="connsiteY2" fmla="*/ 44811 h 89622"/>
                  <a:gd name="connsiteX3" fmla="*/ 44812 w 89622"/>
                  <a:gd name="connsiteY3" fmla="*/ 0 h 89622"/>
                  <a:gd name="connsiteX4" fmla="*/ 89622 w 89622"/>
                  <a:gd name="connsiteY4" fmla="*/ 44811 h 89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22" h="89622">
                    <a:moveTo>
                      <a:pt x="89622" y="44811"/>
                    </a:moveTo>
                    <a:cubicBezTo>
                      <a:pt x="89622" y="69560"/>
                      <a:pt x="69560" y="89622"/>
                      <a:pt x="44812" y="89622"/>
                    </a:cubicBezTo>
                    <a:cubicBezTo>
                      <a:pt x="20064" y="89622"/>
                      <a:pt x="1" y="69560"/>
                      <a:pt x="1" y="44811"/>
                    </a:cubicBezTo>
                    <a:cubicBezTo>
                      <a:pt x="1" y="20063"/>
                      <a:pt x="20064" y="0"/>
                      <a:pt x="44812" y="0"/>
                    </a:cubicBezTo>
                    <a:cubicBezTo>
                      <a:pt x="69560" y="0"/>
                      <a:pt x="89622" y="20063"/>
                      <a:pt x="89622" y="44811"/>
                    </a:cubicBezTo>
                    <a:close/>
                  </a:path>
                </a:pathLst>
              </a:custGeom>
              <a:solidFill>
                <a:srgbClr val="808080"/>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grpSp>
            <p:nvGrpSpPr>
              <p:cNvPr id="29" name="Graphic 2">
                <a:extLst>
                  <a:ext uri="{FF2B5EF4-FFF2-40B4-BE49-F238E27FC236}">
                    <a16:creationId xmlns:a16="http://schemas.microsoft.com/office/drawing/2014/main" id="{F6C46B4F-682C-8959-2957-06AF1AF60542}"/>
                  </a:ext>
                </a:extLst>
              </p:cNvPr>
              <p:cNvGrpSpPr/>
              <p:nvPr/>
            </p:nvGrpSpPr>
            <p:grpSpPr>
              <a:xfrm>
                <a:off x="10081161" y="3930425"/>
                <a:ext cx="4501360" cy="1357259"/>
                <a:chOff x="10081161" y="3930425"/>
                <a:chExt cx="4501360" cy="1357259"/>
              </a:xfrm>
            </p:grpSpPr>
            <p:sp>
              <p:nvSpPr>
                <p:cNvPr id="30" name="Freeform: Shape 29">
                  <a:extLst>
                    <a:ext uri="{FF2B5EF4-FFF2-40B4-BE49-F238E27FC236}">
                      <a16:creationId xmlns:a16="http://schemas.microsoft.com/office/drawing/2014/main" id="{5AD54E0F-A09D-F9EA-8407-FFEACBA8E677}"/>
                    </a:ext>
                  </a:extLst>
                </p:cNvPr>
                <p:cNvSpPr/>
                <p:nvPr/>
              </p:nvSpPr>
              <p:spPr>
                <a:xfrm>
                  <a:off x="10081161" y="4610347"/>
                  <a:ext cx="581682" cy="21543"/>
                </a:xfrm>
                <a:custGeom>
                  <a:avLst/>
                  <a:gdLst>
                    <a:gd name="connsiteX0" fmla="*/ 570911 w 581682"/>
                    <a:gd name="connsiteY0" fmla="*/ 21544 h 21543"/>
                    <a:gd name="connsiteX1" fmla="*/ 10772 w 581682"/>
                    <a:gd name="connsiteY1" fmla="*/ 21544 h 21543"/>
                    <a:gd name="connsiteX2" fmla="*/ 0 w 581682"/>
                    <a:gd name="connsiteY2" fmla="*/ 10772 h 21543"/>
                    <a:gd name="connsiteX3" fmla="*/ 10772 w 581682"/>
                    <a:gd name="connsiteY3" fmla="*/ 0 h 21543"/>
                    <a:gd name="connsiteX4" fmla="*/ 570911 w 581682"/>
                    <a:gd name="connsiteY4" fmla="*/ 0 h 21543"/>
                    <a:gd name="connsiteX5" fmla="*/ 581683 w 581682"/>
                    <a:gd name="connsiteY5" fmla="*/ 10772 h 21543"/>
                    <a:gd name="connsiteX6" fmla="*/ 570911 w 581682"/>
                    <a:gd name="connsiteY6" fmla="*/ 21544 h 2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682" h="21543">
                      <a:moveTo>
                        <a:pt x="570911" y="21544"/>
                      </a:moveTo>
                      <a:lnTo>
                        <a:pt x="10772" y="21544"/>
                      </a:lnTo>
                      <a:cubicBezTo>
                        <a:pt x="4740" y="21544"/>
                        <a:pt x="0" y="16804"/>
                        <a:pt x="0" y="10772"/>
                      </a:cubicBezTo>
                      <a:cubicBezTo>
                        <a:pt x="0" y="4740"/>
                        <a:pt x="4740" y="0"/>
                        <a:pt x="10772" y="0"/>
                      </a:cubicBezTo>
                      <a:lnTo>
                        <a:pt x="570911" y="0"/>
                      </a:lnTo>
                      <a:cubicBezTo>
                        <a:pt x="576942" y="0"/>
                        <a:pt x="581683" y="4740"/>
                        <a:pt x="581683" y="10772"/>
                      </a:cubicBezTo>
                      <a:cubicBezTo>
                        <a:pt x="581683" y="16804"/>
                        <a:pt x="576942" y="21544"/>
                        <a:pt x="570911" y="21544"/>
                      </a:cubicBezTo>
                      <a:close/>
                    </a:path>
                  </a:pathLst>
                </a:custGeom>
                <a:solidFill>
                  <a:srgbClr val="808080"/>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sp>
              <p:nvSpPr>
                <p:cNvPr id="31" name="Freeform: Shape 30">
                  <a:extLst>
                    <a:ext uri="{FF2B5EF4-FFF2-40B4-BE49-F238E27FC236}">
                      <a16:creationId xmlns:a16="http://schemas.microsoft.com/office/drawing/2014/main" id="{D75665E8-4141-43A4-A9FE-5373DE7E17E6}"/>
                    </a:ext>
                  </a:extLst>
                </p:cNvPr>
                <p:cNvSpPr/>
                <p:nvPr/>
              </p:nvSpPr>
              <p:spPr>
                <a:xfrm>
                  <a:off x="10930848" y="3930425"/>
                  <a:ext cx="3651673" cy="1357259"/>
                </a:xfrm>
                <a:custGeom>
                  <a:avLst/>
                  <a:gdLst>
                    <a:gd name="connsiteX0" fmla="*/ 2973044 w 3651673"/>
                    <a:gd name="connsiteY0" fmla="*/ 1357259 h 1357259"/>
                    <a:gd name="connsiteX1" fmla="*/ 678630 w 3651673"/>
                    <a:gd name="connsiteY1" fmla="*/ 1357259 h 1357259"/>
                    <a:gd name="connsiteX2" fmla="*/ 0 w 3651673"/>
                    <a:gd name="connsiteY2" fmla="*/ 678629 h 1357259"/>
                    <a:gd name="connsiteX3" fmla="*/ 0 w 3651673"/>
                    <a:gd name="connsiteY3" fmla="*/ 678629 h 1357259"/>
                    <a:gd name="connsiteX4" fmla="*/ 678630 w 3651673"/>
                    <a:gd name="connsiteY4" fmla="*/ 0 h 1357259"/>
                    <a:gd name="connsiteX5" fmla="*/ 2973044 w 3651673"/>
                    <a:gd name="connsiteY5" fmla="*/ 0 h 1357259"/>
                    <a:gd name="connsiteX6" fmla="*/ 3651673 w 3651673"/>
                    <a:gd name="connsiteY6" fmla="*/ 678629 h 1357259"/>
                    <a:gd name="connsiteX7" fmla="*/ 3651673 w 3651673"/>
                    <a:gd name="connsiteY7" fmla="*/ 678629 h 1357259"/>
                    <a:gd name="connsiteX8" fmla="*/ 2973044 w 3651673"/>
                    <a:gd name="connsiteY8" fmla="*/ 1357259 h 135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1673" h="1357259">
                      <a:moveTo>
                        <a:pt x="2973044" y="1357259"/>
                      </a:moveTo>
                      <a:lnTo>
                        <a:pt x="678630" y="1357259"/>
                      </a:lnTo>
                      <a:cubicBezTo>
                        <a:pt x="303768" y="1357259"/>
                        <a:pt x="0" y="1053492"/>
                        <a:pt x="0" y="678629"/>
                      </a:cubicBezTo>
                      <a:lnTo>
                        <a:pt x="0" y="678629"/>
                      </a:lnTo>
                      <a:cubicBezTo>
                        <a:pt x="0" y="303767"/>
                        <a:pt x="303768" y="0"/>
                        <a:pt x="678630" y="0"/>
                      </a:cubicBezTo>
                      <a:lnTo>
                        <a:pt x="2973044" y="0"/>
                      </a:lnTo>
                      <a:cubicBezTo>
                        <a:pt x="3347906" y="0"/>
                        <a:pt x="3651673" y="303767"/>
                        <a:pt x="3651673" y="678629"/>
                      </a:cubicBezTo>
                      <a:lnTo>
                        <a:pt x="3651673" y="678629"/>
                      </a:lnTo>
                      <a:cubicBezTo>
                        <a:pt x="3651673" y="1053492"/>
                        <a:pt x="3347906" y="1357259"/>
                        <a:pt x="2973044" y="1357259"/>
                      </a:cubicBezTo>
                      <a:close/>
                    </a:path>
                  </a:pathLst>
                </a:custGeom>
                <a:solidFill>
                  <a:srgbClr val="42DCD2"/>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grpSp>
        </p:grpSp>
        <p:sp>
          <p:nvSpPr>
            <p:cNvPr id="27" name="Google Shape;78;ge44ce74298_0_0">
              <a:extLst>
                <a:ext uri="{FF2B5EF4-FFF2-40B4-BE49-F238E27FC236}">
                  <a16:creationId xmlns:a16="http://schemas.microsoft.com/office/drawing/2014/main" id="{1A673397-560E-D43D-A85C-131CAF929B49}"/>
                </a:ext>
              </a:extLst>
            </p:cNvPr>
            <p:cNvSpPr/>
            <p:nvPr/>
          </p:nvSpPr>
          <p:spPr>
            <a:xfrm>
              <a:off x="10838298" y="5672239"/>
              <a:ext cx="3102329" cy="721505"/>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2200" b="1">
                <a:solidFill>
                  <a:schemeClr val="tx1">
                    <a:lumMod val="75000"/>
                    <a:lumOff val="25000"/>
                  </a:schemeClr>
                </a:solidFill>
                <a:latin typeface="+mj-lt"/>
              </a:endParaRPr>
            </a:p>
          </p:txBody>
        </p:sp>
        <p:grpSp>
          <p:nvGrpSpPr>
            <p:cNvPr id="20" name="Graphic 2">
              <a:extLst>
                <a:ext uri="{FF2B5EF4-FFF2-40B4-BE49-F238E27FC236}">
                  <a16:creationId xmlns:a16="http://schemas.microsoft.com/office/drawing/2014/main" id="{7B4714D6-5D74-9BB1-79B2-9F12D19C614C}"/>
                </a:ext>
              </a:extLst>
            </p:cNvPr>
            <p:cNvGrpSpPr/>
            <p:nvPr/>
          </p:nvGrpSpPr>
          <p:grpSpPr>
            <a:xfrm>
              <a:off x="9934707" y="5374994"/>
              <a:ext cx="4322155" cy="1253066"/>
              <a:chOff x="10081161" y="3930425"/>
              <a:chExt cx="4501360" cy="1357259"/>
            </a:xfrm>
          </p:grpSpPr>
          <p:sp>
            <p:nvSpPr>
              <p:cNvPr id="22" name="Freeform: Shape 21">
                <a:extLst>
                  <a:ext uri="{FF2B5EF4-FFF2-40B4-BE49-F238E27FC236}">
                    <a16:creationId xmlns:a16="http://schemas.microsoft.com/office/drawing/2014/main" id="{8722E0E5-CB03-664B-B7C7-F140746D6C54}"/>
                  </a:ext>
                </a:extLst>
              </p:cNvPr>
              <p:cNvSpPr/>
              <p:nvPr/>
            </p:nvSpPr>
            <p:spPr>
              <a:xfrm>
                <a:off x="10647331" y="4576308"/>
                <a:ext cx="89622" cy="89622"/>
              </a:xfrm>
              <a:custGeom>
                <a:avLst/>
                <a:gdLst>
                  <a:gd name="connsiteX0" fmla="*/ 89622 w 89622"/>
                  <a:gd name="connsiteY0" fmla="*/ 44811 h 89622"/>
                  <a:gd name="connsiteX1" fmla="*/ 44812 w 89622"/>
                  <a:gd name="connsiteY1" fmla="*/ 89622 h 89622"/>
                  <a:gd name="connsiteX2" fmla="*/ 1 w 89622"/>
                  <a:gd name="connsiteY2" fmla="*/ 44811 h 89622"/>
                  <a:gd name="connsiteX3" fmla="*/ 44812 w 89622"/>
                  <a:gd name="connsiteY3" fmla="*/ 0 h 89622"/>
                  <a:gd name="connsiteX4" fmla="*/ 89622 w 89622"/>
                  <a:gd name="connsiteY4" fmla="*/ 44811 h 89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22" h="89622">
                    <a:moveTo>
                      <a:pt x="89622" y="44811"/>
                    </a:moveTo>
                    <a:cubicBezTo>
                      <a:pt x="89622" y="69560"/>
                      <a:pt x="69560" y="89622"/>
                      <a:pt x="44812" y="89622"/>
                    </a:cubicBezTo>
                    <a:cubicBezTo>
                      <a:pt x="20064" y="89622"/>
                      <a:pt x="1" y="69560"/>
                      <a:pt x="1" y="44811"/>
                    </a:cubicBezTo>
                    <a:cubicBezTo>
                      <a:pt x="1" y="20063"/>
                      <a:pt x="20064" y="0"/>
                      <a:pt x="44812" y="0"/>
                    </a:cubicBezTo>
                    <a:cubicBezTo>
                      <a:pt x="69560" y="0"/>
                      <a:pt x="89622" y="20063"/>
                      <a:pt x="89622" y="44811"/>
                    </a:cubicBezTo>
                    <a:close/>
                  </a:path>
                </a:pathLst>
              </a:custGeom>
              <a:solidFill>
                <a:srgbClr val="808080"/>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grpSp>
            <p:nvGrpSpPr>
              <p:cNvPr id="23" name="Graphic 2">
                <a:extLst>
                  <a:ext uri="{FF2B5EF4-FFF2-40B4-BE49-F238E27FC236}">
                    <a16:creationId xmlns:a16="http://schemas.microsoft.com/office/drawing/2014/main" id="{F8620757-B6CE-B2BF-0E52-E846D3B9770D}"/>
                  </a:ext>
                </a:extLst>
              </p:cNvPr>
              <p:cNvGrpSpPr/>
              <p:nvPr/>
            </p:nvGrpSpPr>
            <p:grpSpPr>
              <a:xfrm>
                <a:off x="10081161" y="3930425"/>
                <a:ext cx="4501360" cy="1357259"/>
                <a:chOff x="10081161" y="3930425"/>
                <a:chExt cx="4501360" cy="1357259"/>
              </a:xfrm>
            </p:grpSpPr>
            <p:sp>
              <p:nvSpPr>
                <p:cNvPr id="24" name="Freeform: Shape 23">
                  <a:extLst>
                    <a:ext uri="{FF2B5EF4-FFF2-40B4-BE49-F238E27FC236}">
                      <a16:creationId xmlns:a16="http://schemas.microsoft.com/office/drawing/2014/main" id="{3256D8B8-C458-158F-C07C-72B0BF93C2B6}"/>
                    </a:ext>
                  </a:extLst>
                </p:cNvPr>
                <p:cNvSpPr/>
                <p:nvPr/>
              </p:nvSpPr>
              <p:spPr>
                <a:xfrm>
                  <a:off x="10081161" y="4610347"/>
                  <a:ext cx="581682" cy="21543"/>
                </a:xfrm>
                <a:custGeom>
                  <a:avLst/>
                  <a:gdLst>
                    <a:gd name="connsiteX0" fmla="*/ 570911 w 581682"/>
                    <a:gd name="connsiteY0" fmla="*/ 21544 h 21543"/>
                    <a:gd name="connsiteX1" fmla="*/ 10772 w 581682"/>
                    <a:gd name="connsiteY1" fmla="*/ 21544 h 21543"/>
                    <a:gd name="connsiteX2" fmla="*/ 0 w 581682"/>
                    <a:gd name="connsiteY2" fmla="*/ 10772 h 21543"/>
                    <a:gd name="connsiteX3" fmla="*/ 10772 w 581682"/>
                    <a:gd name="connsiteY3" fmla="*/ 0 h 21543"/>
                    <a:gd name="connsiteX4" fmla="*/ 570911 w 581682"/>
                    <a:gd name="connsiteY4" fmla="*/ 0 h 21543"/>
                    <a:gd name="connsiteX5" fmla="*/ 581683 w 581682"/>
                    <a:gd name="connsiteY5" fmla="*/ 10772 h 21543"/>
                    <a:gd name="connsiteX6" fmla="*/ 570911 w 581682"/>
                    <a:gd name="connsiteY6" fmla="*/ 21544 h 2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682" h="21543">
                      <a:moveTo>
                        <a:pt x="570911" y="21544"/>
                      </a:moveTo>
                      <a:lnTo>
                        <a:pt x="10772" y="21544"/>
                      </a:lnTo>
                      <a:cubicBezTo>
                        <a:pt x="4740" y="21544"/>
                        <a:pt x="0" y="16804"/>
                        <a:pt x="0" y="10772"/>
                      </a:cubicBezTo>
                      <a:cubicBezTo>
                        <a:pt x="0" y="4740"/>
                        <a:pt x="4740" y="0"/>
                        <a:pt x="10772" y="0"/>
                      </a:cubicBezTo>
                      <a:lnTo>
                        <a:pt x="570911" y="0"/>
                      </a:lnTo>
                      <a:cubicBezTo>
                        <a:pt x="576942" y="0"/>
                        <a:pt x="581683" y="4740"/>
                        <a:pt x="581683" y="10772"/>
                      </a:cubicBezTo>
                      <a:cubicBezTo>
                        <a:pt x="581683" y="16804"/>
                        <a:pt x="576942" y="21544"/>
                        <a:pt x="570911" y="21544"/>
                      </a:cubicBezTo>
                      <a:close/>
                    </a:path>
                  </a:pathLst>
                </a:custGeom>
                <a:solidFill>
                  <a:srgbClr val="808080"/>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sp>
              <p:nvSpPr>
                <p:cNvPr id="25" name="Freeform: Shape 24">
                  <a:extLst>
                    <a:ext uri="{FF2B5EF4-FFF2-40B4-BE49-F238E27FC236}">
                      <a16:creationId xmlns:a16="http://schemas.microsoft.com/office/drawing/2014/main" id="{4208288D-6457-B8F7-831D-DB3DC511F538}"/>
                    </a:ext>
                  </a:extLst>
                </p:cNvPr>
                <p:cNvSpPr/>
                <p:nvPr/>
              </p:nvSpPr>
              <p:spPr>
                <a:xfrm>
                  <a:off x="10930848" y="3930425"/>
                  <a:ext cx="3651673" cy="1357259"/>
                </a:xfrm>
                <a:custGeom>
                  <a:avLst/>
                  <a:gdLst>
                    <a:gd name="connsiteX0" fmla="*/ 2973044 w 3651673"/>
                    <a:gd name="connsiteY0" fmla="*/ 1357259 h 1357259"/>
                    <a:gd name="connsiteX1" fmla="*/ 678630 w 3651673"/>
                    <a:gd name="connsiteY1" fmla="*/ 1357259 h 1357259"/>
                    <a:gd name="connsiteX2" fmla="*/ 0 w 3651673"/>
                    <a:gd name="connsiteY2" fmla="*/ 678629 h 1357259"/>
                    <a:gd name="connsiteX3" fmla="*/ 0 w 3651673"/>
                    <a:gd name="connsiteY3" fmla="*/ 678629 h 1357259"/>
                    <a:gd name="connsiteX4" fmla="*/ 678630 w 3651673"/>
                    <a:gd name="connsiteY4" fmla="*/ 0 h 1357259"/>
                    <a:gd name="connsiteX5" fmla="*/ 2973044 w 3651673"/>
                    <a:gd name="connsiteY5" fmla="*/ 0 h 1357259"/>
                    <a:gd name="connsiteX6" fmla="*/ 3651673 w 3651673"/>
                    <a:gd name="connsiteY6" fmla="*/ 678629 h 1357259"/>
                    <a:gd name="connsiteX7" fmla="*/ 3651673 w 3651673"/>
                    <a:gd name="connsiteY7" fmla="*/ 678629 h 1357259"/>
                    <a:gd name="connsiteX8" fmla="*/ 2973044 w 3651673"/>
                    <a:gd name="connsiteY8" fmla="*/ 1357259 h 135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1673" h="1357259">
                      <a:moveTo>
                        <a:pt x="2973044" y="1357259"/>
                      </a:moveTo>
                      <a:lnTo>
                        <a:pt x="678630" y="1357259"/>
                      </a:lnTo>
                      <a:cubicBezTo>
                        <a:pt x="303768" y="1357259"/>
                        <a:pt x="0" y="1053492"/>
                        <a:pt x="0" y="678629"/>
                      </a:cubicBezTo>
                      <a:lnTo>
                        <a:pt x="0" y="678629"/>
                      </a:lnTo>
                      <a:cubicBezTo>
                        <a:pt x="0" y="303767"/>
                        <a:pt x="303768" y="0"/>
                        <a:pt x="678630" y="0"/>
                      </a:cubicBezTo>
                      <a:lnTo>
                        <a:pt x="2973044" y="0"/>
                      </a:lnTo>
                      <a:cubicBezTo>
                        <a:pt x="3347906" y="0"/>
                        <a:pt x="3651673" y="303767"/>
                        <a:pt x="3651673" y="678629"/>
                      </a:cubicBezTo>
                      <a:lnTo>
                        <a:pt x="3651673" y="678629"/>
                      </a:lnTo>
                      <a:cubicBezTo>
                        <a:pt x="3651673" y="1053492"/>
                        <a:pt x="3347906" y="1357259"/>
                        <a:pt x="2973044" y="1357259"/>
                      </a:cubicBezTo>
                      <a:close/>
                    </a:path>
                  </a:pathLst>
                </a:custGeom>
                <a:solidFill>
                  <a:srgbClr val="42DCD2"/>
                </a:solidFill>
                <a:ln w="4307" cap="flat">
                  <a:noFill/>
                  <a:prstDash val="solid"/>
                  <a:miter/>
                </a:ln>
              </p:spPr>
              <p:txBody>
                <a:bodyPr rtlCol="0" anchor="ctr"/>
                <a:lstStyle/>
                <a:p>
                  <a:pPr algn="ctr"/>
                  <a:endParaRPr lang="en-US" sz="2200">
                    <a:solidFill>
                      <a:schemeClr val="tx1">
                        <a:lumMod val="75000"/>
                        <a:lumOff val="25000"/>
                      </a:schemeClr>
                    </a:solidFill>
                    <a:latin typeface="+mj-lt"/>
                  </a:endParaRPr>
                </a:p>
              </p:txBody>
            </p:sp>
          </p:grpSp>
        </p:grpSp>
        <p:sp>
          <p:nvSpPr>
            <p:cNvPr id="21" name="Google Shape;78;ge44ce74298_0_0">
              <a:extLst>
                <a:ext uri="{FF2B5EF4-FFF2-40B4-BE49-F238E27FC236}">
                  <a16:creationId xmlns:a16="http://schemas.microsoft.com/office/drawing/2014/main" id="{E1E96600-5CAD-1889-55C5-A7B4AFAED4E2}"/>
                </a:ext>
              </a:extLst>
            </p:cNvPr>
            <p:cNvSpPr/>
            <p:nvPr/>
          </p:nvSpPr>
          <p:spPr>
            <a:xfrm>
              <a:off x="10836753" y="5672239"/>
              <a:ext cx="3102329" cy="721505"/>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2200" b="1">
                <a:solidFill>
                  <a:schemeClr val="tx1">
                    <a:lumMod val="75000"/>
                    <a:lumOff val="25000"/>
                  </a:schemeClr>
                </a:solidFill>
                <a:latin typeface="+mj-lt"/>
              </a:endParaRPr>
            </a:p>
          </p:txBody>
        </p:sp>
        <p:sp>
          <p:nvSpPr>
            <p:cNvPr id="19" name="TextBox 18">
              <a:extLst>
                <a:ext uri="{FF2B5EF4-FFF2-40B4-BE49-F238E27FC236}">
                  <a16:creationId xmlns:a16="http://schemas.microsoft.com/office/drawing/2014/main" id="{74271A44-335F-4663-3281-C58E50880581}"/>
                </a:ext>
              </a:extLst>
            </p:cNvPr>
            <p:cNvSpPr txBox="1"/>
            <p:nvPr/>
          </p:nvSpPr>
          <p:spPr>
            <a:xfrm>
              <a:off x="11041203" y="5447529"/>
              <a:ext cx="2936540" cy="1107996"/>
            </a:xfrm>
            <a:prstGeom prst="rect">
              <a:avLst/>
            </a:prstGeom>
            <a:noFill/>
          </p:spPr>
          <p:txBody>
            <a:bodyPr wrap="square" rtlCol="0">
              <a:spAutoFit/>
            </a:bodyPr>
            <a:lstStyle/>
            <a:p>
              <a:pPr algn="ctr"/>
              <a:r>
                <a:rPr lang="en-US" sz="2200">
                  <a:solidFill>
                    <a:schemeClr val="tx1">
                      <a:lumMod val="75000"/>
                      <a:lumOff val="25000"/>
                    </a:schemeClr>
                  </a:solidFill>
                  <a:latin typeface="+mj-lt"/>
                </a:rPr>
                <a:t>Continuous integrity and continuous deployment (CI/CD)</a:t>
              </a:r>
              <a:endParaRPr lang="en-IN" sz="2200">
                <a:solidFill>
                  <a:schemeClr val="tx1">
                    <a:lumMod val="75000"/>
                    <a:lumOff val="25000"/>
                  </a:schemeClr>
                </a:solidFill>
                <a:latin typeface="+mj-lt"/>
              </a:endParaRPr>
            </a:p>
          </p:txBody>
        </p:sp>
        <p:sp>
          <p:nvSpPr>
            <p:cNvPr id="81" name="TextBox 80">
              <a:extLst>
                <a:ext uri="{FF2B5EF4-FFF2-40B4-BE49-F238E27FC236}">
                  <a16:creationId xmlns:a16="http://schemas.microsoft.com/office/drawing/2014/main" id="{24E462BE-640D-ACF2-7C53-B73A6BC245A2}"/>
                </a:ext>
              </a:extLst>
            </p:cNvPr>
            <p:cNvSpPr txBox="1"/>
            <p:nvPr/>
          </p:nvSpPr>
          <p:spPr>
            <a:xfrm>
              <a:off x="7024574" y="5789765"/>
              <a:ext cx="2157047" cy="492443"/>
            </a:xfrm>
            <a:prstGeom prst="rect">
              <a:avLst/>
            </a:prstGeom>
            <a:noFill/>
          </p:spPr>
          <p:txBody>
            <a:bodyPr wrap="square" rtlCol="0">
              <a:spAutoFit/>
            </a:bodyPr>
            <a:lstStyle/>
            <a:p>
              <a:pPr algn="ctr"/>
              <a:r>
                <a:rPr lang="en-US" sz="2600">
                  <a:solidFill>
                    <a:schemeClr val="tx1">
                      <a:lumMod val="75000"/>
                      <a:lumOff val="25000"/>
                    </a:schemeClr>
                  </a:solidFill>
                  <a:latin typeface="+mj-lt"/>
                </a:rPr>
                <a:t>Key aspects</a:t>
              </a:r>
              <a:endParaRPr lang="en-IN" sz="2600">
                <a:solidFill>
                  <a:schemeClr val="tx1">
                    <a:lumMod val="75000"/>
                    <a:lumOff val="25000"/>
                  </a:schemeClr>
                </a:solidFill>
                <a:latin typeface="+mj-lt"/>
              </a:endParaRPr>
            </a:p>
          </p:txBody>
        </p:sp>
      </p:grpSp>
    </p:spTree>
    <p:extLst>
      <p:ext uri="{BB962C8B-B14F-4D97-AF65-F5344CB8AC3E}">
        <p14:creationId xmlns:p14="http://schemas.microsoft.com/office/powerpoint/2010/main" val="1460549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2635F2-28B0-3FDF-CB57-854C96976352}"/>
              </a:ext>
            </a:extLst>
          </p:cNvPr>
          <p:cNvSpPr>
            <a:spLocks noGrp="1"/>
          </p:cNvSpPr>
          <p:nvPr>
            <p:ph type="title"/>
          </p:nvPr>
        </p:nvSpPr>
        <p:spPr/>
        <p:txBody>
          <a:bodyPr/>
          <a:lstStyle/>
          <a:p>
            <a:r>
              <a:rPr lang="en-US"/>
              <a:t>Model Monitoring and Upkeep: Stages</a:t>
            </a:r>
            <a:endParaRPr lang="en-IN"/>
          </a:p>
        </p:txBody>
      </p:sp>
      <p:sp>
        <p:nvSpPr>
          <p:cNvPr id="6" name="Brandline_LVC">
            <a:extLst>
              <a:ext uri="{FF2B5EF4-FFF2-40B4-BE49-F238E27FC236}">
                <a16:creationId xmlns:a16="http://schemas.microsoft.com/office/drawing/2014/main" id="{D599C77F-A0F6-D1E8-4236-CD680EFF6987}"/>
              </a:ext>
            </a:extLst>
          </p:cNvPr>
          <p:cNvSpPr/>
          <p:nvPr/>
        </p:nvSpPr>
        <p:spPr>
          <a:xfrm>
            <a:off x="3937000" y="816324"/>
            <a:ext cx="840097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AF45F02A-1896-9B35-F46C-7BECC1CBD608}"/>
              </a:ext>
            </a:extLst>
          </p:cNvPr>
          <p:cNvSpPr/>
          <p:nvPr/>
        </p:nvSpPr>
        <p:spPr>
          <a:xfrm>
            <a:off x="1306205" y="1213335"/>
            <a:ext cx="5496018" cy="849313"/>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rtl="0">
              <a:lnSpc>
                <a:spcPct val="115000"/>
              </a:lnSpc>
              <a:spcBef>
                <a:spcPts val="0"/>
              </a:spcBef>
              <a:spcAft>
                <a:spcPts val="0"/>
              </a:spcAft>
              <a:buNone/>
            </a:pPr>
            <a:r>
              <a:rPr lang="en-US" sz="2200">
                <a:solidFill>
                  <a:schemeClr val="tx1">
                    <a:lumMod val="75000"/>
                    <a:lumOff val="25000"/>
                  </a:schemeClr>
                </a:solidFill>
                <a:latin typeface="+mj-lt"/>
              </a:rPr>
              <a:t>Monitoring model and performance</a:t>
            </a:r>
            <a:endParaRPr lang="en-IN" sz="2200">
              <a:solidFill>
                <a:schemeClr val="tx1">
                  <a:lumMod val="75000"/>
                  <a:lumOff val="25000"/>
                </a:schemeClr>
              </a:solidFill>
              <a:latin typeface="+mj-lt"/>
            </a:endParaRPr>
          </a:p>
        </p:txBody>
      </p:sp>
      <p:sp>
        <p:nvSpPr>
          <p:cNvPr id="10" name="Rectangle: Rounded Corners 9">
            <a:extLst>
              <a:ext uri="{FF2B5EF4-FFF2-40B4-BE49-F238E27FC236}">
                <a16:creationId xmlns:a16="http://schemas.microsoft.com/office/drawing/2014/main" id="{F0FF7903-DF2A-10D1-820F-D8C23E155ACF}"/>
              </a:ext>
            </a:extLst>
          </p:cNvPr>
          <p:cNvSpPr/>
          <p:nvPr/>
        </p:nvSpPr>
        <p:spPr>
          <a:xfrm>
            <a:off x="1212850" y="2051390"/>
            <a:ext cx="13830300" cy="1046162"/>
          </a:xfrm>
          <a:prstGeom prst="roundRect">
            <a:avLst/>
          </a:prstGeom>
          <a:solidFill>
            <a:schemeClr val="bg1"/>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l">
              <a:lnSpc>
                <a:spcPct val="115000"/>
              </a:lnSpc>
              <a:buFont typeface="Arial" panose="020B0604020202020204" pitchFamily="34" charset="0"/>
              <a:buChar char="•"/>
            </a:pPr>
            <a:r>
              <a:rPr lang="en-US" sz="2200" b="0" i="0">
                <a:solidFill>
                  <a:schemeClr val="tx1">
                    <a:lumMod val="75000"/>
                    <a:lumOff val="25000"/>
                  </a:schemeClr>
                </a:solidFill>
                <a:effectLst/>
                <a:latin typeface="Open Sans" pitchFamily="2" charset="0"/>
              </a:rPr>
              <a:t>Real-time tracking of key metrics (for example: accuracy, precision, and recall)</a:t>
            </a:r>
          </a:p>
          <a:p>
            <a:pPr marL="342900" indent="-342900" algn="l">
              <a:lnSpc>
                <a:spcPct val="115000"/>
              </a:lnSpc>
              <a:buFont typeface="Arial" panose="020B0604020202020204" pitchFamily="34" charset="0"/>
              <a:buChar char="•"/>
            </a:pPr>
            <a:r>
              <a:rPr lang="en-US" sz="2200" b="0" i="0">
                <a:solidFill>
                  <a:schemeClr val="tx1">
                    <a:lumMod val="75000"/>
                    <a:lumOff val="25000"/>
                  </a:schemeClr>
                </a:solidFill>
                <a:effectLst/>
                <a:latin typeface="Open Sans" pitchFamily="2" charset="0"/>
              </a:rPr>
              <a:t>Address decreases in accuracy with model retraining</a:t>
            </a:r>
          </a:p>
        </p:txBody>
      </p:sp>
      <p:sp>
        <p:nvSpPr>
          <p:cNvPr id="12" name="Rectangle: Rounded Corners 11">
            <a:extLst>
              <a:ext uri="{FF2B5EF4-FFF2-40B4-BE49-F238E27FC236}">
                <a16:creationId xmlns:a16="http://schemas.microsoft.com/office/drawing/2014/main" id="{A52E4CFC-5B38-1215-C46C-D2C9BEA7D467}"/>
              </a:ext>
            </a:extLst>
          </p:cNvPr>
          <p:cNvSpPr/>
          <p:nvPr/>
        </p:nvSpPr>
        <p:spPr>
          <a:xfrm>
            <a:off x="1252654" y="3624261"/>
            <a:ext cx="5496018" cy="849313"/>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pPr>
            <a:r>
              <a:rPr lang="en-IN" sz="2200">
                <a:solidFill>
                  <a:schemeClr val="tx1">
                    <a:lumMod val="75000"/>
                    <a:lumOff val="25000"/>
                  </a:schemeClr>
                </a:solidFill>
                <a:effectLst/>
                <a:latin typeface="+mn-lt"/>
                <a:ea typeface="Roboto" panose="02000000000000000000" pitchFamily="2" charset="0"/>
                <a:cs typeface="Roboto" panose="02000000000000000000" pitchFamily="2" charset="0"/>
              </a:rPr>
              <a:t>Data drift </a:t>
            </a:r>
            <a:r>
              <a:rPr lang="en-IN" sz="2200">
                <a:solidFill>
                  <a:schemeClr val="tx1">
                    <a:lumMod val="75000"/>
                    <a:lumOff val="25000"/>
                  </a:schemeClr>
                </a:solidFill>
                <a:latin typeface="+mn-lt"/>
                <a:ea typeface="Roboto" panose="02000000000000000000" pitchFamily="2" charset="0"/>
                <a:cs typeface="Roboto" panose="02000000000000000000" pitchFamily="2" charset="0"/>
              </a:rPr>
              <a:t>m</a:t>
            </a:r>
            <a:r>
              <a:rPr lang="en-IN" sz="2200">
                <a:solidFill>
                  <a:schemeClr val="tx1">
                    <a:lumMod val="75000"/>
                    <a:lumOff val="25000"/>
                  </a:schemeClr>
                </a:solidFill>
                <a:effectLst/>
                <a:latin typeface="+mn-lt"/>
                <a:ea typeface="Roboto" panose="02000000000000000000" pitchFamily="2" charset="0"/>
                <a:cs typeface="Roboto" panose="02000000000000000000" pitchFamily="2" charset="0"/>
              </a:rPr>
              <a:t>onitoring</a:t>
            </a:r>
            <a:endParaRPr lang="en-IN" sz="2200">
              <a:solidFill>
                <a:schemeClr val="tx1">
                  <a:lumMod val="75000"/>
                  <a:lumOff val="25000"/>
                </a:schemeClr>
              </a:solidFill>
              <a:latin typeface="+mn-lt"/>
            </a:endParaRPr>
          </a:p>
        </p:txBody>
      </p:sp>
      <p:sp>
        <p:nvSpPr>
          <p:cNvPr id="13" name="Rectangle: Rounded Corners 12">
            <a:extLst>
              <a:ext uri="{FF2B5EF4-FFF2-40B4-BE49-F238E27FC236}">
                <a16:creationId xmlns:a16="http://schemas.microsoft.com/office/drawing/2014/main" id="{5C6A17FB-3E18-16EF-7E9C-020DE5BA45C7}"/>
              </a:ext>
            </a:extLst>
          </p:cNvPr>
          <p:cNvSpPr/>
          <p:nvPr/>
        </p:nvSpPr>
        <p:spPr>
          <a:xfrm>
            <a:off x="1212850" y="4473575"/>
            <a:ext cx="13830300" cy="1046162"/>
          </a:xfrm>
          <a:prstGeom prst="roundRect">
            <a:avLst/>
          </a:prstGeom>
          <a:solidFill>
            <a:schemeClr val="bg1"/>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2400" b="0" i="0">
              <a:solidFill>
                <a:schemeClr val="tx1">
                  <a:lumMod val="75000"/>
                  <a:lumOff val="25000"/>
                </a:schemeClr>
              </a:solidFill>
              <a:effectLst/>
              <a:latin typeface="+mj-lt"/>
            </a:endParaRPr>
          </a:p>
        </p:txBody>
      </p:sp>
      <p:sp>
        <p:nvSpPr>
          <p:cNvPr id="18" name="Rectangle: Rounded Corners 17">
            <a:extLst>
              <a:ext uri="{FF2B5EF4-FFF2-40B4-BE49-F238E27FC236}">
                <a16:creationId xmlns:a16="http://schemas.microsoft.com/office/drawing/2014/main" id="{AE2CD5C0-D077-DB7B-2C6A-7C6F0532F054}"/>
              </a:ext>
            </a:extLst>
          </p:cNvPr>
          <p:cNvSpPr/>
          <p:nvPr/>
        </p:nvSpPr>
        <p:spPr>
          <a:xfrm>
            <a:off x="1274947" y="6046447"/>
            <a:ext cx="5496018" cy="849313"/>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rtl="0">
              <a:lnSpc>
                <a:spcPct val="115000"/>
              </a:lnSpc>
              <a:spcBef>
                <a:spcPts val="0"/>
              </a:spcBef>
              <a:spcAft>
                <a:spcPts val="0"/>
              </a:spcAft>
              <a:buNone/>
            </a:pPr>
            <a:r>
              <a:rPr lang="en-US" sz="2200">
                <a:solidFill>
                  <a:schemeClr val="tx1">
                    <a:lumMod val="75000"/>
                    <a:lumOff val="25000"/>
                  </a:schemeClr>
                </a:solidFill>
                <a:latin typeface="+mj-lt"/>
              </a:rPr>
              <a:t>A/B testing</a:t>
            </a:r>
            <a:endParaRPr lang="en-IN" sz="2200">
              <a:solidFill>
                <a:schemeClr val="tx1">
                  <a:lumMod val="75000"/>
                  <a:lumOff val="25000"/>
                </a:schemeClr>
              </a:solidFill>
              <a:latin typeface="+mj-lt"/>
            </a:endParaRPr>
          </a:p>
        </p:txBody>
      </p:sp>
      <p:sp>
        <p:nvSpPr>
          <p:cNvPr id="19" name="Rectangle: Rounded Corners 18">
            <a:extLst>
              <a:ext uri="{FF2B5EF4-FFF2-40B4-BE49-F238E27FC236}">
                <a16:creationId xmlns:a16="http://schemas.microsoft.com/office/drawing/2014/main" id="{473DE468-55EE-B463-E083-AB18836F1723}"/>
              </a:ext>
            </a:extLst>
          </p:cNvPr>
          <p:cNvSpPr/>
          <p:nvPr/>
        </p:nvSpPr>
        <p:spPr>
          <a:xfrm>
            <a:off x="1212850" y="6895761"/>
            <a:ext cx="13830300" cy="1046162"/>
          </a:xfrm>
          <a:prstGeom prst="roundRect">
            <a:avLst/>
          </a:prstGeom>
          <a:solidFill>
            <a:schemeClr val="bg1"/>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l">
              <a:lnSpc>
                <a:spcPct val="115000"/>
              </a:lnSpc>
              <a:buFont typeface="Arial" panose="020B0604020202020204" pitchFamily="34" charset="0"/>
              <a:buChar char="•"/>
            </a:pPr>
            <a:r>
              <a:rPr lang="en-US" sz="2200" b="0" i="0">
                <a:solidFill>
                  <a:schemeClr val="tx1">
                    <a:lumMod val="75000"/>
                    <a:lumOff val="25000"/>
                  </a:schemeClr>
                </a:solidFill>
                <a:effectLst/>
                <a:latin typeface="Open Sans" pitchFamily="2" charset="0"/>
              </a:rPr>
              <a:t>Run real-world scenarios to compare new and current models</a:t>
            </a:r>
          </a:p>
          <a:p>
            <a:pPr marL="342900" indent="-342900" algn="l">
              <a:lnSpc>
                <a:spcPct val="115000"/>
              </a:lnSpc>
              <a:buFont typeface="Arial" panose="020B0604020202020204" pitchFamily="34" charset="0"/>
              <a:buChar char="•"/>
            </a:pPr>
            <a:r>
              <a:rPr lang="en-US" sz="2200" b="0" i="0">
                <a:solidFill>
                  <a:schemeClr val="tx1">
                    <a:lumMod val="75000"/>
                    <a:lumOff val="25000"/>
                  </a:schemeClr>
                </a:solidFill>
                <a:effectLst/>
                <a:latin typeface="Open Sans" pitchFamily="2" charset="0"/>
              </a:rPr>
              <a:t>Utilize its results to identify the most effective model</a:t>
            </a:r>
          </a:p>
        </p:txBody>
      </p:sp>
      <p:sp>
        <p:nvSpPr>
          <p:cNvPr id="21" name="TextBox 20">
            <a:extLst>
              <a:ext uri="{FF2B5EF4-FFF2-40B4-BE49-F238E27FC236}">
                <a16:creationId xmlns:a16="http://schemas.microsoft.com/office/drawing/2014/main" id="{75B7987A-C1E8-4960-D82E-C4FC39C21F81}"/>
              </a:ext>
            </a:extLst>
          </p:cNvPr>
          <p:cNvSpPr txBox="1"/>
          <p:nvPr/>
        </p:nvSpPr>
        <p:spPr>
          <a:xfrm>
            <a:off x="1299956" y="4573399"/>
            <a:ext cx="13656089" cy="846514"/>
          </a:xfrm>
          <a:prstGeom prst="rect">
            <a:avLst/>
          </a:prstGeom>
          <a:noFill/>
        </p:spPr>
        <p:txBody>
          <a:bodyPr wrap="square" rtlCol="0">
            <a:spAutoFit/>
          </a:bodyPr>
          <a:lstStyle/>
          <a:p>
            <a:pPr marL="342900" indent="-342900" algn="l">
              <a:lnSpc>
                <a:spcPct val="115000"/>
              </a:lnSpc>
              <a:buFont typeface="Arial" panose="020B0604020202020204" pitchFamily="34" charset="0"/>
              <a:buChar char="•"/>
            </a:pPr>
            <a:r>
              <a:rPr lang="en-US" sz="2200" b="0" i="0">
                <a:solidFill>
                  <a:schemeClr val="tx1">
                    <a:lumMod val="75000"/>
                    <a:lumOff val="25000"/>
                  </a:schemeClr>
                </a:solidFill>
                <a:effectLst/>
                <a:latin typeface="Open Sans" pitchFamily="2" charset="0"/>
              </a:rPr>
              <a:t>Monitor for changes in input data distribution</a:t>
            </a:r>
          </a:p>
          <a:p>
            <a:pPr marL="342900" indent="-342900" algn="l">
              <a:lnSpc>
                <a:spcPct val="115000"/>
              </a:lnSpc>
              <a:buFont typeface="Arial" panose="020B0604020202020204" pitchFamily="34" charset="0"/>
              <a:buChar char="•"/>
            </a:pPr>
            <a:r>
              <a:rPr lang="en-US" sz="2200" b="0" i="0">
                <a:solidFill>
                  <a:schemeClr val="tx1">
                    <a:lumMod val="75000"/>
                    <a:lumOff val="25000"/>
                  </a:schemeClr>
                </a:solidFill>
                <a:effectLst/>
                <a:latin typeface="Open Sans" pitchFamily="2" charset="0"/>
              </a:rPr>
              <a:t>Modify the model as necessary to maintain performance in changing data environments</a:t>
            </a:r>
          </a:p>
        </p:txBody>
      </p:sp>
    </p:spTree>
    <p:extLst>
      <p:ext uri="{BB962C8B-B14F-4D97-AF65-F5344CB8AC3E}">
        <p14:creationId xmlns:p14="http://schemas.microsoft.com/office/powerpoint/2010/main" val="21328911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2635F2-28B0-3FDF-CB57-854C96976352}"/>
              </a:ext>
            </a:extLst>
          </p:cNvPr>
          <p:cNvSpPr>
            <a:spLocks noGrp="1"/>
          </p:cNvSpPr>
          <p:nvPr>
            <p:ph type="title"/>
          </p:nvPr>
        </p:nvSpPr>
        <p:spPr>
          <a:xfrm>
            <a:off x="-10160" y="113578"/>
            <a:ext cx="16276320" cy="687244"/>
          </a:xfrm>
        </p:spPr>
        <p:txBody>
          <a:bodyPr/>
          <a:lstStyle/>
          <a:p>
            <a:r>
              <a:rPr lang="en-US"/>
              <a:t>Model Monitoring and Upkeep: Stages</a:t>
            </a:r>
            <a:endParaRPr lang="en-IN"/>
          </a:p>
        </p:txBody>
      </p:sp>
      <p:sp>
        <p:nvSpPr>
          <p:cNvPr id="6" name="Brandline_LVC">
            <a:extLst>
              <a:ext uri="{FF2B5EF4-FFF2-40B4-BE49-F238E27FC236}">
                <a16:creationId xmlns:a16="http://schemas.microsoft.com/office/drawing/2014/main" id="{D599C77F-A0F6-D1E8-4236-CD680EFF6987}"/>
              </a:ext>
            </a:extLst>
          </p:cNvPr>
          <p:cNvSpPr/>
          <p:nvPr/>
        </p:nvSpPr>
        <p:spPr>
          <a:xfrm>
            <a:off x="3937000" y="816324"/>
            <a:ext cx="840097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A330F095-F7AF-9E3C-DEFF-334A909609BE}"/>
              </a:ext>
            </a:extLst>
          </p:cNvPr>
          <p:cNvGrpSpPr/>
          <p:nvPr/>
        </p:nvGrpSpPr>
        <p:grpSpPr>
          <a:xfrm>
            <a:off x="1212850" y="1202077"/>
            <a:ext cx="13830300" cy="6739847"/>
            <a:chOff x="812800" y="1503568"/>
            <a:chExt cx="13830300" cy="6739847"/>
          </a:xfrm>
        </p:grpSpPr>
        <p:sp>
          <p:nvSpPr>
            <p:cNvPr id="8" name="Rectangle: Rounded Corners 7">
              <a:extLst>
                <a:ext uri="{FF2B5EF4-FFF2-40B4-BE49-F238E27FC236}">
                  <a16:creationId xmlns:a16="http://schemas.microsoft.com/office/drawing/2014/main" id="{AF45F02A-1896-9B35-F46C-7BECC1CBD608}"/>
                </a:ext>
              </a:extLst>
            </p:cNvPr>
            <p:cNvSpPr/>
            <p:nvPr/>
          </p:nvSpPr>
          <p:spPr>
            <a:xfrm>
              <a:off x="852605" y="1503568"/>
              <a:ext cx="5496018" cy="849313"/>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pPr>
              <a:r>
                <a:rPr lang="en-US" sz="2200">
                  <a:solidFill>
                    <a:schemeClr val="tx1">
                      <a:lumMod val="75000"/>
                      <a:lumOff val="25000"/>
                    </a:schemeClr>
                  </a:solidFill>
                  <a:latin typeface="+mn-lt"/>
                </a:rPr>
                <a:t>Retraining and model updating</a:t>
              </a:r>
              <a:endParaRPr lang="en-IN" sz="2200">
                <a:solidFill>
                  <a:schemeClr val="tx1">
                    <a:lumMod val="75000"/>
                    <a:lumOff val="25000"/>
                  </a:schemeClr>
                </a:solidFill>
                <a:latin typeface="+mn-lt"/>
              </a:endParaRPr>
            </a:p>
          </p:txBody>
        </p:sp>
        <p:sp>
          <p:nvSpPr>
            <p:cNvPr id="10" name="Rectangle: Rounded Corners 9">
              <a:extLst>
                <a:ext uri="{FF2B5EF4-FFF2-40B4-BE49-F238E27FC236}">
                  <a16:creationId xmlns:a16="http://schemas.microsoft.com/office/drawing/2014/main" id="{F0FF7903-DF2A-10D1-820F-D8C23E155ACF}"/>
                </a:ext>
              </a:extLst>
            </p:cNvPr>
            <p:cNvSpPr/>
            <p:nvPr/>
          </p:nvSpPr>
          <p:spPr>
            <a:xfrm>
              <a:off x="812800" y="2352882"/>
              <a:ext cx="13830300" cy="1046162"/>
            </a:xfrm>
            <a:prstGeom prst="roundRect">
              <a:avLst/>
            </a:prstGeom>
            <a:solidFill>
              <a:schemeClr val="bg1"/>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l">
                <a:lnSpc>
                  <a:spcPct val="115000"/>
                </a:lnSpc>
                <a:buFont typeface="Arial" panose="020B0604020202020204" pitchFamily="34" charset="0"/>
                <a:buChar char="•"/>
              </a:pPr>
              <a:r>
                <a:rPr lang="en-US" sz="2200" b="0" i="0">
                  <a:solidFill>
                    <a:schemeClr val="tx1">
                      <a:lumMod val="75000"/>
                      <a:lumOff val="25000"/>
                    </a:schemeClr>
                  </a:solidFill>
                  <a:effectLst/>
                  <a:latin typeface="Open Sans" pitchFamily="2" charset="0"/>
                </a:rPr>
                <a:t>Regularly retrain and update models based on performance, data drift, and new data</a:t>
              </a:r>
            </a:p>
            <a:p>
              <a:pPr marL="342900" indent="-342900" algn="l">
                <a:lnSpc>
                  <a:spcPct val="115000"/>
                </a:lnSpc>
                <a:buFont typeface="Arial" panose="020B0604020202020204" pitchFamily="34" charset="0"/>
                <a:buChar char="•"/>
              </a:pPr>
              <a:r>
                <a:rPr lang="en-US" sz="2200" b="0" i="0">
                  <a:solidFill>
                    <a:schemeClr val="tx1">
                      <a:lumMod val="75000"/>
                      <a:lumOff val="25000"/>
                    </a:schemeClr>
                  </a:solidFill>
                  <a:effectLst/>
                  <a:latin typeface="Open Sans" pitchFamily="2" charset="0"/>
                </a:rPr>
                <a:t>Validate and redeploy superior models</a:t>
              </a:r>
            </a:p>
          </p:txBody>
        </p:sp>
        <p:sp>
          <p:nvSpPr>
            <p:cNvPr id="12" name="Rectangle: Rounded Corners 11">
              <a:extLst>
                <a:ext uri="{FF2B5EF4-FFF2-40B4-BE49-F238E27FC236}">
                  <a16:creationId xmlns:a16="http://schemas.microsoft.com/office/drawing/2014/main" id="{A52E4CFC-5B38-1215-C46C-D2C9BEA7D467}"/>
                </a:ext>
              </a:extLst>
            </p:cNvPr>
            <p:cNvSpPr/>
            <p:nvPr/>
          </p:nvSpPr>
          <p:spPr>
            <a:xfrm>
              <a:off x="857094" y="3925753"/>
              <a:ext cx="4996380" cy="849313"/>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pPr>
              <a:r>
                <a:rPr lang="en-US" sz="2200">
                  <a:solidFill>
                    <a:schemeClr val="tx1">
                      <a:lumMod val="75000"/>
                      <a:lumOff val="25000"/>
                    </a:schemeClr>
                  </a:solidFill>
                  <a:latin typeface="+mj-lt"/>
                </a:rPr>
                <a:t>CI/CD</a:t>
              </a:r>
              <a:endParaRPr lang="en-IN" sz="2200">
                <a:solidFill>
                  <a:schemeClr val="tx1">
                    <a:lumMod val="75000"/>
                    <a:lumOff val="25000"/>
                  </a:schemeClr>
                </a:solidFill>
                <a:latin typeface="+mj-lt"/>
              </a:endParaRPr>
            </a:p>
          </p:txBody>
        </p:sp>
        <p:sp>
          <p:nvSpPr>
            <p:cNvPr id="13" name="Rectangle: Rounded Corners 12">
              <a:extLst>
                <a:ext uri="{FF2B5EF4-FFF2-40B4-BE49-F238E27FC236}">
                  <a16:creationId xmlns:a16="http://schemas.microsoft.com/office/drawing/2014/main" id="{5C6A17FB-3E18-16EF-7E9C-020DE5BA45C7}"/>
                </a:ext>
              </a:extLst>
            </p:cNvPr>
            <p:cNvSpPr/>
            <p:nvPr/>
          </p:nvSpPr>
          <p:spPr>
            <a:xfrm>
              <a:off x="812800" y="4775067"/>
              <a:ext cx="13830300" cy="1046162"/>
            </a:xfrm>
            <a:prstGeom prst="roundRect">
              <a:avLst/>
            </a:prstGeom>
            <a:solidFill>
              <a:schemeClr val="bg1"/>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l">
                <a:lnSpc>
                  <a:spcPct val="115000"/>
                </a:lnSpc>
                <a:buFont typeface="Arial" panose="020B0604020202020204" pitchFamily="34" charset="0"/>
                <a:buChar char="•"/>
              </a:pPr>
              <a:r>
                <a:rPr lang="en-US" sz="2200" b="0" i="0">
                  <a:solidFill>
                    <a:schemeClr val="tx1">
                      <a:lumMod val="75000"/>
                      <a:lumOff val="25000"/>
                    </a:schemeClr>
                  </a:solidFill>
                  <a:effectLst/>
                  <a:latin typeface="Open Sans" pitchFamily="2" charset="0"/>
                </a:rPr>
                <a:t>Employ CI/CD pipelines for automated retraining, testing, and deployment</a:t>
              </a:r>
            </a:p>
            <a:p>
              <a:pPr marL="342900" indent="-342900" algn="l">
                <a:lnSpc>
                  <a:spcPct val="115000"/>
                </a:lnSpc>
                <a:buFont typeface="Arial" panose="020B0604020202020204" pitchFamily="34" charset="0"/>
                <a:buChar char="•"/>
              </a:pPr>
              <a:r>
                <a:rPr lang="en-US" sz="2200" b="0" i="0">
                  <a:solidFill>
                    <a:schemeClr val="tx1">
                      <a:lumMod val="75000"/>
                      <a:lumOff val="25000"/>
                    </a:schemeClr>
                  </a:solidFill>
                  <a:effectLst/>
                  <a:latin typeface="Open Sans" pitchFamily="2" charset="0"/>
                </a:rPr>
                <a:t>Implement CI/CD for efficient machine-learning operations</a:t>
              </a:r>
            </a:p>
          </p:txBody>
        </p:sp>
        <p:sp>
          <p:nvSpPr>
            <p:cNvPr id="18" name="Rectangle: Rounded Corners 17">
              <a:extLst>
                <a:ext uri="{FF2B5EF4-FFF2-40B4-BE49-F238E27FC236}">
                  <a16:creationId xmlns:a16="http://schemas.microsoft.com/office/drawing/2014/main" id="{AE2CD5C0-D077-DB7B-2C6A-7C6F0532F054}"/>
                </a:ext>
              </a:extLst>
            </p:cNvPr>
            <p:cNvSpPr/>
            <p:nvPr/>
          </p:nvSpPr>
          <p:spPr>
            <a:xfrm>
              <a:off x="879392" y="6347939"/>
              <a:ext cx="4996380" cy="849313"/>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rtl="0">
                <a:lnSpc>
                  <a:spcPct val="115000"/>
                </a:lnSpc>
                <a:spcBef>
                  <a:spcPts val="0"/>
                </a:spcBef>
                <a:spcAft>
                  <a:spcPts val="0"/>
                </a:spcAft>
                <a:buNone/>
              </a:pPr>
              <a:r>
                <a:rPr lang="en-US" sz="2200">
                  <a:solidFill>
                    <a:schemeClr val="tx1">
                      <a:lumMod val="75000"/>
                      <a:lumOff val="25000"/>
                    </a:schemeClr>
                  </a:solidFill>
                  <a:latin typeface="+mj-lt"/>
                </a:rPr>
                <a:t>Feedback loop</a:t>
              </a:r>
              <a:endParaRPr lang="en-IN" sz="2200">
                <a:solidFill>
                  <a:schemeClr val="tx1">
                    <a:lumMod val="75000"/>
                    <a:lumOff val="25000"/>
                  </a:schemeClr>
                </a:solidFill>
                <a:latin typeface="+mj-lt"/>
              </a:endParaRPr>
            </a:p>
          </p:txBody>
        </p:sp>
        <p:sp>
          <p:nvSpPr>
            <p:cNvPr id="19" name="Rectangle: Rounded Corners 18">
              <a:extLst>
                <a:ext uri="{FF2B5EF4-FFF2-40B4-BE49-F238E27FC236}">
                  <a16:creationId xmlns:a16="http://schemas.microsoft.com/office/drawing/2014/main" id="{473DE468-55EE-B463-E083-AB18836F1723}"/>
                </a:ext>
              </a:extLst>
            </p:cNvPr>
            <p:cNvSpPr/>
            <p:nvPr/>
          </p:nvSpPr>
          <p:spPr>
            <a:xfrm>
              <a:off x="812800" y="7197253"/>
              <a:ext cx="13830300" cy="1046162"/>
            </a:xfrm>
            <a:prstGeom prst="roundRect">
              <a:avLst/>
            </a:prstGeom>
            <a:solidFill>
              <a:schemeClr val="bg1"/>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l">
                <a:lnSpc>
                  <a:spcPct val="115000"/>
                </a:lnSpc>
                <a:buFont typeface="Arial" panose="020B0604020202020204" pitchFamily="34" charset="0"/>
                <a:buChar char="•"/>
              </a:pPr>
              <a:r>
                <a:rPr lang="en-US" sz="2200" b="0" i="0">
                  <a:solidFill>
                    <a:schemeClr val="tx1">
                      <a:lumMod val="75000"/>
                      <a:lumOff val="25000"/>
                    </a:schemeClr>
                  </a:solidFill>
                  <a:effectLst/>
                  <a:latin typeface="Open Sans" pitchFamily="2" charset="0"/>
                </a:rPr>
                <a:t>Utilize feedback from actual outcomes for model refinement</a:t>
              </a:r>
            </a:p>
            <a:p>
              <a:pPr marL="342900" indent="-342900" algn="l">
                <a:lnSpc>
                  <a:spcPct val="115000"/>
                </a:lnSpc>
                <a:buFont typeface="Arial" panose="020B0604020202020204" pitchFamily="34" charset="0"/>
                <a:buChar char="•"/>
              </a:pPr>
              <a:r>
                <a:rPr lang="en-US" sz="2200" b="0" i="0">
                  <a:solidFill>
                    <a:schemeClr val="tx1">
                      <a:lumMod val="75000"/>
                      <a:lumOff val="25000"/>
                    </a:schemeClr>
                  </a:solidFill>
                  <a:effectLst/>
                  <a:latin typeface="Open Sans" pitchFamily="2" charset="0"/>
                </a:rPr>
                <a:t>Recognize the crucial role of feedback in model improvement</a:t>
              </a:r>
            </a:p>
          </p:txBody>
        </p:sp>
      </p:grpSp>
    </p:spTree>
    <p:extLst>
      <p:ext uri="{BB962C8B-B14F-4D97-AF65-F5344CB8AC3E}">
        <p14:creationId xmlns:p14="http://schemas.microsoft.com/office/powerpoint/2010/main" val="3820657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9EB17C61-05F8-392F-4048-1233AC59FDAE}"/>
              </a:ext>
            </a:extLst>
          </p:cNvPr>
          <p:cNvSpPr>
            <a:spLocks noGrp="1"/>
          </p:cNvSpPr>
          <p:nvPr>
            <p:ph type="body" idx="10"/>
          </p:nvPr>
        </p:nvSpPr>
        <p:spPr>
          <a:xfrm>
            <a:off x="896257" y="4114800"/>
            <a:ext cx="14463486" cy="914400"/>
          </a:xfrm>
        </p:spPr>
        <p:txBody>
          <a:bodyPr anchor="ctr"/>
          <a:lstStyle/>
          <a:p>
            <a:pPr rtl="0">
              <a:lnSpc>
                <a:spcPct val="115000"/>
              </a:lnSpc>
              <a:spcBef>
                <a:spcPts val="0"/>
              </a:spcBef>
              <a:spcAft>
                <a:spcPts val="0"/>
              </a:spcAft>
            </a:pPr>
            <a:r>
              <a:rPr lang="en-US">
                <a:latin typeface="Open Sans Bold" panose="020B0806030504020204" pitchFamily="34" charset="0"/>
              </a:rPr>
              <a:t>Overview of Deployment Aspects</a:t>
            </a:r>
            <a:endParaRPr lang="en-US" strike="sngStrike">
              <a:latin typeface="Open Sans Bold" panose="020B0806030504020204" pitchFamily="34" charset="0"/>
            </a:endParaRPr>
          </a:p>
        </p:txBody>
      </p:sp>
    </p:spTree>
    <p:extLst>
      <p:ext uri="{BB962C8B-B14F-4D97-AF65-F5344CB8AC3E}">
        <p14:creationId xmlns:p14="http://schemas.microsoft.com/office/powerpoint/2010/main" val="23392194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5C97D6-98FE-A1FF-CCD8-7F0D183EAE02}"/>
              </a:ext>
            </a:extLst>
          </p:cNvPr>
          <p:cNvSpPr>
            <a:spLocks noGrp="1"/>
          </p:cNvSpPr>
          <p:nvPr>
            <p:ph type="title"/>
          </p:nvPr>
        </p:nvSpPr>
        <p:spPr>
          <a:xfrm>
            <a:off x="-10160" y="229878"/>
            <a:ext cx="16276320" cy="687244"/>
          </a:xfrm>
        </p:spPr>
        <p:txBody>
          <a:bodyPr/>
          <a:lstStyle/>
          <a:p>
            <a:r>
              <a:rPr lang="en-IN"/>
              <a:t>Overview of Deployment Aspects</a:t>
            </a:r>
          </a:p>
        </p:txBody>
      </p:sp>
      <p:sp>
        <p:nvSpPr>
          <p:cNvPr id="72" name="Brandline_LVC">
            <a:extLst>
              <a:ext uri="{FF2B5EF4-FFF2-40B4-BE49-F238E27FC236}">
                <a16:creationId xmlns:a16="http://schemas.microsoft.com/office/drawing/2014/main" id="{A75A3DDA-87D5-9EE8-9EAD-7D5C3F8BF7BF}"/>
              </a:ext>
            </a:extLst>
          </p:cNvPr>
          <p:cNvSpPr/>
          <p:nvPr/>
        </p:nvSpPr>
        <p:spPr>
          <a:xfrm>
            <a:off x="4483100" y="816324"/>
            <a:ext cx="730662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7D3AD7D3-5B2C-5128-3FBB-75A8FB797BCC}"/>
              </a:ext>
            </a:extLst>
          </p:cNvPr>
          <p:cNvSpPr/>
          <p:nvPr/>
        </p:nvSpPr>
        <p:spPr>
          <a:xfrm>
            <a:off x="7097968" y="2641600"/>
            <a:ext cx="7822364" cy="3860800"/>
          </a:xfrm>
          <a:prstGeom prst="roundRect">
            <a:avLst>
              <a:gd name="adj" fmla="val 9825"/>
            </a:avLst>
          </a:prstGeom>
          <a:solidFill>
            <a:srgbClr val="FFF0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nSpc>
                <a:spcPct val="115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rPr>
              <a:t>It refers to the considerations, processes, and best practices involved in taking a trained machine-learning model and making it available in a real-world setting.  </a:t>
            </a:r>
          </a:p>
          <a:p>
            <a:pPr>
              <a:lnSpc>
                <a:spcPct val="115000"/>
              </a:lnSpc>
            </a:pPr>
            <a:endParaRPr lang="en-US" sz="2200" dirty="0">
              <a:solidFill>
                <a:schemeClr val="tx1">
                  <a:lumMod val="75000"/>
                  <a:lumOff val="25000"/>
                </a:schemeClr>
              </a:solidFill>
              <a:latin typeface="Open Sans" panose="020B0606030504020204" pitchFamily="34" charset="0"/>
            </a:endParaRPr>
          </a:p>
          <a:p>
            <a:pPr marL="342900" indent="-342900">
              <a:lnSpc>
                <a:spcPct val="115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rPr>
              <a:t>Deploying a machine learning model requires intense planning to ensure that the model works effectively, efficiently, and reliably in production. </a:t>
            </a:r>
          </a:p>
        </p:txBody>
      </p:sp>
      <p:pic>
        <p:nvPicPr>
          <p:cNvPr id="2" name="Picture 1" descr="A person and person working on a machine&#10;&#10;Description automatically generated">
            <a:extLst>
              <a:ext uri="{FF2B5EF4-FFF2-40B4-BE49-F238E27FC236}">
                <a16:creationId xmlns:a16="http://schemas.microsoft.com/office/drawing/2014/main" id="{5C27FBFD-0ADB-F09D-4DBA-466B62CF082F}"/>
              </a:ext>
            </a:extLst>
          </p:cNvPr>
          <p:cNvPicPr>
            <a:picLocks noChangeAspect="1"/>
          </p:cNvPicPr>
          <p:nvPr/>
        </p:nvPicPr>
        <p:blipFill>
          <a:blip r:embed="rId3"/>
          <a:stretch>
            <a:fillRect/>
          </a:stretch>
        </p:blipFill>
        <p:spPr>
          <a:xfrm>
            <a:off x="1384609" y="2870405"/>
            <a:ext cx="4710692" cy="3352089"/>
          </a:xfrm>
          <a:prstGeom prst="rect">
            <a:avLst/>
          </a:prstGeom>
        </p:spPr>
      </p:pic>
    </p:spTree>
    <p:extLst>
      <p:ext uri="{BB962C8B-B14F-4D97-AF65-F5344CB8AC3E}">
        <p14:creationId xmlns:p14="http://schemas.microsoft.com/office/powerpoint/2010/main" val="14624907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5C97D6-98FE-A1FF-CCD8-7F0D183EAE02}"/>
              </a:ext>
            </a:extLst>
          </p:cNvPr>
          <p:cNvSpPr>
            <a:spLocks noGrp="1"/>
          </p:cNvSpPr>
          <p:nvPr>
            <p:ph type="title"/>
          </p:nvPr>
        </p:nvSpPr>
        <p:spPr>
          <a:xfrm>
            <a:off x="-10160" y="229878"/>
            <a:ext cx="16276320" cy="687244"/>
          </a:xfrm>
        </p:spPr>
        <p:txBody>
          <a:bodyPr/>
          <a:lstStyle/>
          <a:p>
            <a:r>
              <a:rPr lang="en-IN"/>
              <a:t>Key Aspects of Deployment</a:t>
            </a:r>
          </a:p>
        </p:txBody>
      </p:sp>
      <p:sp>
        <p:nvSpPr>
          <p:cNvPr id="2" name="Rectangle: Rounded Corners 1">
            <a:extLst>
              <a:ext uri="{FF2B5EF4-FFF2-40B4-BE49-F238E27FC236}">
                <a16:creationId xmlns:a16="http://schemas.microsoft.com/office/drawing/2014/main" id="{7C12432E-1245-D290-0D2C-BD0415A7A356}"/>
              </a:ext>
            </a:extLst>
          </p:cNvPr>
          <p:cNvSpPr/>
          <p:nvPr/>
        </p:nvSpPr>
        <p:spPr>
          <a:xfrm>
            <a:off x="1886528" y="1869071"/>
            <a:ext cx="5421745" cy="747032"/>
          </a:xfrm>
          <a:prstGeom prst="roundRect">
            <a:avLst/>
          </a:prstGeom>
          <a:solidFill>
            <a:srgbClr val="F9B4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i="0">
                <a:solidFill>
                  <a:schemeClr val="tx1">
                    <a:lumMod val="75000"/>
                    <a:lumOff val="25000"/>
                  </a:schemeClr>
                </a:solidFill>
                <a:effectLst/>
                <a:latin typeface="+mj-lt"/>
              </a:rPr>
              <a:t>Infrastructure considerations</a:t>
            </a:r>
            <a:endParaRPr lang="en-IN" sz="2200">
              <a:solidFill>
                <a:schemeClr val="tx1">
                  <a:lumMod val="75000"/>
                  <a:lumOff val="25000"/>
                </a:schemeClr>
              </a:solidFill>
              <a:latin typeface="+mj-lt"/>
            </a:endParaRPr>
          </a:p>
        </p:txBody>
      </p:sp>
      <p:sp>
        <p:nvSpPr>
          <p:cNvPr id="3" name="Rectangle: Rounded Corners 2">
            <a:extLst>
              <a:ext uri="{FF2B5EF4-FFF2-40B4-BE49-F238E27FC236}">
                <a16:creationId xmlns:a16="http://schemas.microsoft.com/office/drawing/2014/main" id="{663A9E1B-808D-E1AF-7068-8F3EED0B0F52}"/>
              </a:ext>
            </a:extLst>
          </p:cNvPr>
          <p:cNvSpPr/>
          <p:nvPr/>
        </p:nvSpPr>
        <p:spPr>
          <a:xfrm>
            <a:off x="1886528" y="3027890"/>
            <a:ext cx="5421745" cy="747032"/>
          </a:xfrm>
          <a:prstGeom prst="roundRect">
            <a:avLst/>
          </a:prstGeom>
          <a:solidFill>
            <a:srgbClr val="F9B4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a:solidFill>
                  <a:schemeClr val="tx1">
                    <a:lumMod val="75000"/>
                    <a:lumOff val="25000"/>
                  </a:schemeClr>
                </a:solidFill>
              </a:rPr>
              <a:t>Model packaging and serialization</a:t>
            </a:r>
          </a:p>
        </p:txBody>
      </p:sp>
      <p:sp>
        <p:nvSpPr>
          <p:cNvPr id="5" name="Rectangle: Rounded Corners 4">
            <a:extLst>
              <a:ext uri="{FF2B5EF4-FFF2-40B4-BE49-F238E27FC236}">
                <a16:creationId xmlns:a16="http://schemas.microsoft.com/office/drawing/2014/main" id="{3F80132B-8DCB-53AC-75D1-829555793148}"/>
              </a:ext>
            </a:extLst>
          </p:cNvPr>
          <p:cNvSpPr/>
          <p:nvPr/>
        </p:nvSpPr>
        <p:spPr>
          <a:xfrm>
            <a:off x="1886528" y="7659991"/>
            <a:ext cx="5421745" cy="747032"/>
          </a:xfrm>
          <a:prstGeom prst="roundRect">
            <a:avLst/>
          </a:prstGeom>
          <a:solidFill>
            <a:srgbClr val="F9B4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a:solidFill>
                  <a:schemeClr val="tx1">
                    <a:lumMod val="75000"/>
                    <a:lumOff val="25000"/>
                  </a:schemeClr>
                </a:solidFill>
              </a:rPr>
              <a:t>Versioning and rollback</a:t>
            </a:r>
          </a:p>
        </p:txBody>
      </p:sp>
      <p:sp>
        <p:nvSpPr>
          <p:cNvPr id="8" name="Rectangle: Rounded Corners 7">
            <a:extLst>
              <a:ext uri="{FF2B5EF4-FFF2-40B4-BE49-F238E27FC236}">
                <a16:creationId xmlns:a16="http://schemas.microsoft.com/office/drawing/2014/main" id="{683F766D-F4F9-33F5-07DE-00BF9F0CB97D}"/>
              </a:ext>
            </a:extLst>
          </p:cNvPr>
          <p:cNvSpPr/>
          <p:nvPr/>
        </p:nvSpPr>
        <p:spPr>
          <a:xfrm>
            <a:off x="1886528" y="4186709"/>
            <a:ext cx="5421745" cy="747032"/>
          </a:xfrm>
          <a:prstGeom prst="roundRect">
            <a:avLst/>
          </a:prstGeom>
          <a:solidFill>
            <a:srgbClr val="F9B4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a:solidFill>
                  <a:schemeClr val="tx1">
                    <a:lumMod val="75000"/>
                    <a:lumOff val="25000"/>
                  </a:schemeClr>
                </a:solidFill>
              </a:rPr>
              <a:t>Integration with existing systems</a:t>
            </a:r>
          </a:p>
        </p:txBody>
      </p:sp>
      <p:sp>
        <p:nvSpPr>
          <p:cNvPr id="22" name="Rectangle: Rounded Corners 21">
            <a:extLst>
              <a:ext uri="{FF2B5EF4-FFF2-40B4-BE49-F238E27FC236}">
                <a16:creationId xmlns:a16="http://schemas.microsoft.com/office/drawing/2014/main" id="{69A8979F-DDD8-DBFA-2A03-88EE745A5118}"/>
              </a:ext>
            </a:extLst>
          </p:cNvPr>
          <p:cNvSpPr/>
          <p:nvPr/>
        </p:nvSpPr>
        <p:spPr>
          <a:xfrm>
            <a:off x="1886528" y="6504347"/>
            <a:ext cx="5421745" cy="747032"/>
          </a:xfrm>
          <a:prstGeom prst="roundRect">
            <a:avLst/>
          </a:prstGeom>
          <a:solidFill>
            <a:srgbClr val="F9B4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a:solidFill>
                  <a:schemeClr val="tx1">
                    <a:lumMod val="75000"/>
                    <a:lumOff val="25000"/>
                  </a:schemeClr>
                </a:solidFill>
              </a:rPr>
              <a:t>Error handling and logging</a:t>
            </a:r>
          </a:p>
        </p:txBody>
      </p:sp>
      <p:sp>
        <p:nvSpPr>
          <p:cNvPr id="24" name="Rectangle: Rounded Corners 23">
            <a:extLst>
              <a:ext uri="{FF2B5EF4-FFF2-40B4-BE49-F238E27FC236}">
                <a16:creationId xmlns:a16="http://schemas.microsoft.com/office/drawing/2014/main" id="{6E5B0EA3-B994-CF9F-C94D-A9715BA68F4C}"/>
              </a:ext>
            </a:extLst>
          </p:cNvPr>
          <p:cNvSpPr/>
          <p:nvPr/>
        </p:nvSpPr>
        <p:spPr>
          <a:xfrm>
            <a:off x="1886528" y="5345528"/>
            <a:ext cx="5421745" cy="747032"/>
          </a:xfrm>
          <a:prstGeom prst="roundRect">
            <a:avLst/>
          </a:prstGeom>
          <a:solidFill>
            <a:srgbClr val="F9B4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rPr>
              <a:t>Data preprocessing and input handling</a:t>
            </a:r>
            <a:endParaRPr lang="en-IN" sz="2200">
              <a:solidFill>
                <a:schemeClr val="tx1">
                  <a:lumMod val="75000"/>
                  <a:lumOff val="25000"/>
                </a:schemeClr>
              </a:solidFill>
            </a:endParaRPr>
          </a:p>
        </p:txBody>
      </p:sp>
      <p:sp>
        <p:nvSpPr>
          <p:cNvPr id="25" name="Rectangle: Rounded Corners 24">
            <a:extLst>
              <a:ext uri="{FF2B5EF4-FFF2-40B4-BE49-F238E27FC236}">
                <a16:creationId xmlns:a16="http://schemas.microsoft.com/office/drawing/2014/main" id="{67EC8E73-7B01-A9AC-576E-1F56CB1A1FCF}"/>
              </a:ext>
            </a:extLst>
          </p:cNvPr>
          <p:cNvSpPr/>
          <p:nvPr/>
        </p:nvSpPr>
        <p:spPr>
          <a:xfrm>
            <a:off x="8947728" y="1869071"/>
            <a:ext cx="5421745" cy="747032"/>
          </a:xfrm>
          <a:prstGeom prst="roundRect">
            <a:avLst/>
          </a:prstGeom>
          <a:solidFill>
            <a:srgbClr val="F9B4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a:solidFill>
                  <a:schemeClr val="tx1">
                    <a:lumMod val="75000"/>
                    <a:lumOff val="25000"/>
                  </a:schemeClr>
                </a:solidFill>
              </a:rPr>
              <a:t>Monitoring and performance metrics</a:t>
            </a:r>
          </a:p>
        </p:txBody>
      </p:sp>
      <p:sp>
        <p:nvSpPr>
          <p:cNvPr id="26" name="Rectangle: Rounded Corners 25">
            <a:extLst>
              <a:ext uri="{FF2B5EF4-FFF2-40B4-BE49-F238E27FC236}">
                <a16:creationId xmlns:a16="http://schemas.microsoft.com/office/drawing/2014/main" id="{29B19C6D-773F-0AF4-7136-000471E7F75E}"/>
              </a:ext>
            </a:extLst>
          </p:cNvPr>
          <p:cNvSpPr/>
          <p:nvPr/>
        </p:nvSpPr>
        <p:spPr>
          <a:xfrm>
            <a:off x="8947728" y="3027890"/>
            <a:ext cx="5421745" cy="747032"/>
          </a:xfrm>
          <a:prstGeom prst="roundRect">
            <a:avLst/>
          </a:prstGeom>
          <a:solidFill>
            <a:srgbClr val="F9B4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a:solidFill>
                  <a:schemeClr val="tx1">
                    <a:lumMod val="75000"/>
                    <a:lumOff val="25000"/>
                  </a:schemeClr>
                </a:solidFill>
              </a:rPr>
              <a:t>Security and privacy</a:t>
            </a:r>
          </a:p>
        </p:txBody>
      </p:sp>
      <p:sp>
        <p:nvSpPr>
          <p:cNvPr id="27" name="Rectangle: Rounded Corners 26">
            <a:extLst>
              <a:ext uri="{FF2B5EF4-FFF2-40B4-BE49-F238E27FC236}">
                <a16:creationId xmlns:a16="http://schemas.microsoft.com/office/drawing/2014/main" id="{6C3A5905-7EFF-D47E-EBE3-FC90A3F57DF2}"/>
              </a:ext>
            </a:extLst>
          </p:cNvPr>
          <p:cNvSpPr/>
          <p:nvPr/>
        </p:nvSpPr>
        <p:spPr>
          <a:xfrm>
            <a:off x="8947728" y="7659991"/>
            <a:ext cx="5421745" cy="747032"/>
          </a:xfrm>
          <a:prstGeom prst="roundRect">
            <a:avLst/>
          </a:prstGeom>
          <a:solidFill>
            <a:srgbClr val="F9B4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a:solidFill>
                  <a:schemeClr val="tx1">
                    <a:lumMod val="75000"/>
                    <a:lumOff val="25000"/>
                  </a:schemeClr>
                </a:solidFill>
              </a:rPr>
              <a:t>Compliance and legal considerations</a:t>
            </a:r>
          </a:p>
        </p:txBody>
      </p:sp>
      <p:sp>
        <p:nvSpPr>
          <p:cNvPr id="28" name="Rectangle: Rounded Corners 27">
            <a:extLst>
              <a:ext uri="{FF2B5EF4-FFF2-40B4-BE49-F238E27FC236}">
                <a16:creationId xmlns:a16="http://schemas.microsoft.com/office/drawing/2014/main" id="{7EC22296-7A61-7A59-AFB5-D657EFA59B1C}"/>
              </a:ext>
            </a:extLst>
          </p:cNvPr>
          <p:cNvSpPr/>
          <p:nvPr/>
        </p:nvSpPr>
        <p:spPr>
          <a:xfrm>
            <a:off x="8947728" y="4186709"/>
            <a:ext cx="5421745" cy="747032"/>
          </a:xfrm>
          <a:prstGeom prst="roundRect">
            <a:avLst/>
          </a:prstGeom>
          <a:solidFill>
            <a:srgbClr val="F9B4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a:solidFill>
                  <a:schemeClr val="tx1">
                    <a:lumMod val="75000"/>
                    <a:lumOff val="25000"/>
                  </a:schemeClr>
                </a:solidFill>
              </a:rPr>
              <a:t>Model updates and retraining</a:t>
            </a:r>
          </a:p>
        </p:txBody>
      </p:sp>
      <p:sp>
        <p:nvSpPr>
          <p:cNvPr id="29" name="Rectangle: Rounded Corners 28">
            <a:extLst>
              <a:ext uri="{FF2B5EF4-FFF2-40B4-BE49-F238E27FC236}">
                <a16:creationId xmlns:a16="http://schemas.microsoft.com/office/drawing/2014/main" id="{B9890851-FD35-6C1B-22A1-9F7F22E20AE9}"/>
              </a:ext>
            </a:extLst>
          </p:cNvPr>
          <p:cNvSpPr/>
          <p:nvPr/>
        </p:nvSpPr>
        <p:spPr>
          <a:xfrm>
            <a:off x="8947728" y="6504347"/>
            <a:ext cx="5421745" cy="747032"/>
          </a:xfrm>
          <a:prstGeom prst="roundRect">
            <a:avLst/>
          </a:prstGeom>
          <a:solidFill>
            <a:srgbClr val="F9B4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a:solidFill>
                  <a:schemeClr val="tx1">
                    <a:lumMod val="75000"/>
                    <a:lumOff val="25000"/>
                  </a:schemeClr>
                </a:solidFill>
              </a:rPr>
              <a:t>User acceptance testing (UAT)</a:t>
            </a:r>
          </a:p>
        </p:txBody>
      </p:sp>
      <p:sp>
        <p:nvSpPr>
          <p:cNvPr id="30" name="Rectangle: Rounded Corners 29">
            <a:extLst>
              <a:ext uri="{FF2B5EF4-FFF2-40B4-BE49-F238E27FC236}">
                <a16:creationId xmlns:a16="http://schemas.microsoft.com/office/drawing/2014/main" id="{5973EE5A-0E20-793E-4B2A-835486CF8D1E}"/>
              </a:ext>
            </a:extLst>
          </p:cNvPr>
          <p:cNvSpPr/>
          <p:nvPr/>
        </p:nvSpPr>
        <p:spPr>
          <a:xfrm>
            <a:off x="8947728" y="5345528"/>
            <a:ext cx="5421745" cy="747032"/>
          </a:xfrm>
          <a:prstGeom prst="roundRect">
            <a:avLst/>
          </a:prstGeom>
          <a:solidFill>
            <a:srgbClr val="F9B4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a:solidFill>
                  <a:schemeClr val="tx1">
                    <a:lumMod val="75000"/>
                    <a:lumOff val="25000"/>
                  </a:schemeClr>
                </a:solidFill>
              </a:rPr>
              <a:t>Documentation and communication</a:t>
            </a:r>
          </a:p>
        </p:txBody>
      </p:sp>
      <p:sp>
        <p:nvSpPr>
          <p:cNvPr id="7" name="Brandline_LVC">
            <a:extLst>
              <a:ext uri="{FF2B5EF4-FFF2-40B4-BE49-F238E27FC236}">
                <a16:creationId xmlns:a16="http://schemas.microsoft.com/office/drawing/2014/main" id="{D7529A46-0D07-7709-28AD-539A62171E24}"/>
              </a:ext>
            </a:extLst>
          </p:cNvPr>
          <p:cNvSpPr/>
          <p:nvPr/>
        </p:nvSpPr>
        <p:spPr>
          <a:xfrm>
            <a:off x="5118100" y="816324"/>
            <a:ext cx="601678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6213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9EB17C61-05F8-392F-4048-1233AC59FDAE}"/>
              </a:ext>
            </a:extLst>
          </p:cNvPr>
          <p:cNvSpPr>
            <a:spLocks noGrp="1"/>
          </p:cNvSpPr>
          <p:nvPr>
            <p:ph type="body" idx="10"/>
          </p:nvPr>
        </p:nvSpPr>
        <p:spPr/>
        <p:txBody>
          <a:bodyPr anchor="ctr"/>
          <a:lstStyle/>
          <a:p>
            <a:pPr>
              <a:lnSpc>
                <a:spcPct val="115000"/>
              </a:lnSpc>
            </a:pPr>
            <a:r>
              <a:rPr lang="en-US" dirty="0">
                <a:solidFill>
                  <a:schemeClr val="tx1">
                    <a:lumMod val="75000"/>
                    <a:lumOff val="25000"/>
                  </a:schemeClr>
                </a:solidFill>
                <a:latin typeface="Open Sans" pitchFamily="2" charset="0"/>
              </a:rPr>
              <a:t>Overview of MLOps and Its Importance</a:t>
            </a:r>
          </a:p>
        </p:txBody>
      </p:sp>
    </p:spTree>
    <p:extLst>
      <p:ext uri="{BB962C8B-B14F-4D97-AF65-F5344CB8AC3E}">
        <p14:creationId xmlns:p14="http://schemas.microsoft.com/office/powerpoint/2010/main" val="1024716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5C97D6-98FE-A1FF-CCD8-7F0D183EAE02}"/>
              </a:ext>
            </a:extLst>
          </p:cNvPr>
          <p:cNvSpPr>
            <a:spLocks noGrp="1"/>
          </p:cNvSpPr>
          <p:nvPr>
            <p:ph type="title"/>
          </p:nvPr>
        </p:nvSpPr>
        <p:spPr>
          <a:xfrm>
            <a:off x="-10160" y="229878"/>
            <a:ext cx="16276320" cy="687244"/>
          </a:xfrm>
        </p:spPr>
        <p:txBody>
          <a:bodyPr/>
          <a:lstStyle/>
          <a:p>
            <a:r>
              <a:rPr lang="en-IN"/>
              <a:t>Key Aspects of Deployment</a:t>
            </a:r>
          </a:p>
        </p:txBody>
      </p:sp>
      <p:sp>
        <p:nvSpPr>
          <p:cNvPr id="36" name="Brandline_LVC">
            <a:extLst>
              <a:ext uri="{FF2B5EF4-FFF2-40B4-BE49-F238E27FC236}">
                <a16:creationId xmlns:a16="http://schemas.microsoft.com/office/drawing/2014/main" id="{6DAF7150-FBC5-D201-BEF6-F855421CF4DF}"/>
              </a:ext>
            </a:extLst>
          </p:cNvPr>
          <p:cNvSpPr/>
          <p:nvPr/>
        </p:nvSpPr>
        <p:spPr>
          <a:xfrm>
            <a:off x="5118100" y="816324"/>
            <a:ext cx="601678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Rounded Corners 38">
            <a:extLst>
              <a:ext uri="{FF2B5EF4-FFF2-40B4-BE49-F238E27FC236}">
                <a16:creationId xmlns:a16="http://schemas.microsoft.com/office/drawing/2014/main" id="{740C9787-8F3B-4521-A2A7-6FAE27E9827E}"/>
              </a:ext>
            </a:extLst>
          </p:cNvPr>
          <p:cNvSpPr/>
          <p:nvPr/>
        </p:nvSpPr>
        <p:spPr>
          <a:xfrm>
            <a:off x="5305928" y="3017963"/>
            <a:ext cx="10004925" cy="1355223"/>
          </a:xfrm>
          <a:prstGeom prst="roundRect">
            <a:avLst/>
          </a:prstGeom>
          <a:solidFill>
            <a:schemeClr val="bg1"/>
          </a:solidFill>
          <a:ln>
            <a:solidFill>
              <a:srgbClr val="9DC0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0" i="0" dirty="0">
                <a:solidFill>
                  <a:schemeClr val="tx1">
                    <a:lumMod val="75000"/>
                    <a:lumOff val="25000"/>
                  </a:schemeClr>
                </a:solidFill>
                <a:effectLst/>
                <a:latin typeface="Open Sans" panose="020B0606030504020204" pitchFamily="34" charset="0"/>
              </a:rPr>
              <a:t>Plan how the model will integrate with the existing software or applications</a:t>
            </a:r>
            <a:endParaRPr lang="en-IN" sz="2200" dirty="0">
              <a:solidFill>
                <a:schemeClr val="tx1">
                  <a:lumMod val="75000"/>
                  <a:lumOff val="25000"/>
                </a:schemeClr>
              </a:solidFill>
              <a:latin typeface="Open Sans" panose="020B0606030504020204" pitchFamily="34" charset="0"/>
            </a:endParaRPr>
          </a:p>
        </p:txBody>
      </p:sp>
      <p:sp>
        <p:nvSpPr>
          <p:cNvPr id="5" name="Rectangle: Rounded Corners 4">
            <a:extLst>
              <a:ext uri="{FF2B5EF4-FFF2-40B4-BE49-F238E27FC236}">
                <a16:creationId xmlns:a16="http://schemas.microsoft.com/office/drawing/2014/main" id="{E43CEC35-8B87-5D73-64D5-09E1C050F559}"/>
              </a:ext>
            </a:extLst>
          </p:cNvPr>
          <p:cNvSpPr/>
          <p:nvPr/>
        </p:nvSpPr>
        <p:spPr>
          <a:xfrm>
            <a:off x="945147" y="3196134"/>
            <a:ext cx="4817979" cy="998880"/>
          </a:xfrm>
          <a:prstGeom prst="roundRect">
            <a:avLst/>
          </a:prstGeom>
          <a:solidFill>
            <a:srgbClr val="C7DB95"/>
          </a:solidFill>
          <a:ln>
            <a:solidFill>
              <a:srgbClr val="9DC0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i="0">
                <a:solidFill>
                  <a:schemeClr val="tx1">
                    <a:lumMod val="75000"/>
                    <a:lumOff val="25000"/>
                  </a:schemeClr>
                </a:solidFill>
                <a:effectLst/>
                <a:latin typeface="Open Sans" panose="020B0606030504020204" pitchFamily="34" charset="0"/>
              </a:rPr>
              <a:t>Integration with existing system</a:t>
            </a:r>
            <a:endParaRPr lang="en-IN" sz="2200">
              <a:solidFill>
                <a:srgbClr val="404040"/>
              </a:solidFill>
              <a:latin typeface="Open Sans" panose="020B0606030504020204" pitchFamily="34" charset="0"/>
            </a:endParaRPr>
          </a:p>
        </p:txBody>
      </p:sp>
      <p:sp>
        <p:nvSpPr>
          <p:cNvPr id="42" name="Rectangle: Rounded Corners 41">
            <a:extLst>
              <a:ext uri="{FF2B5EF4-FFF2-40B4-BE49-F238E27FC236}">
                <a16:creationId xmlns:a16="http://schemas.microsoft.com/office/drawing/2014/main" id="{C0783403-D78D-C905-3872-EF4F66EBF14E}"/>
              </a:ext>
            </a:extLst>
          </p:cNvPr>
          <p:cNvSpPr/>
          <p:nvPr/>
        </p:nvSpPr>
        <p:spPr>
          <a:xfrm>
            <a:off x="5305928" y="1386180"/>
            <a:ext cx="10004925" cy="1355223"/>
          </a:xfrm>
          <a:prstGeom prst="roundRect">
            <a:avLst/>
          </a:prstGeom>
          <a:solidFill>
            <a:schemeClr val="bg1"/>
          </a:solidFill>
          <a:ln>
            <a:solidFill>
              <a:srgbClr val="9DC0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0" i="0" dirty="0">
                <a:solidFill>
                  <a:schemeClr val="tx1">
                    <a:lumMod val="75000"/>
                    <a:lumOff val="25000"/>
                  </a:schemeClr>
                </a:solidFill>
                <a:effectLst/>
                <a:latin typeface="Open Sans" panose="020B0606030504020204" pitchFamily="34" charset="0"/>
              </a:rPr>
              <a:t>    Choose on-premise servers or cloud services for hosting models based </a:t>
            </a:r>
            <a:r>
              <a:rPr lang="en-US" sz="2200" dirty="0">
                <a:solidFill>
                  <a:schemeClr val="tx1">
                    <a:lumMod val="75000"/>
                    <a:lumOff val="25000"/>
                  </a:schemeClr>
                </a:solidFill>
                <a:latin typeface="Open Sans" panose="020B0606030504020204" pitchFamily="34" charset="0"/>
              </a:rPr>
              <a:t>on </a:t>
            </a:r>
            <a:r>
              <a:rPr lang="en-US" sz="2200" b="0" i="0" dirty="0">
                <a:solidFill>
                  <a:schemeClr val="tx1">
                    <a:lumMod val="75000"/>
                    <a:lumOff val="25000"/>
                  </a:schemeClr>
                </a:solidFill>
                <a:effectLst/>
                <a:latin typeface="Open Sans" panose="020B0606030504020204" pitchFamily="34" charset="0"/>
              </a:rPr>
              <a:t>computational needs, storage, network, and network</a:t>
            </a:r>
            <a:r>
              <a:rPr lang="en-US" sz="2200" dirty="0">
                <a:solidFill>
                  <a:schemeClr val="tx1">
                    <a:lumMod val="75000"/>
                    <a:lumOff val="25000"/>
                  </a:schemeClr>
                </a:solidFill>
                <a:latin typeface="Open Sans" panose="020B0606030504020204" pitchFamily="34" charset="0"/>
              </a:rPr>
              <a:t> capabilities</a:t>
            </a:r>
            <a:endParaRPr lang="en-IN" sz="2200" dirty="0">
              <a:solidFill>
                <a:schemeClr val="tx1">
                  <a:lumMod val="75000"/>
                  <a:lumOff val="25000"/>
                </a:schemeClr>
              </a:solidFill>
              <a:latin typeface="Open Sans" panose="020B0606030504020204" pitchFamily="34" charset="0"/>
            </a:endParaRPr>
          </a:p>
        </p:txBody>
      </p:sp>
      <p:sp>
        <p:nvSpPr>
          <p:cNvPr id="43" name="Rectangle: Rounded Corners 42">
            <a:extLst>
              <a:ext uri="{FF2B5EF4-FFF2-40B4-BE49-F238E27FC236}">
                <a16:creationId xmlns:a16="http://schemas.microsoft.com/office/drawing/2014/main" id="{E288A423-4319-16BA-6262-94A910872C07}"/>
              </a:ext>
            </a:extLst>
          </p:cNvPr>
          <p:cNvSpPr/>
          <p:nvPr/>
        </p:nvSpPr>
        <p:spPr>
          <a:xfrm>
            <a:off x="945147" y="1564351"/>
            <a:ext cx="4817979" cy="998880"/>
          </a:xfrm>
          <a:prstGeom prst="roundRect">
            <a:avLst/>
          </a:prstGeom>
          <a:solidFill>
            <a:srgbClr val="C7DB95"/>
          </a:solidFill>
          <a:ln>
            <a:solidFill>
              <a:srgbClr val="9DC0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anose="020B0606030504020204" pitchFamily="34" charset="0"/>
              </a:rPr>
              <a:t>Infrastructure consideration</a:t>
            </a:r>
            <a:endParaRPr lang="en-IN" sz="2200">
              <a:solidFill>
                <a:srgbClr val="404040"/>
              </a:solidFill>
              <a:latin typeface="Open Sans" panose="020B0606030504020204" pitchFamily="34" charset="0"/>
            </a:endParaRPr>
          </a:p>
        </p:txBody>
      </p:sp>
      <p:sp>
        <p:nvSpPr>
          <p:cNvPr id="45" name="Rectangle: Rounded Corners 44">
            <a:extLst>
              <a:ext uri="{FF2B5EF4-FFF2-40B4-BE49-F238E27FC236}">
                <a16:creationId xmlns:a16="http://schemas.microsoft.com/office/drawing/2014/main" id="{85E5B49E-4D14-480C-6E94-087BBDC54EDD}"/>
              </a:ext>
            </a:extLst>
          </p:cNvPr>
          <p:cNvSpPr/>
          <p:nvPr/>
        </p:nvSpPr>
        <p:spPr>
          <a:xfrm>
            <a:off x="5305928" y="4719261"/>
            <a:ext cx="10004925" cy="1355223"/>
          </a:xfrm>
          <a:prstGeom prst="roundRect">
            <a:avLst/>
          </a:prstGeom>
          <a:solidFill>
            <a:schemeClr val="bg1"/>
          </a:solidFill>
          <a:ln>
            <a:solidFill>
              <a:srgbClr val="9DC0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0" i="0" dirty="0">
                <a:solidFill>
                  <a:schemeClr val="tx1">
                    <a:lumMod val="75000"/>
                    <a:lumOff val="25000"/>
                  </a:schemeClr>
                </a:solidFill>
                <a:effectLst/>
                <a:latin typeface="Open Sans" panose="020B0606030504020204" pitchFamily="34" charset="0"/>
              </a:rPr>
              <a:t>    </a:t>
            </a:r>
            <a:r>
              <a:rPr lang="en-US" sz="2200" dirty="0">
                <a:solidFill>
                  <a:schemeClr val="tx1">
                    <a:lumMod val="75000"/>
                    <a:lumOff val="25000"/>
                  </a:schemeClr>
                </a:solidFill>
                <a:latin typeface="Open Sans" panose="020B0606030504020204" pitchFamily="34" charset="0"/>
              </a:rPr>
              <a:t>Create a p</a:t>
            </a:r>
            <a:r>
              <a:rPr lang="en-US" sz="2200" b="0" i="0" dirty="0">
                <a:solidFill>
                  <a:schemeClr val="tx1">
                    <a:lumMod val="75000"/>
                    <a:lumOff val="25000"/>
                  </a:schemeClr>
                </a:solidFill>
                <a:effectLst/>
                <a:latin typeface="Open Sans" panose="020B0606030504020204" pitchFamily="34" charset="0"/>
              </a:rPr>
              <a:t>ackage and serialize the model into a format suitable for deployment</a:t>
            </a:r>
            <a:endParaRPr lang="en-IN" sz="2200" dirty="0">
              <a:solidFill>
                <a:schemeClr val="tx1">
                  <a:lumMod val="75000"/>
                  <a:lumOff val="25000"/>
                </a:schemeClr>
              </a:solidFill>
              <a:latin typeface="Open Sans" panose="020B0606030504020204" pitchFamily="34" charset="0"/>
            </a:endParaRPr>
          </a:p>
        </p:txBody>
      </p:sp>
      <p:sp>
        <p:nvSpPr>
          <p:cNvPr id="46" name="Rectangle: Rounded Corners 45">
            <a:extLst>
              <a:ext uri="{FF2B5EF4-FFF2-40B4-BE49-F238E27FC236}">
                <a16:creationId xmlns:a16="http://schemas.microsoft.com/office/drawing/2014/main" id="{83E34EB7-FA62-E595-26FC-30340ECAC7A8}"/>
              </a:ext>
            </a:extLst>
          </p:cNvPr>
          <p:cNvSpPr/>
          <p:nvPr/>
        </p:nvSpPr>
        <p:spPr>
          <a:xfrm>
            <a:off x="945147" y="4897432"/>
            <a:ext cx="4817979" cy="998880"/>
          </a:xfrm>
          <a:prstGeom prst="roundRect">
            <a:avLst/>
          </a:prstGeom>
          <a:solidFill>
            <a:srgbClr val="C7DB95"/>
          </a:solidFill>
          <a:ln>
            <a:solidFill>
              <a:srgbClr val="9DC0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i="0">
                <a:solidFill>
                  <a:schemeClr val="tx1">
                    <a:lumMod val="75000"/>
                    <a:lumOff val="25000"/>
                  </a:schemeClr>
                </a:solidFill>
                <a:effectLst/>
                <a:latin typeface="Open Sans" panose="020B0606030504020204" pitchFamily="34" charset="0"/>
              </a:rPr>
              <a:t>Model packaging and serialization</a:t>
            </a:r>
            <a:endParaRPr lang="en-IN" sz="2200">
              <a:solidFill>
                <a:srgbClr val="404040"/>
              </a:solidFill>
              <a:latin typeface="Open Sans" panose="020B0606030504020204" pitchFamily="34" charset="0"/>
            </a:endParaRPr>
          </a:p>
        </p:txBody>
      </p:sp>
      <p:sp>
        <p:nvSpPr>
          <p:cNvPr id="48" name="Rectangle: Rounded Corners 47">
            <a:extLst>
              <a:ext uri="{FF2B5EF4-FFF2-40B4-BE49-F238E27FC236}">
                <a16:creationId xmlns:a16="http://schemas.microsoft.com/office/drawing/2014/main" id="{B266E3EA-06F2-0AB2-24EE-6ABAFDBA2C01}"/>
              </a:ext>
            </a:extLst>
          </p:cNvPr>
          <p:cNvSpPr/>
          <p:nvPr/>
        </p:nvSpPr>
        <p:spPr>
          <a:xfrm>
            <a:off x="5305928" y="6402597"/>
            <a:ext cx="10004925" cy="1355223"/>
          </a:xfrm>
          <a:prstGeom prst="roundRect">
            <a:avLst/>
          </a:prstGeom>
          <a:solidFill>
            <a:schemeClr val="bg1"/>
          </a:solidFill>
          <a:ln>
            <a:solidFill>
              <a:srgbClr val="9DC0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0" i="0" dirty="0">
                <a:solidFill>
                  <a:schemeClr val="tx1">
                    <a:lumMod val="75000"/>
                    <a:lumOff val="25000"/>
                  </a:schemeClr>
                </a:solidFill>
                <a:effectLst/>
                <a:latin typeface="+mj-lt"/>
              </a:rPr>
              <a:t> Plan for the preprocessing of new data by ensuring its formatting and sanitization</a:t>
            </a:r>
            <a:endParaRPr lang="en-IN" sz="2200" dirty="0">
              <a:solidFill>
                <a:schemeClr val="tx1">
                  <a:lumMod val="75000"/>
                  <a:lumOff val="25000"/>
                </a:schemeClr>
              </a:solidFill>
              <a:latin typeface="+mj-lt"/>
            </a:endParaRPr>
          </a:p>
        </p:txBody>
      </p:sp>
      <p:sp>
        <p:nvSpPr>
          <p:cNvPr id="49" name="Rectangle: Rounded Corners 48">
            <a:extLst>
              <a:ext uri="{FF2B5EF4-FFF2-40B4-BE49-F238E27FC236}">
                <a16:creationId xmlns:a16="http://schemas.microsoft.com/office/drawing/2014/main" id="{384AEC44-96EA-C9F5-C138-025CB6309211}"/>
              </a:ext>
            </a:extLst>
          </p:cNvPr>
          <p:cNvSpPr/>
          <p:nvPr/>
        </p:nvSpPr>
        <p:spPr>
          <a:xfrm>
            <a:off x="945147" y="6580768"/>
            <a:ext cx="4817979" cy="998880"/>
          </a:xfrm>
          <a:prstGeom prst="roundRect">
            <a:avLst/>
          </a:prstGeom>
          <a:solidFill>
            <a:srgbClr val="C7DB95"/>
          </a:solidFill>
          <a:ln>
            <a:solidFill>
              <a:srgbClr val="9DC0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i="0">
                <a:solidFill>
                  <a:schemeClr val="tx1">
                    <a:lumMod val="75000"/>
                    <a:lumOff val="25000"/>
                  </a:schemeClr>
                </a:solidFill>
                <a:effectLst/>
                <a:latin typeface="Open Sans" panose="020B0606030504020204" pitchFamily="34" charset="0"/>
              </a:rPr>
              <a:t>Data preprocessing and input handling</a:t>
            </a:r>
            <a:endParaRPr lang="en-IN" sz="2200">
              <a:solidFill>
                <a:srgbClr val="404040"/>
              </a:solidFill>
              <a:latin typeface="Open Sans" panose="020B0606030504020204" pitchFamily="34" charset="0"/>
            </a:endParaRPr>
          </a:p>
        </p:txBody>
      </p:sp>
    </p:spTree>
    <p:extLst>
      <p:ext uri="{BB962C8B-B14F-4D97-AF65-F5344CB8AC3E}">
        <p14:creationId xmlns:p14="http://schemas.microsoft.com/office/powerpoint/2010/main" val="1640973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5C97D6-98FE-A1FF-CCD8-7F0D183EAE02}"/>
              </a:ext>
            </a:extLst>
          </p:cNvPr>
          <p:cNvSpPr>
            <a:spLocks noGrp="1"/>
          </p:cNvSpPr>
          <p:nvPr>
            <p:ph type="title"/>
          </p:nvPr>
        </p:nvSpPr>
        <p:spPr>
          <a:xfrm>
            <a:off x="-10160" y="229878"/>
            <a:ext cx="16276320" cy="687244"/>
          </a:xfrm>
        </p:spPr>
        <p:txBody>
          <a:bodyPr/>
          <a:lstStyle/>
          <a:p>
            <a:r>
              <a:rPr lang="en-IN"/>
              <a:t>Key Aspects of Deployment</a:t>
            </a:r>
          </a:p>
        </p:txBody>
      </p:sp>
      <p:sp>
        <p:nvSpPr>
          <p:cNvPr id="36" name="Brandline_LVC">
            <a:extLst>
              <a:ext uri="{FF2B5EF4-FFF2-40B4-BE49-F238E27FC236}">
                <a16:creationId xmlns:a16="http://schemas.microsoft.com/office/drawing/2014/main" id="{6DAF7150-FBC5-D201-BEF6-F855421CF4DF}"/>
              </a:ext>
            </a:extLst>
          </p:cNvPr>
          <p:cNvSpPr/>
          <p:nvPr/>
        </p:nvSpPr>
        <p:spPr>
          <a:xfrm>
            <a:off x="5118100" y="816324"/>
            <a:ext cx="601678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Rounded Corners 38">
            <a:extLst>
              <a:ext uri="{FF2B5EF4-FFF2-40B4-BE49-F238E27FC236}">
                <a16:creationId xmlns:a16="http://schemas.microsoft.com/office/drawing/2014/main" id="{740C9787-8F3B-4521-A2A7-6FAE27E9827E}"/>
              </a:ext>
            </a:extLst>
          </p:cNvPr>
          <p:cNvSpPr/>
          <p:nvPr/>
        </p:nvSpPr>
        <p:spPr>
          <a:xfrm>
            <a:off x="5305928" y="3029995"/>
            <a:ext cx="10004925" cy="1355223"/>
          </a:xfrm>
          <a:prstGeom prst="roundRect">
            <a:avLst/>
          </a:prstGeom>
          <a:solidFill>
            <a:schemeClr val="bg1"/>
          </a:solidFill>
          <a:ln>
            <a:solidFill>
              <a:srgbClr val="9DC0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dirty="0">
                <a:solidFill>
                  <a:schemeClr val="tx1">
                    <a:lumMod val="75000"/>
                    <a:lumOff val="25000"/>
                  </a:schemeClr>
                </a:solidFill>
                <a:latin typeface="Open Sans" panose="020B0606030504020204" pitchFamily="34" charset="0"/>
              </a:rPr>
              <a:t>  Ensure post-deployment tracking of performance metrics to detect model drifting or degrading</a:t>
            </a:r>
          </a:p>
        </p:txBody>
      </p:sp>
      <p:sp>
        <p:nvSpPr>
          <p:cNvPr id="5" name="Rectangle: Rounded Corners 4">
            <a:extLst>
              <a:ext uri="{FF2B5EF4-FFF2-40B4-BE49-F238E27FC236}">
                <a16:creationId xmlns:a16="http://schemas.microsoft.com/office/drawing/2014/main" id="{E43CEC35-8B87-5D73-64D5-09E1C050F559}"/>
              </a:ext>
            </a:extLst>
          </p:cNvPr>
          <p:cNvSpPr/>
          <p:nvPr/>
        </p:nvSpPr>
        <p:spPr>
          <a:xfrm>
            <a:off x="945147" y="3208166"/>
            <a:ext cx="4817979" cy="998880"/>
          </a:xfrm>
          <a:prstGeom prst="roundRect">
            <a:avLst/>
          </a:prstGeom>
          <a:solidFill>
            <a:srgbClr val="C7DB95"/>
          </a:solidFill>
          <a:ln>
            <a:solidFill>
              <a:srgbClr val="9DC0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chemeClr val="tx1">
                    <a:lumMod val="75000"/>
                    <a:lumOff val="25000"/>
                  </a:schemeClr>
                </a:solidFill>
                <a:latin typeface="Open Sans" panose="020B0606030504020204" pitchFamily="34" charset="0"/>
              </a:rPr>
              <a:t>Monitoring and performance metrics</a:t>
            </a:r>
            <a:endParaRPr lang="en-IN" sz="2200">
              <a:solidFill>
                <a:srgbClr val="404040"/>
              </a:solidFill>
              <a:latin typeface="Open Sans" panose="020B0606030504020204" pitchFamily="34" charset="0"/>
            </a:endParaRPr>
          </a:p>
        </p:txBody>
      </p:sp>
      <p:sp>
        <p:nvSpPr>
          <p:cNvPr id="42" name="Rectangle: Rounded Corners 41">
            <a:extLst>
              <a:ext uri="{FF2B5EF4-FFF2-40B4-BE49-F238E27FC236}">
                <a16:creationId xmlns:a16="http://schemas.microsoft.com/office/drawing/2014/main" id="{C0783403-D78D-C905-3872-EF4F66EBF14E}"/>
              </a:ext>
            </a:extLst>
          </p:cNvPr>
          <p:cNvSpPr/>
          <p:nvPr/>
        </p:nvSpPr>
        <p:spPr>
          <a:xfrm>
            <a:off x="5305928" y="1398212"/>
            <a:ext cx="10004925" cy="1355223"/>
          </a:xfrm>
          <a:prstGeom prst="roundRect">
            <a:avLst/>
          </a:prstGeom>
          <a:solidFill>
            <a:schemeClr val="bg1"/>
          </a:solidFill>
          <a:ln>
            <a:solidFill>
              <a:srgbClr val="9DC0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b="0" i="0">
                <a:solidFill>
                  <a:schemeClr val="tx1">
                    <a:lumMod val="75000"/>
                    <a:lumOff val="25000"/>
                  </a:schemeClr>
                </a:solidFill>
                <a:effectLst/>
                <a:latin typeface="Open Sans" panose="020B0606030504020204" pitchFamily="34" charset="0"/>
              </a:rPr>
              <a:t>Implement error handling for system stability and maintain logs for debugging, auditing, and understanding system behavior</a:t>
            </a:r>
            <a:endParaRPr lang="en-IN" sz="2200">
              <a:solidFill>
                <a:schemeClr val="tx1">
                  <a:lumMod val="75000"/>
                  <a:lumOff val="25000"/>
                </a:schemeClr>
              </a:solidFill>
              <a:latin typeface="Open Sans" panose="020B0606030504020204" pitchFamily="34" charset="0"/>
            </a:endParaRPr>
          </a:p>
        </p:txBody>
      </p:sp>
      <p:sp>
        <p:nvSpPr>
          <p:cNvPr id="43" name="Rectangle: Rounded Corners 42">
            <a:extLst>
              <a:ext uri="{FF2B5EF4-FFF2-40B4-BE49-F238E27FC236}">
                <a16:creationId xmlns:a16="http://schemas.microsoft.com/office/drawing/2014/main" id="{E288A423-4319-16BA-6262-94A910872C07}"/>
              </a:ext>
            </a:extLst>
          </p:cNvPr>
          <p:cNvSpPr/>
          <p:nvPr/>
        </p:nvSpPr>
        <p:spPr>
          <a:xfrm>
            <a:off x="945147" y="1576383"/>
            <a:ext cx="4817979" cy="998880"/>
          </a:xfrm>
          <a:prstGeom prst="roundRect">
            <a:avLst/>
          </a:prstGeom>
          <a:solidFill>
            <a:srgbClr val="C7DB95"/>
          </a:solidFill>
          <a:ln>
            <a:solidFill>
              <a:srgbClr val="9DC0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i="0">
                <a:solidFill>
                  <a:schemeClr val="tx1">
                    <a:lumMod val="75000"/>
                    <a:lumOff val="25000"/>
                  </a:schemeClr>
                </a:solidFill>
                <a:effectLst/>
                <a:latin typeface="Open Sans" panose="020B0606030504020204" pitchFamily="34" charset="0"/>
              </a:rPr>
              <a:t>Error handling and logging</a:t>
            </a:r>
          </a:p>
        </p:txBody>
      </p:sp>
      <p:sp>
        <p:nvSpPr>
          <p:cNvPr id="45" name="Rectangle: Rounded Corners 44">
            <a:extLst>
              <a:ext uri="{FF2B5EF4-FFF2-40B4-BE49-F238E27FC236}">
                <a16:creationId xmlns:a16="http://schemas.microsoft.com/office/drawing/2014/main" id="{85E5B49E-4D14-480C-6E94-087BBDC54EDD}"/>
              </a:ext>
            </a:extLst>
          </p:cNvPr>
          <p:cNvSpPr/>
          <p:nvPr/>
        </p:nvSpPr>
        <p:spPr>
          <a:xfrm>
            <a:off x="5305928" y="4663532"/>
            <a:ext cx="10004925" cy="1490745"/>
          </a:xfrm>
          <a:prstGeom prst="roundRect">
            <a:avLst/>
          </a:prstGeom>
          <a:solidFill>
            <a:schemeClr val="bg1"/>
          </a:solidFill>
          <a:ln>
            <a:solidFill>
              <a:srgbClr val="9DC0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r>
              <a:rPr lang="en-US" sz="2200" b="0" i="0" dirty="0">
                <a:solidFill>
                  <a:srgbClr val="374151"/>
                </a:solidFill>
                <a:effectLst/>
                <a:latin typeface="+mj-lt"/>
              </a:rPr>
              <a:t>       Implement a robust versioning system to revert to a previous model if a new one isn't performing as expected</a:t>
            </a:r>
          </a:p>
        </p:txBody>
      </p:sp>
      <p:sp>
        <p:nvSpPr>
          <p:cNvPr id="46" name="Rectangle: Rounded Corners 45">
            <a:extLst>
              <a:ext uri="{FF2B5EF4-FFF2-40B4-BE49-F238E27FC236}">
                <a16:creationId xmlns:a16="http://schemas.microsoft.com/office/drawing/2014/main" id="{83E34EB7-FA62-E595-26FC-30340ECAC7A8}"/>
              </a:ext>
            </a:extLst>
          </p:cNvPr>
          <p:cNvSpPr/>
          <p:nvPr/>
        </p:nvSpPr>
        <p:spPr>
          <a:xfrm>
            <a:off x="945147" y="4859520"/>
            <a:ext cx="4817979" cy="1098768"/>
          </a:xfrm>
          <a:prstGeom prst="roundRect">
            <a:avLst/>
          </a:prstGeom>
          <a:solidFill>
            <a:srgbClr val="C7DB95"/>
          </a:solidFill>
          <a:ln>
            <a:solidFill>
              <a:srgbClr val="9DC0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i="0">
                <a:solidFill>
                  <a:schemeClr val="tx1">
                    <a:lumMod val="75000"/>
                    <a:lumOff val="25000"/>
                  </a:schemeClr>
                </a:solidFill>
                <a:effectLst/>
                <a:latin typeface="Open Sans" panose="020B0606030504020204" pitchFamily="34" charset="0"/>
              </a:rPr>
              <a:t>Versioning and rollback</a:t>
            </a:r>
            <a:endParaRPr lang="en-IN" sz="2200">
              <a:solidFill>
                <a:srgbClr val="404040"/>
              </a:solidFill>
              <a:latin typeface="Open Sans" panose="020B0606030504020204" pitchFamily="34" charset="0"/>
            </a:endParaRPr>
          </a:p>
        </p:txBody>
      </p:sp>
      <p:sp>
        <p:nvSpPr>
          <p:cNvPr id="48" name="Rectangle: Rounded Corners 47">
            <a:extLst>
              <a:ext uri="{FF2B5EF4-FFF2-40B4-BE49-F238E27FC236}">
                <a16:creationId xmlns:a16="http://schemas.microsoft.com/office/drawing/2014/main" id="{B266E3EA-06F2-0AB2-24EE-6ABAFDBA2C01}"/>
              </a:ext>
            </a:extLst>
          </p:cNvPr>
          <p:cNvSpPr/>
          <p:nvPr/>
        </p:nvSpPr>
        <p:spPr>
          <a:xfrm>
            <a:off x="5305928" y="6390566"/>
            <a:ext cx="10004925" cy="1355223"/>
          </a:xfrm>
          <a:prstGeom prst="roundRect">
            <a:avLst/>
          </a:prstGeom>
          <a:solidFill>
            <a:schemeClr val="bg1"/>
          </a:solidFill>
          <a:ln>
            <a:solidFill>
              <a:srgbClr val="9DC0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0" i="0" dirty="0">
                <a:solidFill>
                  <a:schemeClr val="tx1">
                    <a:lumMod val="75000"/>
                    <a:lumOff val="25000"/>
                  </a:schemeClr>
                </a:solidFill>
                <a:effectLst/>
                <a:latin typeface="Open Sans" panose="020B0606030504020204" pitchFamily="34" charset="0"/>
              </a:rPr>
              <a:t>      Protect models, data, and predictions against unauthorized access and comply with privacy regulations, especially for sensitive data</a:t>
            </a:r>
            <a:endParaRPr lang="en-IN" sz="2200" dirty="0">
              <a:solidFill>
                <a:schemeClr val="tx1">
                  <a:lumMod val="75000"/>
                  <a:lumOff val="25000"/>
                </a:schemeClr>
              </a:solidFill>
              <a:latin typeface="Open Sans" panose="020B0606030504020204" pitchFamily="34" charset="0"/>
            </a:endParaRPr>
          </a:p>
        </p:txBody>
      </p:sp>
      <p:sp>
        <p:nvSpPr>
          <p:cNvPr id="49" name="Rectangle: Rounded Corners 48">
            <a:extLst>
              <a:ext uri="{FF2B5EF4-FFF2-40B4-BE49-F238E27FC236}">
                <a16:creationId xmlns:a16="http://schemas.microsoft.com/office/drawing/2014/main" id="{384AEC44-96EA-C9F5-C138-025CB6309211}"/>
              </a:ext>
            </a:extLst>
          </p:cNvPr>
          <p:cNvSpPr/>
          <p:nvPr/>
        </p:nvSpPr>
        <p:spPr>
          <a:xfrm>
            <a:off x="945147" y="6568737"/>
            <a:ext cx="4817979" cy="998880"/>
          </a:xfrm>
          <a:prstGeom prst="roundRect">
            <a:avLst/>
          </a:prstGeom>
          <a:solidFill>
            <a:srgbClr val="C7DB95"/>
          </a:solidFill>
          <a:ln>
            <a:solidFill>
              <a:srgbClr val="9DC0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i="0">
                <a:solidFill>
                  <a:schemeClr val="tx1">
                    <a:lumMod val="75000"/>
                    <a:lumOff val="25000"/>
                  </a:schemeClr>
                </a:solidFill>
                <a:effectLst/>
                <a:latin typeface="Open Sans" panose="020B0606030504020204" pitchFamily="34" charset="0"/>
              </a:rPr>
              <a:t>Security and privacy</a:t>
            </a:r>
          </a:p>
        </p:txBody>
      </p:sp>
    </p:spTree>
    <p:extLst>
      <p:ext uri="{BB962C8B-B14F-4D97-AF65-F5344CB8AC3E}">
        <p14:creationId xmlns:p14="http://schemas.microsoft.com/office/powerpoint/2010/main" val="9533165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5C97D6-98FE-A1FF-CCD8-7F0D183EAE02}"/>
              </a:ext>
            </a:extLst>
          </p:cNvPr>
          <p:cNvSpPr>
            <a:spLocks noGrp="1"/>
          </p:cNvSpPr>
          <p:nvPr>
            <p:ph type="title"/>
          </p:nvPr>
        </p:nvSpPr>
        <p:spPr>
          <a:xfrm>
            <a:off x="-10160" y="229878"/>
            <a:ext cx="16276320" cy="687244"/>
          </a:xfrm>
        </p:spPr>
        <p:txBody>
          <a:bodyPr/>
          <a:lstStyle/>
          <a:p>
            <a:r>
              <a:rPr lang="en-IN"/>
              <a:t>Key Aspects of Deployment</a:t>
            </a:r>
          </a:p>
        </p:txBody>
      </p:sp>
      <p:sp>
        <p:nvSpPr>
          <p:cNvPr id="36" name="Brandline_LVC">
            <a:extLst>
              <a:ext uri="{FF2B5EF4-FFF2-40B4-BE49-F238E27FC236}">
                <a16:creationId xmlns:a16="http://schemas.microsoft.com/office/drawing/2014/main" id="{6DAF7150-FBC5-D201-BEF6-F855421CF4DF}"/>
              </a:ext>
            </a:extLst>
          </p:cNvPr>
          <p:cNvSpPr/>
          <p:nvPr/>
        </p:nvSpPr>
        <p:spPr>
          <a:xfrm>
            <a:off x="5118100" y="816324"/>
            <a:ext cx="601678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Rounded Corners 38">
            <a:extLst>
              <a:ext uri="{FF2B5EF4-FFF2-40B4-BE49-F238E27FC236}">
                <a16:creationId xmlns:a16="http://schemas.microsoft.com/office/drawing/2014/main" id="{740C9787-8F3B-4521-A2A7-6FAE27E9827E}"/>
              </a:ext>
            </a:extLst>
          </p:cNvPr>
          <p:cNvSpPr/>
          <p:nvPr/>
        </p:nvSpPr>
        <p:spPr>
          <a:xfrm>
            <a:off x="5305928" y="3017963"/>
            <a:ext cx="10004925" cy="1355223"/>
          </a:xfrm>
          <a:prstGeom prst="roundRect">
            <a:avLst/>
          </a:prstGeom>
          <a:solidFill>
            <a:schemeClr val="bg1"/>
          </a:solidFill>
          <a:ln>
            <a:solidFill>
              <a:srgbClr val="9DC0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0" i="0" dirty="0">
                <a:solidFill>
                  <a:schemeClr val="tx1">
                    <a:lumMod val="75000"/>
                    <a:lumOff val="25000"/>
                  </a:schemeClr>
                </a:solidFill>
                <a:effectLst/>
                <a:latin typeface="Open Sans" panose="020B0606030504020204" pitchFamily="34" charset="0"/>
              </a:rPr>
              <a:t>        Test new models with a subset of users in a production-like setup</a:t>
            </a:r>
            <a:endParaRPr lang="en-IN" sz="2200" dirty="0">
              <a:solidFill>
                <a:schemeClr val="tx1">
                  <a:lumMod val="75000"/>
                  <a:lumOff val="25000"/>
                </a:schemeClr>
              </a:solidFill>
              <a:latin typeface="Open Sans" panose="020B0606030504020204" pitchFamily="34" charset="0"/>
            </a:endParaRPr>
          </a:p>
        </p:txBody>
      </p:sp>
      <p:sp>
        <p:nvSpPr>
          <p:cNvPr id="5" name="Rectangle: Rounded Corners 4">
            <a:extLst>
              <a:ext uri="{FF2B5EF4-FFF2-40B4-BE49-F238E27FC236}">
                <a16:creationId xmlns:a16="http://schemas.microsoft.com/office/drawing/2014/main" id="{E43CEC35-8B87-5D73-64D5-09E1C050F559}"/>
              </a:ext>
            </a:extLst>
          </p:cNvPr>
          <p:cNvSpPr/>
          <p:nvPr/>
        </p:nvSpPr>
        <p:spPr>
          <a:xfrm>
            <a:off x="945147" y="3196134"/>
            <a:ext cx="4817979" cy="998880"/>
          </a:xfrm>
          <a:prstGeom prst="roundRect">
            <a:avLst/>
          </a:prstGeom>
          <a:solidFill>
            <a:srgbClr val="C7DB95"/>
          </a:solidFill>
          <a:ln>
            <a:solidFill>
              <a:srgbClr val="9DC0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i="0">
                <a:solidFill>
                  <a:schemeClr val="tx1">
                    <a:lumMod val="75000"/>
                    <a:lumOff val="25000"/>
                  </a:schemeClr>
                </a:solidFill>
                <a:effectLst/>
                <a:latin typeface="Open Sans" panose="020B0606030504020204" pitchFamily="34" charset="0"/>
              </a:rPr>
              <a:t>User acceptance testing (UAT)</a:t>
            </a:r>
          </a:p>
        </p:txBody>
      </p:sp>
      <p:sp>
        <p:nvSpPr>
          <p:cNvPr id="42" name="Rectangle: Rounded Corners 41">
            <a:extLst>
              <a:ext uri="{FF2B5EF4-FFF2-40B4-BE49-F238E27FC236}">
                <a16:creationId xmlns:a16="http://schemas.microsoft.com/office/drawing/2014/main" id="{C0783403-D78D-C905-3872-EF4F66EBF14E}"/>
              </a:ext>
            </a:extLst>
          </p:cNvPr>
          <p:cNvSpPr/>
          <p:nvPr/>
        </p:nvSpPr>
        <p:spPr>
          <a:xfrm>
            <a:off x="5305928" y="1386180"/>
            <a:ext cx="10004925" cy="1355223"/>
          </a:xfrm>
          <a:prstGeom prst="roundRect">
            <a:avLst/>
          </a:prstGeom>
          <a:solidFill>
            <a:schemeClr val="bg1"/>
          </a:solidFill>
          <a:ln>
            <a:solidFill>
              <a:srgbClr val="9DC0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0" i="0" dirty="0">
                <a:solidFill>
                  <a:schemeClr val="tx1">
                    <a:lumMod val="75000"/>
                    <a:lumOff val="25000"/>
                  </a:schemeClr>
                </a:solidFill>
                <a:effectLst/>
                <a:latin typeface="Open Sans" panose="020B0606030504020204" pitchFamily="34" charset="0"/>
              </a:rPr>
              <a:t>        Update models with new data or </a:t>
            </a:r>
            <a:r>
              <a:rPr lang="en-US" sz="2200" dirty="0">
                <a:solidFill>
                  <a:schemeClr val="tx1">
                    <a:lumMod val="75000"/>
                    <a:lumOff val="25000"/>
                  </a:schemeClr>
                </a:solidFill>
                <a:latin typeface="Open Sans" panose="020B0606030504020204" pitchFamily="34" charset="0"/>
              </a:rPr>
              <a:t>when </a:t>
            </a:r>
            <a:r>
              <a:rPr lang="en-US" sz="2200" b="0" i="0" dirty="0">
                <a:solidFill>
                  <a:schemeClr val="tx1">
                    <a:lumMod val="75000"/>
                    <a:lumOff val="25000"/>
                  </a:schemeClr>
                </a:solidFill>
                <a:effectLst/>
                <a:latin typeface="Open Sans" panose="020B0606030504020204" pitchFamily="34" charset="0"/>
              </a:rPr>
              <a:t>performance dips</a:t>
            </a:r>
            <a:endParaRPr lang="en-IN" sz="2200" dirty="0">
              <a:solidFill>
                <a:schemeClr val="tx1">
                  <a:lumMod val="75000"/>
                  <a:lumOff val="25000"/>
                </a:schemeClr>
              </a:solidFill>
              <a:latin typeface="Open Sans" panose="020B0606030504020204" pitchFamily="34" charset="0"/>
            </a:endParaRPr>
          </a:p>
        </p:txBody>
      </p:sp>
      <p:sp>
        <p:nvSpPr>
          <p:cNvPr id="43" name="Rectangle: Rounded Corners 42">
            <a:extLst>
              <a:ext uri="{FF2B5EF4-FFF2-40B4-BE49-F238E27FC236}">
                <a16:creationId xmlns:a16="http://schemas.microsoft.com/office/drawing/2014/main" id="{E288A423-4319-16BA-6262-94A910872C07}"/>
              </a:ext>
            </a:extLst>
          </p:cNvPr>
          <p:cNvSpPr/>
          <p:nvPr/>
        </p:nvSpPr>
        <p:spPr>
          <a:xfrm>
            <a:off x="945147" y="1564351"/>
            <a:ext cx="4817979" cy="998880"/>
          </a:xfrm>
          <a:prstGeom prst="roundRect">
            <a:avLst/>
          </a:prstGeom>
          <a:solidFill>
            <a:srgbClr val="C7DB95"/>
          </a:solidFill>
          <a:ln>
            <a:solidFill>
              <a:srgbClr val="9DC0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i="0">
                <a:solidFill>
                  <a:schemeClr val="tx1">
                    <a:lumMod val="75000"/>
                    <a:lumOff val="25000"/>
                  </a:schemeClr>
                </a:solidFill>
                <a:effectLst/>
                <a:latin typeface="Open Sans" panose="020B0606030504020204" pitchFamily="34" charset="0"/>
              </a:rPr>
              <a:t>Model updates and retraining</a:t>
            </a:r>
            <a:endParaRPr lang="en-US" sz="2200" i="0">
              <a:solidFill>
                <a:schemeClr val="tx1">
                  <a:lumMod val="75000"/>
                  <a:lumOff val="25000"/>
                </a:schemeClr>
              </a:solidFill>
              <a:effectLst/>
              <a:latin typeface="Open Sans" panose="020B0606030504020204" pitchFamily="34" charset="0"/>
            </a:endParaRPr>
          </a:p>
        </p:txBody>
      </p:sp>
      <p:sp>
        <p:nvSpPr>
          <p:cNvPr id="45" name="Rectangle: Rounded Corners 44">
            <a:extLst>
              <a:ext uri="{FF2B5EF4-FFF2-40B4-BE49-F238E27FC236}">
                <a16:creationId xmlns:a16="http://schemas.microsoft.com/office/drawing/2014/main" id="{85E5B49E-4D14-480C-6E94-087BBDC54EDD}"/>
              </a:ext>
            </a:extLst>
          </p:cNvPr>
          <p:cNvSpPr/>
          <p:nvPr/>
        </p:nvSpPr>
        <p:spPr>
          <a:xfrm>
            <a:off x="5305928" y="4719261"/>
            <a:ext cx="10004925" cy="1355223"/>
          </a:xfrm>
          <a:prstGeom prst="roundRect">
            <a:avLst/>
          </a:prstGeom>
          <a:solidFill>
            <a:schemeClr val="bg1"/>
          </a:solidFill>
          <a:ln>
            <a:solidFill>
              <a:srgbClr val="9DC0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0" i="0" dirty="0">
                <a:solidFill>
                  <a:schemeClr val="tx1">
                    <a:lumMod val="75000"/>
                    <a:lumOff val="25000"/>
                  </a:schemeClr>
                </a:solidFill>
                <a:effectLst/>
                <a:latin typeface="Open Sans" panose="020B0606030504020204" pitchFamily="34" charset="0"/>
              </a:rPr>
              <a:t>      Maintain thorough documentation from data to deployment and utilize communication tools for alerts and updates</a:t>
            </a:r>
            <a:endParaRPr lang="en-IN" sz="2200" dirty="0">
              <a:solidFill>
                <a:schemeClr val="tx1">
                  <a:lumMod val="75000"/>
                  <a:lumOff val="25000"/>
                </a:schemeClr>
              </a:solidFill>
              <a:latin typeface="Open Sans" panose="020B0606030504020204" pitchFamily="34" charset="0"/>
            </a:endParaRPr>
          </a:p>
        </p:txBody>
      </p:sp>
      <p:sp>
        <p:nvSpPr>
          <p:cNvPr id="46" name="Rectangle: Rounded Corners 45">
            <a:extLst>
              <a:ext uri="{FF2B5EF4-FFF2-40B4-BE49-F238E27FC236}">
                <a16:creationId xmlns:a16="http://schemas.microsoft.com/office/drawing/2014/main" id="{83E34EB7-FA62-E595-26FC-30340ECAC7A8}"/>
              </a:ext>
            </a:extLst>
          </p:cNvPr>
          <p:cNvSpPr/>
          <p:nvPr/>
        </p:nvSpPr>
        <p:spPr>
          <a:xfrm>
            <a:off x="945147" y="4897432"/>
            <a:ext cx="4817979" cy="998880"/>
          </a:xfrm>
          <a:prstGeom prst="roundRect">
            <a:avLst/>
          </a:prstGeom>
          <a:solidFill>
            <a:srgbClr val="C7DB95"/>
          </a:solidFill>
          <a:ln>
            <a:solidFill>
              <a:srgbClr val="9DC0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i="0">
                <a:solidFill>
                  <a:schemeClr val="tx1">
                    <a:lumMod val="75000"/>
                    <a:lumOff val="25000"/>
                  </a:schemeClr>
                </a:solidFill>
                <a:effectLst/>
                <a:latin typeface="Open Sans" panose="020B0606030504020204" pitchFamily="34" charset="0"/>
              </a:rPr>
              <a:t>Documentation or communication</a:t>
            </a:r>
            <a:endParaRPr lang="en-IN" sz="2200">
              <a:solidFill>
                <a:srgbClr val="404040"/>
              </a:solidFill>
              <a:latin typeface="Open Sans" panose="020B0606030504020204" pitchFamily="34" charset="0"/>
            </a:endParaRPr>
          </a:p>
        </p:txBody>
      </p:sp>
      <p:sp>
        <p:nvSpPr>
          <p:cNvPr id="48" name="Rectangle: Rounded Corners 47">
            <a:extLst>
              <a:ext uri="{FF2B5EF4-FFF2-40B4-BE49-F238E27FC236}">
                <a16:creationId xmlns:a16="http://schemas.microsoft.com/office/drawing/2014/main" id="{B266E3EA-06F2-0AB2-24EE-6ABAFDBA2C01}"/>
              </a:ext>
            </a:extLst>
          </p:cNvPr>
          <p:cNvSpPr/>
          <p:nvPr/>
        </p:nvSpPr>
        <p:spPr>
          <a:xfrm>
            <a:off x="5305928" y="6402597"/>
            <a:ext cx="10004925" cy="1355223"/>
          </a:xfrm>
          <a:prstGeom prst="roundRect">
            <a:avLst/>
          </a:prstGeom>
          <a:solidFill>
            <a:schemeClr val="bg1"/>
          </a:solidFill>
          <a:ln>
            <a:solidFill>
              <a:srgbClr val="9DC0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0" i="0" dirty="0">
                <a:solidFill>
                  <a:schemeClr val="tx1">
                    <a:lumMod val="75000"/>
                    <a:lumOff val="25000"/>
                  </a:schemeClr>
                </a:solidFill>
                <a:effectLst/>
                <a:latin typeface="Open Sans" panose="020B0606030504020204" pitchFamily="34" charset="0"/>
              </a:rPr>
              <a:t>          Ensure the model is compatible with the relevant laws to maintain legalities and user trust</a:t>
            </a:r>
            <a:endParaRPr lang="en-IN" sz="2200" dirty="0">
              <a:solidFill>
                <a:schemeClr val="tx1">
                  <a:lumMod val="75000"/>
                  <a:lumOff val="25000"/>
                </a:schemeClr>
              </a:solidFill>
              <a:latin typeface="Open Sans" panose="020B0606030504020204" pitchFamily="34" charset="0"/>
            </a:endParaRPr>
          </a:p>
        </p:txBody>
      </p:sp>
      <p:sp>
        <p:nvSpPr>
          <p:cNvPr id="49" name="Rectangle: Rounded Corners 48">
            <a:extLst>
              <a:ext uri="{FF2B5EF4-FFF2-40B4-BE49-F238E27FC236}">
                <a16:creationId xmlns:a16="http://schemas.microsoft.com/office/drawing/2014/main" id="{384AEC44-96EA-C9F5-C138-025CB6309211}"/>
              </a:ext>
            </a:extLst>
          </p:cNvPr>
          <p:cNvSpPr/>
          <p:nvPr/>
        </p:nvSpPr>
        <p:spPr>
          <a:xfrm>
            <a:off x="945147" y="6580768"/>
            <a:ext cx="4817979" cy="998880"/>
          </a:xfrm>
          <a:prstGeom prst="roundRect">
            <a:avLst/>
          </a:prstGeom>
          <a:solidFill>
            <a:srgbClr val="C7DB95"/>
          </a:solidFill>
          <a:ln>
            <a:solidFill>
              <a:srgbClr val="9DC0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i="0">
                <a:solidFill>
                  <a:schemeClr val="tx1">
                    <a:lumMod val="75000"/>
                    <a:lumOff val="25000"/>
                  </a:schemeClr>
                </a:solidFill>
                <a:effectLst/>
                <a:latin typeface="Open Sans" panose="020B0606030504020204" pitchFamily="34" charset="0"/>
              </a:rPr>
              <a:t>Compliance and legal considerations</a:t>
            </a:r>
          </a:p>
        </p:txBody>
      </p:sp>
    </p:spTree>
    <p:extLst>
      <p:ext uri="{BB962C8B-B14F-4D97-AF65-F5344CB8AC3E}">
        <p14:creationId xmlns:p14="http://schemas.microsoft.com/office/powerpoint/2010/main" val="34854159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9EB17C61-05F8-392F-4048-1233AC59FDAE}"/>
              </a:ext>
            </a:extLst>
          </p:cNvPr>
          <p:cNvSpPr>
            <a:spLocks noGrp="1"/>
          </p:cNvSpPr>
          <p:nvPr>
            <p:ph type="body" idx="10"/>
          </p:nvPr>
        </p:nvSpPr>
        <p:spPr/>
        <p:txBody>
          <a:bodyPr anchor="ctr"/>
          <a:lstStyle/>
          <a:p>
            <a:r>
              <a:rPr lang="en-US"/>
              <a:t>Techniques for Packaging ML Models for Deployment</a:t>
            </a:r>
          </a:p>
        </p:txBody>
      </p:sp>
    </p:spTree>
    <p:extLst>
      <p:ext uri="{BB962C8B-B14F-4D97-AF65-F5344CB8AC3E}">
        <p14:creationId xmlns:p14="http://schemas.microsoft.com/office/powerpoint/2010/main" val="27092780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34AE18-1E7F-8829-1FA5-0667122BC84B}"/>
              </a:ext>
            </a:extLst>
          </p:cNvPr>
          <p:cNvSpPr>
            <a:spLocks noGrp="1"/>
          </p:cNvSpPr>
          <p:nvPr>
            <p:ph type="title"/>
          </p:nvPr>
        </p:nvSpPr>
        <p:spPr/>
        <p:txBody>
          <a:bodyPr/>
          <a:lstStyle/>
          <a:p>
            <a:r>
              <a:rPr lang="en-US">
                <a:solidFill>
                  <a:schemeClr val="tx1">
                    <a:lumMod val="75000"/>
                    <a:lumOff val="25000"/>
                  </a:schemeClr>
                </a:solidFill>
              </a:rPr>
              <a:t>Introduction</a:t>
            </a:r>
          </a:p>
        </p:txBody>
      </p:sp>
      <p:sp>
        <p:nvSpPr>
          <p:cNvPr id="10" name="Brandline_LVC">
            <a:extLst>
              <a:ext uri="{FF2B5EF4-FFF2-40B4-BE49-F238E27FC236}">
                <a16:creationId xmlns:a16="http://schemas.microsoft.com/office/drawing/2014/main" id="{B6A13BEE-AABC-BF8D-E1D0-499714E86DAB}"/>
              </a:ext>
            </a:extLst>
          </p:cNvPr>
          <p:cNvSpPr/>
          <p:nvPr/>
        </p:nvSpPr>
        <p:spPr>
          <a:xfrm>
            <a:off x="6731001" y="816324"/>
            <a:ext cx="2797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D2394E7-8E2D-169A-FF5A-9E9553FD7E16}"/>
              </a:ext>
            </a:extLst>
          </p:cNvPr>
          <p:cNvSpPr txBox="1"/>
          <p:nvPr/>
        </p:nvSpPr>
        <p:spPr>
          <a:xfrm>
            <a:off x="2032000" y="1361358"/>
            <a:ext cx="12192000" cy="846514"/>
          </a:xfrm>
          <a:prstGeom prst="rect">
            <a:avLst/>
          </a:prstGeom>
          <a:noFill/>
        </p:spPr>
        <p:txBody>
          <a:bodyPr wrap="square">
            <a:spAutoFit/>
          </a:bodyPr>
          <a:lstStyle/>
          <a:p>
            <a:pPr lvl="0" algn="ctr">
              <a:lnSpc>
                <a:spcPct val="115000"/>
              </a:lnSpc>
              <a:spcAft>
                <a:spcPts val="800"/>
              </a:spcAft>
              <a:buSzPts val="1000"/>
              <a:tabLst>
                <a:tab pos="457200" algn="l"/>
              </a:tabLst>
            </a:pPr>
            <a:r>
              <a:rPr lang="en-IN" sz="2200" kern="0">
                <a:solidFill>
                  <a:schemeClr val="tx1">
                    <a:lumMod val="75000"/>
                    <a:lumOff val="25000"/>
                  </a:schemeClr>
                </a:solidFill>
                <a:effectLst/>
                <a:latin typeface="Open Sans" panose="020B0606030504020204" pitchFamily="34" charset="0"/>
                <a:ea typeface="Times New Roman" panose="02020603050405020304" pitchFamily="18" charset="0"/>
                <a:cs typeface="Times New Roman" panose="02020603050405020304" pitchFamily="18" charset="0"/>
              </a:rPr>
              <a:t>Packaging ML models involves preparing them for deployment by organizing and structuring all the necessary components.</a:t>
            </a:r>
            <a:endParaRPr lang="en-IN" sz="2200" kern="100">
              <a:solidFill>
                <a:schemeClr val="tx1">
                  <a:lumMod val="75000"/>
                  <a:lumOff val="25000"/>
                </a:schemeClr>
              </a:solidFill>
              <a:effectLst/>
              <a:latin typeface="Open Sans" panose="020B0606030504020204" pitchFamily="34" charset="0"/>
              <a:ea typeface="Calibri" panose="020F0502020204030204" pitchFamily="34" charset="0"/>
              <a:cs typeface="Times New Roman" panose="02020603050405020304" pitchFamily="18" charset="0"/>
            </a:endParaRPr>
          </a:p>
        </p:txBody>
      </p:sp>
      <p:grpSp>
        <p:nvGrpSpPr>
          <p:cNvPr id="55" name="Group 54">
            <a:extLst>
              <a:ext uri="{FF2B5EF4-FFF2-40B4-BE49-F238E27FC236}">
                <a16:creationId xmlns:a16="http://schemas.microsoft.com/office/drawing/2014/main" id="{E41A7FF6-57A0-6AB3-1628-3BBD583839ED}"/>
              </a:ext>
            </a:extLst>
          </p:cNvPr>
          <p:cNvGrpSpPr/>
          <p:nvPr/>
        </p:nvGrpSpPr>
        <p:grpSpPr>
          <a:xfrm>
            <a:off x="2508087" y="3169919"/>
            <a:ext cx="11207913" cy="5291817"/>
            <a:chOff x="2812020" y="3068248"/>
            <a:chExt cx="11399311" cy="5382186"/>
          </a:xfrm>
        </p:grpSpPr>
        <p:grpSp>
          <p:nvGrpSpPr>
            <p:cNvPr id="36" name="Group 35">
              <a:extLst>
                <a:ext uri="{FF2B5EF4-FFF2-40B4-BE49-F238E27FC236}">
                  <a16:creationId xmlns:a16="http://schemas.microsoft.com/office/drawing/2014/main" id="{70B9F788-EF97-3E36-7BFB-54F444196819}"/>
                </a:ext>
              </a:extLst>
            </p:cNvPr>
            <p:cNvGrpSpPr/>
            <p:nvPr/>
          </p:nvGrpSpPr>
          <p:grpSpPr>
            <a:xfrm>
              <a:off x="2812020" y="3068248"/>
              <a:ext cx="7075636" cy="3481648"/>
              <a:chOff x="2433490" y="2705266"/>
              <a:chExt cx="7075636" cy="3481648"/>
            </a:xfrm>
          </p:grpSpPr>
          <p:grpSp>
            <p:nvGrpSpPr>
              <p:cNvPr id="37" name="Graphic 5">
                <a:extLst>
                  <a:ext uri="{FF2B5EF4-FFF2-40B4-BE49-F238E27FC236}">
                    <a16:creationId xmlns:a16="http://schemas.microsoft.com/office/drawing/2014/main" id="{76329A6A-D791-7C66-4E4B-0E361451F1E4}"/>
                  </a:ext>
                </a:extLst>
              </p:cNvPr>
              <p:cNvGrpSpPr/>
              <p:nvPr/>
            </p:nvGrpSpPr>
            <p:grpSpPr>
              <a:xfrm rot="10800000">
                <a:off x="6193964" y="3470825"/>
                <a:ext cx="3315162" cy="2716089"/>
                <a:chOff x="6458183" y="4000566"/>
                <a:chExt cx="4011339" cy="3286465"/>
              </a:xfrm>
              <a:solidFill>
                <a:srgbClr val="33444D"/>
              </a:solidFill>
            </p:grpSpPr>
            <p:sp>
              <p:nvSpPr>
                <p:cNvPr id="39" name="Freeform: Shape 38">
                  <a:extLst>
                    <a:ext uri="{FF2B5EF4-FFF2-40B4-BE49-F238E27FC236}">
                      <a16:creationId xmlns:a16="http://schemas.microsoft.com/office/drawing/2014/main" id="{3717C4C6-8154-BA1E-BFC6-0F91D5F1E2C4}"/>
                    </a:ext>
                  </a:extLst>
                </p:cNvPr>
                <p:cNvSpPr/>
                <p:nvPr/>
              </p:nvSpPr>
              <p:spPr>
                <a:xfrm>
                  <a:off x="10175893" y="7034307"/>
                  <a:ext cx="293629" cy="252724"/>
                </a:xfrm>
                <a:custGeom>
                  <a:avLst/>
                  <a:gdLst>
                    <a:gd name="connsiteX0" fmla="*/ 263388 w 293629"/>
                    <a:gd name="connsiteY0" fmla="*/ 252725 h 252724"/>
                    <a:gd name="connsiteX1" fmla="*/ 261346 w 293629"/>
                    <a:gd name="connsiteY1" fmla="*/ 252725 h 252724"/>
                    <a:gd name="connsiteX2" fmla="*/ 28585 w 293629"/>
                    <a:gd name="connsiteY2" fmla="*/ 234349 h 252724"/>
                    <a:gd name="connsiteX3" fmla="*/ 0 w 293629"/>
                    <a:gd name="connsiteY3" fmla="*/ 201681 h 252724"/>
                    <a:gd name="connsiteX4" fmla="*/ 32668 w 293629"/>
                    <a:gd name="connsiteY4" fmla="*/ 173096 h 252724"/>
                    <a:gd name="connsiteX5" fmla="*/ 200093 w 293629"/>
                    <a:gd name="connsiteY5" fmla="*/ 187388 h 252724"/>
                    <a:gd name="connsiteX6" fmla="*/ 104130 w 293629"/>
                    <a:gd name="connsiteY6" fmla="*/ 48548 h 252724"/>
                    <a:gd name="connsiteX7" fmla="*/ 112297 w 293629"/>
                    <a:gd name="connsiteY7" fmla="*/ 5671 h 252724"/>
                    <a:gd name="connsiteX8" fmla="*/ 155174 w 293629"/>
                    <a:gd name="connsiteY8" fmla="*/ 13838 h 252724"/>
                    <a:gd name="connsiteX9" fmla="*/ 287889 w 293629"/>
                    <a:gd name="connsiteY9" fmla="*/ 205764 h 252724"/>
                    <a:gd name="connsiteX10" fmla="*/ 289931 w 293629"/>
                    <a:gd name="connsiteY10" fmla="*/ 238432 h 252724"/>
                    <a:gd name="connsiteX11" fmla="*/ 263388 w 293629"/>
                    <a:gd name="connsiteY11" fmla="*/ 252725 h 25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629" h="252724">
                      <a:moveTo>
                        <a:pt x="263388" y="252725"/>
                      </a:moveTo>
                      <a:cubicBezTo>
                        <a:pt x="263388" y="252725"/>
                        <a:pt x="261346" y="252725"/>
                        <a:pt x="261346" y="252725"/>
                      </a:cubicBezTo>
                      <a:lnTo>
                        <a:pt x="28585" y="234349"/>
                      </a:lnTo>
                      <a:cubicBezTo>
                        <a:pt x="12250" y="232307"/>
                        <a:pt x="0" y="218015"/>
                        <a:pt x="0" y="201681"/>
                      </a:cubicBezTo>
                      <a:cubicBezTo>
                        <a:pt x="2042" y="185347"/>
                        <a:pt x="16334" y="173096"/>
                        <a:pt x="32668" y="173096"/>
                      </a:cubicBezTo>
                      <a:lnTo>
                        <a:pt x="200093" y="187388"/>
                      </a:lnTo>
                      <a:lnTo>
                        <a:pt x="104130" y="48548"/>
                      </a:lnTo>
                      <a:cubicBezTo>
                        <a:pt x="93921" y="34256"/>
                        <a:pt x="98005" y="15880"/>
                        <a:pt x="112297" y="5671"/>
                      </a:cubicBezTo>
                      <a:cubicBezTo>
                        <a:pt x="126590" y="-4538"/>
                        <a:pt x="144965" y="-454"/>
                        <a:pt x="155174" y="13838"/>
                      </a:cubicBezTo>
                      <a:lnTo>
                        <a:pt x="287889" y="205764"/>
                      </a:lnTo>
                      <a:cubicBezTo>
                        <a:pt x="294015" y="215973"/>
                        <a:pt x="296056" y="228224"/>
                        <a:pt x="289931" y="238432"/>
                      </a:cubicBezTo>
                      <a:cubicBezTo>
                        <a:pt x="283806" y="248641"/>
                        <a:pt x="273597" y="252725"/>
                        <a:pt x="263388" y="252725"/>
                      </a:cubicBezTo>
                      <a:close/>
                    </a:path>
                  </a:pathLst>
                </a:custGeom>
                <a:solidFill>
                  <a:srgbClr val="2E75B6"/>
                </a:solidFill>
                <a:ln w="20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Freeform: Shape 39">
                  <a:extLst>
                    <a:ext uri="{FF2B5EF4-FFF2-40B4-BE49-F238E27FC236}">
                      <a16:creationId xmlns:a16="http://schemas.microsoft.com/office/drawing/2014/main" id="{B645672E-26E7-6E94-39DA-9F51958C2919}"/>
                    </a:ext>
                  </a:extLst>
                </p:cNvPr>
                <p:cNvSpPr/>
                <p:nvPr/>
              </p:nvSpPr>
              <p:spPr>
                <a:xfrm>
                  <a:off x="6458183" y="4000566"/>
                  <a:ext cx="4008626" cy="3286465"/>
                </a:xfrm>
                <a:custGeom>
                  <a:avLst/>
                  <a:gdLst>
                    <a:gd name="connsiteX0" fmla="*/ 3981098 w 4008626"/>
                    <a:gd name="connsiteY0" fmla="*/ 3286466 h 3286465"/>
                    <a:gd name="connsiteX1" fmla="*/ 3966805 w 4008626"/>
                    <a:gd name="connsiteY1" fmla="*/ 3282382 h 3286465"/>
                    <a:gd name="connsiteX2" fmla="*/ 3303230 w 4008626"/>
                    <a:gd name="connsiteY2" fmla="*/ 2900572 h 3286465"/>
                    <a:gd name="connsiteX3" fmla="*/ 3288938 w 4008626"/>
                    <a:gd name="connsiteY3" fmla="*/ 2882196 h 3286465"/>
                    <a:gd name="connsiteX4" fmla="*/ 3290980 w 4008626"/>
                    <a:gd name="connsiteY4" fmla="*/ 2859736 h 3286465"/>
                    <a:gd name="connsiteX5" fmla="*/ 3478823 w 4008626"/>
                    <a:gd name="connsiteY5" fmla="*/ 1432540 h 3286465"/>
                    <a:gd name="connsiteX6" fmla="*/ 2602904 w 4008626"/>
                    <a:gd name="connsiteY6" fmla="*/ 291191 h 3286465"/>
                    <a:gd name="connsiteX7" fmla="*/ 1988332 w 4008626"/>
                    <a:gd name="connsiteY7" fmla="*/ 66596 h 3286465"/>
                    <a:gd name="connsiteX8" fmla="*/ 1988332 w 4008626"/>
                    <a:gd name="connsiteY8" fmla="*/ 315692 h 3286465"/>
                    <a:gd name="connsiteX9" fmla="*/ 1978123 w 4008626"/>
                    <a:gd name="connsiteY9" fmla="*/ 340193 h 3286465"/>
                    <a:gd name="connsiteX10" fmla="*/ 1953621 w 4008626"/>
                    <a:gd name="connsiteY10" fmla="*/ 346319 h 3286465"/>
                    <a:gd name="connsiteX11" fmla="*/ 277329 w 4008626"/>
                    <a:gd name="connsiteY11" fmla="*/ 1120149 h 3286465"/>
                    <a:gd name="connsiteX12" fmla="*/ 73152 w 4008626"/>
                    <a:gd name="connsiteY12" fmla="*/ 2106324 h 3286465"/>
                    <a:gd name="connsiteX13" fmla="*/ 46609 w 4008626"/>
                    <a:gd name="connsiteY13" fmla="*/ 2141034 h 3286465"/>
                    <a:gd name="connsiteX14" fmla="*/ 11899 w 4008626"/>
                    <a:gd name="connsiteY14" fmla="*/ 2114491 h 3286465"/>
                    <a:gd name="connsiteX15" fmla="*/ 224243 w 4008626"/>
                    <a:gd name="connsiteY15" fmla="*/ 1089523 h 3286465"/>
                    <a:gd name="connsiteX16" fmla="*/ 1927078 w 4008626"/>
                    <a:gd name="connsiteY16" fmla="*/ 278940 h 3286465"/>
                    <a:gd name="connsiteX17" fmla="*/ 1927078 w 4008626"/>
                    <a:gd name="connsiteY17" fmla="*/ 31886 h 3286465"/>
                    <a:gd name="connsiteX18" fmla="*/ 1931162 w 4008626"/>
                    <a:gd name="connsiteY18" fmla="*/ 15552 h 3286465"/>
                    <a:gd name="connsiteX19" fmla="*/ 1963830 w 4008626"/>
                    <a:gd name="connsiteY19" fmla="*/ 1260 h 3286465"/>
                    <a:gd name="connsiteX20" fmla="*/ 2633530 w 4008626"/>
                    <a:gd name="connsiteY20" fmla="*/ 238105 h 3286465"/>
                    <a:gd name="connsiteX21" fmla="*/ 3538034 w 4008626"/>
                    <a:gd name="connsiteY21" fmla="*/ 1418248 h 3286465"/>
                    <a:gd name="connsiteX22" fmla="*/ 3358358 w 4008626"/>
                    <a:gd name="connsiteY22" fmla="*/ 2865862 h 3286465"/>
                    <a:gd name="connsiteX23" fmla="*/ 3993348 w 4008626"/>
                    <a:gd name="connsiteY23" fmla="*/ 3233380 h 3286465"/>
                    <a:gd name="connsiteX24" fmla="*/ 4003557 w 4008626"/>
                    <a:gd name="connsiteY24" fmla="*/ 3274215 h 3286465"/>
                    <a:gd name="connsiteX25" fmla="*/ 3981098 w 4008626"/>
                    <a:gd name="connsiteY25" fmla="*/ 3286466 h 328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8626" h="3286465">
                      <a:moveTo>
                        <a:pt x="3981098" y="3286466"/>
                      </a:moveTo>
                      <a:cubicBezTo>
                        <a:pt x="3974972" y="3286466"/>
                        <a:pt x="3970889" y="3284424"/>
                        <a:pt x="3966805" y="3282382"/>
                      </a:cubicBezTo>
                      <a:lnTo>
                        <a:pt x="3303230" y="2900572"/>
                      </a:lnTo>
                      <a:cubicBezTo>
                        <a:pt x="3297105" y="2896488"/>
                        <a:pt x="3290980" y="2890363"/>
                        <a:pt x="3288938" y="2882196"/>
                      </a:cubicBezTo>
                      <a:cubicBezTo>
                        <a:pt x="3286896" y="2874029"/>
                        <a:pt x="3288938" y="2865862"/>
                        <a:pt x="3290980" y="2859736"/>
                      </a:cubicBezTo>
                      <a:cubicBezTo>
                        <a:pt x="3542117" y="2424840"/>
                        <a:pt x="3609496" y="1918481"/>
                        <a:pt x="3478823" y="1432540"/>
                      </a:cubicBezTo>
                      <a:cubicBezTo>
                        <a:pt x="3348149" y="946599"/>
                        <a:pt x="3037801" y="542329"/>
                        <a:pt x="2602904" y="291191"/>
                      </a:cubicBezTo>
                      <a:cubicBezTo>
                        <a:pt x="2410978" y="180936"/>
                        <a:pt x="2204759" y="105390"/>
                        <a:pt x="1988332" y="66596"/>
                      </a:cubicBezTo>
                      <a:lnTo>
                        <a:pt x="1988332" y="315692"/>
                      </a:lnTo>
                      <a:cubicBezTo>
                        <a:pt x="1988332" y="323859"/>
                        <a:pt x="1984248" y="334068"/>
                        <a:pt x="1978123" y="340193"/>
                      </a:cubicBezTo>
                      <a:cubicBezTo>
                        <a:pt x="1971997" y="346319"/>
                        <a:pt x="1961788" y="348361"/>
                        <a:pt x="1953621" y="346319"/>
                      </a:cubicBezTo>
                      <a:cubicBezTo>
                        <a:pt x="1290047" y="223813"/>
                        <a:pt x="616263" y="534162"/>
                        <a:pt x="277329" y="1120149"/>
                      </a:cubicBezTo>
                      <a:cubicBezTo>
                        <a:pt x="103779" y="1420289"/>
                        <a:pt x="32317" y="1763306"/>
                        <a:pt x="73152" y="2106324"/>
                      </a:cubicBezTo>
                      <a:cubicBezTo>
                        <a:pt x="75194" y="2122658"/>
                        <a:pt x="62943" y="2138992"/>
                        <a:pt x="46609" y="2141034"/>
                      </a:cubicBezTo>
                      <a:cubicBezTo>
                        <a:pt x="30275" y="2143075"/>
                        <a:pt x="13941" y="2130825"/>
                        <a:pt x="11899" y="2114491"/>
                      </a:cubicBezTo>
                      <a:cubicBezTo>
                        <a:pt x="-30978" y="1757181"/>
                        <a:pt x="42526" y="1401913"/>
                        <a:pt x="224243" y="1089523"/>
                      </a:cubicBezTo>
                      <a:cubicBezTo>
                        <a:pt x="569302" y="493326"/>
                        <a:pt x="1249211" y="170727"/>
                        <a:pt x="1927078" y="278940"/>
                      </a:cubicBezTo>
                      <a:lnTo>
                        <a:pt x="1927078" y="31886"/>
                      </a:lnTo>
                      <a:cubicBezTo>
                        <a:pt x="1927078" y="25761"/>
                        <a:pt x="1927078" y="19636"/>
                        <a:pt x="1931162" y="15552"/>
                      </a:cubicBezTo>
                      <a:cubicBezTo>
                        <a:pt x="1937287" y="3302"/>
                        <a:pt x="1951580" y="-2824"/>
                        <a:pt x="1963830" y="1260"/>
                      </a:cubicBezTo>
                      <a:cubicBezTo>
                        <a:pt x="2198633" y="38012"/>
                        <a:pt x="2425270" y="117641"/>
                        <a:pt x="2633530" y="238105"/>
                      </a:cubicBezTo>
                      <a:cubicBezTo>
                        <a:pt x="3082719" y="497410"/>
                        <a:pt x="3405319" y="915972"/>
                        <a:pt x="3538034" y="1418248"/>
                      </a:cubicBezTo>
                      <a:cubicBezTo>
                        <a:pt x="3668707" y="1910314"/>
                        <a:pt x="3605412" y="2422798"/>
                        <a:pt x="3358358" y="2865862"/>
                      </a:cubicBezTo>
                      <a:lnTo>
                        <a:pt x="3993348" y="3233380"/>
                      </a:lnTo>
                      <a:cubicBezTo>
                        <a:pt x="4007641" y="3241547"/>
                        <a:pt x="4013766" y="3259923"/>
                        <a:pt x="4003557" y="3274215"/>
                      </a:cubicBezTo>
                      <a:cubicBezTo>
                        <a:pt x="4001515" y="3282382"/>
                        <a:pt x="3991306" y="3286466"/>
                        <a:pt x="3981098" y="3286466"/>
                      </a:cubicBezTo>
                      <a:close/>
                    </a:path>
                  </a:pathLst>
                </a:custGeom>
                <a:solidFill>
                  <a:srgbClr val="2E75B6"/>
                </a:solidFill>
                <a:ln w="20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8" name="Rectangle: Rounded Corners 37">
                <a:extLst>
                  <a:ext uri="{FF2B5EF4-FFF2-40B4-BE49-F238E27FC236}">
                    <a16:creationId xmlns:a16="http://schemas.microsoft.com/office/drawing/2014/main" id="{79E46A19-42C5-52E6-DE0C-F7BF08215011}"/>
                  </a:ext>
                </a:extLst>
              </p:cNvPr>
              <p:cNvSpPr/>
              <p:nvPr/>
            </p:nvSpPr>
            <p:spPr>
              <a:xfrm>
                <a:off x="2433490" y="2705266"/>
                <a:ext cx="3617539" cy="1050844"/>
              </a:xfrm>
              <a:prstGeom prst="roundRect">
                <a:avLst>
                  <a:gd name="adj" fmla="val 11587"/>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115000"/>
                  </a:lnSpc>
                  <a:buClr>
                    <a:srgbClr val="000000"/>
                  </a:buClr>
                  <a:defRPr/>
                </a:pPr>
                <a:r>
                  <a:rPr lang="en-US" sz="2200" b="0" i="0">
                    <a:solidFill>
                      <a:srgbClr val="404040"/>
                    </a:solidFill>
                    <a:effectLst/>
                    <a:latin typeface="Open Sans" panose="020B0606030504020204" pitchFamily="34" charset="0"/>
                  </a:rPr>
                  <a:t>Model update and maintenance</a:t>
                </a:r>
                <a:endParaRPr lang="en-US" sz="2200">
                  <a:solidFill>
                    <a:srgbClr val="404040"/>
                  </a:solidFill>
                  <a:latin typeface="Open Sans" panose="020B0606030504020204" pitchFamily="34" charset="0"/>
                </a:endParaRPr>
              </a:p>
            </p:txBody>
          </p:sp>
        </p:grpSp>
        <p:grpSp>
          <p:nvGrpSpPr>
            <p:cNvPr id="41" name="Group 40">
              <a:extLst>
                <a:ext uri="{FF2B5EF4-FFF2-40B4-BE49-F238E27FC236}">
                  <a16:creationId xmlns:a16="http://schemas.microsoft.com/office/drawing/2014/main" id="{DBA940F1-70C5-2AAE-BDE0-2C4E08E40CDB}"/>
                </a:ext>
              </a:extLst>
            </p:cNvPr>
            <p:cNvGrpSpPr/>
            <p:nvPr/>
          </p:nvGrpSpPr>
          <p:grpSpPr>
            <a:xfrm>
              <a:off x="7139334" y="3068248"/>
              <a:ext cx="7071997" cy="3158556"/>
              <a:chOff x="6760804" y="2705266"/>
              <a:chExt cx="7071997" cy="3158556"/>
            </a:xfrm>
          </p:grpSpPr>
          <p:grpSp>
            <p:nvGrpSpPr>
              <p:cNvPr id="42" name="Graphic 5">
                <a:extLst>
                  <a:ext uri="{FF2B5EF4-FFF2-40B4-BE49-F238E27FC236}">
                    <a16:creationId xmlns:a16="http://schemas.microsoft.com/office/drawing/2014/main" id="{159B4F93-27D8-72B8-0691-9E939201310C}"/>
                  </a:ext>
                </a:extLst>
              </p:cNvPr>
              <p:cNvGrpSpPr/>
              <p:nvPr/>
            </p:nvGrpSpPr>
            <p:grpSpPr>
              <a:xfrm rot="10800000">
                <a:off x="6760804" y="2996676"/>
                <a:ext cx="3314140" cy="2867146"/>
                <a:chOff x="5773556" y="4391516"/>
                <a:chExt cx="4010111" cy="3469253"/>
              </a:xfrm>
              <a:solidFill>
                <a:srgbClr val="08C4C2"/>
              </a:solidFill>
            </p:grpSpPr>
            <p:sp>
              <p:nvSpPr>
                <p:cNvPr id="46" name="Freeform: Shape 45">
                  <a:extLst>
                    <a:ext uri="{FF2B5EF4-FFF2-40B4-BE49-F238E27FC236}">
                      <a16:creationId xmlns:a16="http://schemas.microsoft.com/office/drawing/2014/main" id="{03EBDEA7-9DE2-A1E1-29E9-64CA62029D36}"/>
                    </a:ext>
                  </a:extLst>
                </p:cNvPr>
                <p:cNvSpPr/>
                <p:nvPr/>
              </p:nvSpPr>
              <p:spPr>
                <a:xfrm>
                  <a:off x="5773556" y="7032266"/>
                  <a:ext cx="294519" cy="254766"/>
                </a:xfrm>
                <a:custGeom>
                  <a:avLst/>
                  <a:gdLst>
                    <a:gd name="connsiteX0" fmla="*/ 30909 w 294519"/>
                    <a:gd name="connsiteY0" fmla="*/ 254767 h 254766"/>
                    <a:gd name="connsiteX1" fmla="*/ 4366 w 294519"/>
                    <a:gd name="connsiteY1" fmla="*/ 238433 h 254766"/>
                    <a:gd name="connsiteX2" fmla="*/ 6408 w 294519"/>
                    <a:gd name="connsiteY2" fmla="*/ 205764 h 254766"/>
                    <a:gd name="connsiteX3" fmla="*/ 139123 w 294519"/>
                    <a:gd name="connsiteY3" fmla="*/ 13838 h 254766"/>
                    <a:gd name="connsiteX4" fmla="*/ 182000 w 294519"/>
                    <a:gd name="connsiteY4" fmla="*/ 5671 h 254766"/>
                    <a:gd name="connsiteX5" fmla="*/ 190167 w 294519"/>
                    <a:gd name="connsiteY5" fmla="*/ 48548 h 254766"/>
                    <a:gd name="connsiteX6" fmla="*/ 94204 w 294519"/>
                    <a:gd name="connsiteY6" fmla="*/ 187389 h 254766"/>
                    <a:gd name="connsiteX7" fmla="*/ 261629 w 294519"/>
                    <a:gd name="connsiteY7" fmla="*/ 173096 h 254766"/>
                    <a:gd name="connsiteX8" fmla="*/ 294297 w 294519"/>
                    <a:gd name="connsiteY8" fmla="*/ 201681 h 254766"/>
                    <a:gd name="connsiteX9" fmla="*/ 265713 w 294519"/>
                    <a:gd name="connsiteY9" fmla="*/ 234349 h 254766"/>
                    <a:gd name="connsiteX10" fmla="*/ 32951 w 294519"/>
                    <a:gd name="connsiteY10" fmla="*/ 252725 h 254766"/>
                    <a:gd name="connsiteX11" fmla="*/ 30909 w 294519"/>
                    <a:gd name="connsiteY11" fmla="*/ 254767 h 25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519" h="254766">
                      <a:moveTo>
                        <a:pt x="30909" y="254767"/>
                      </a:moveTo>
                      <a:cubicBezTo>
                        <a:pt x="20700" y="254767"/>
                        <a:pt x="10492" y="248642"/>
                        <a:pt x="4366" y="238433"/>
                      </a:cubicBezTo>
                      <a:cubicBezTo>
                        <a:pt x="-1759" y="228224"/>
                        <a:pt x="-1759" y="215973"/>
                        <a:pt x="6408" y="205764"/>
                      </a:cubicBezTo>
                      <a:lnTo>
                        <a:pt x="139123" y="13838"/>
                      </a:lnTo>
                      <a:cubicBezTo>
                        <a:pt x="149332" y="-454"/>
                        <a:pt x="167708" y="-4538"/>
                        <a:pt x="182000" y="5671"/>
                      </a:cubicBezTo>
                      <a:cubicBezTo>
                        <a:pt x="196292" y="15880"/>
                        <a:pt x="200376" y="34256"/>
                        <a:pt x="190167" y="48548"/>
                      </a:cubicBezTo>
                      <a:lnTo>
                        <a:pt x="94204" y="187389"/>
                      </a:lnTo>
                      <a:lnTo>
                        <a:pt x="261629" y="173096"/>
                      </a:lnTo>
                      <a:cubicBezTo>
                        <a:pt x="277963" y="171054"/>
                        <a:pt x="292256" y="183305"/>
                        <a:pt x="294297" y="201681"/>
                      </a:cubicBezTo>
                      <a:cubicBezTo>
                        <a:pt x="296339" y="218015"/>
                        <a:pt x="284089" y="232307"/>
                        <a:pt x="265713" y="234349"/>
                      </a:cubicBezTo>
                      <a:lnTo>
                        <a:pt x="32951" y="252725"/>
                      </a:lnTo>
                      <a:cubicBezTo>
                        <a:pt x="32951" y="254767"/>
                        <a:pt x="30909" y="254767"/>
                        <a:pt x="30909" y="254767"/>
                      </a:cubicBezTo>
                      <a:close/>
                    </a:path>
                  </a:pathLst>
                </a:custGeom>
                <a:solidFill>
                  <a:srgbClr val="08C4C2"/>
                </a:solidFill>
                <a:ln w="20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Freeform: Shape 46">
                  <a:extLst>
                    <a:ext uri="{FF2B5EF4-FFF2-40B4-BE49-F238E27FC236}">
                      <a16:creationId xmlns:a16="http://schemas.microsoft.com/office/drawing/2014/main" id="{E3D20584-2514-E349-47D1-BC2D9901CFB1}"/>
                    </a:ext>
                  </a:extLst>
                </p:cNvPr>
                <p:cNvSpPr/>
                <p:nvPr/>
              </p:nvSpPr>
              <p:spPr>
                <a:xfrm>
                  <a:off x="5775802" y="4391516"/>
                  <a:ext cx="4007865" cy="3469253"/>
                </a:xfrm>
                <a:custGeom>
                  <a:avLst/>
                  <a:gdLst>
                    <a:gd name="connsiteX0" fmla="*/ 2350155 w 4007865"/>
                    <a:gd name="connsiteY0" fmla="*/ 3469254 h 3469253"/>
                    <a:gd name="connsiteX1" fmla="*/ 679988 w 4007865"/>
                    <a:gd name="connsiteY1" fmla="*/ 2523915 h 3469253"/>
                    <a:gd name="connsiteX2" fmla="*/ 44998 w 4007865"/>
                    <a:gd name="connsiteY2" fmla="*/ 2891433 h 3469253"/>
                    <a:gd name="connsiteX3" fmla="*/ 4162 w 4007865"/>
                    <a:gd name="connsiteY3" fmla="*/ 2881224 h 3469253"/>
                    <a:gd name="connsiteX4" fmla="*/ 14371 w 4007865"/>
                    <a:gd name="connsiteY4" fmla="*/ 2840389 h 3469253"/>
                    <a:gd name="connsiteX5" fmla="*/ 675904 w 4007865"/>
                    <a:gd name="connsiteY5" fmla="*/ 2458578 h 3469253"/>
                    <a:gd name="connsiteX6" fmla="*/ 716740 w 4007865"/>
                    <a:gd name="connsiteY6" fmla="*/ 2468787 h 3469253"/>
                    <a:gd name="connsiteX7" fmla="*/ 3287327 w 4007865"/>
                    <a:gd name="connsiteY7" fmla="*/ 3156863 h 3469253"/>
                    <a:gd name="connsiteX8" fmla="*/ 3789602 w 4007865"/>
                    <a:gd name="connsiteY8" fmla="*/ 2736259 h 3469253"/>
                    <a:gd name="connsiteX9" fmla="*/ 3573174 w 4007865"/>
                    <a:gd name="connsiteY9" fmla="*/ 2611711 h 3469253"/>
                    <a:gd name="connsiteX10" fmla="*/ 3558882 w 4007865"/>
                    <a:gd name="connsiteY10" fmla="*/ 2591293 h 3469253"/>
                    <a:gd name="connsiteX11" fmla="*/ 3565007 w 4007865"/>
                    <a:gd name="connsiteY11" fmla="*/ 2566792 h 3469253"/>
                    <a:gd name="connsiteX12" fmla="*/ 3732432 w 4007865"/>
                    <a:gd name="connsiteY12" fmla="*/ 729200 h 3469253"/>
                    <a:gd name="connsiteX13" fmla="*/ 2979020 w 4007865"/>
                    <a:gd name="connsiteY13" fmla="*/ 59499 h 3469253"/>
                    <a:gd name="connsiteX14" fmla="*/ 2962685 w 4007865"/>
                    <a:gd name="connsiteY14" fmla="*/ 18664 h 3469253"/>
                    <a:gd name="connsiteX15" fmla="*/ 3003521 w 4007865"/>
                    <a:gd name="connsiteY15" fmla="*/ 2330 h 3469253"/>
                    <a:gd name="connsiteX16" fmla="*/ 3785518 w 4007865"/>
                    <a:gd name="connsiteY16" fmla="*/ 696531 h 3469253"/>
                    <a:gd name="connsiteX17" fmla="*/ 3634427 w 4007865"/>
                    <a:gd name="connsiteY17" fmla="*/ 2577001 h 3469253"/>
                    <a:gd name="connsiteX18" fmla="*/ 3848813 w 4007865"/>
                    <a:gd name="connsiteY18" fmla="*/ 2701548 h 3469253"/>
                    <a:gd name="connsiteX19" fmla="*/ 3861064 w 4007865"/>
                    <a:gd name="connsiteY19" fmla="*/ 2713799 h 3469253"/>
                    <a:gd name="connsiteX20" fmla="*/ 3856980 w 4007865"/>
                    <a:gd name="connsiteY20" fmla="*/ 2748509 h 3469253"/>
                    <a:gd name="connsiteX21" fmla="*/ 3315911 w 4007865"/>
                    <a:gd name="connsiteY21" fmla="*/ 3209949 h 3469253"/>
                    <a:gd name="connsiteX22" fmla="*/ 2350155 w 4007865"/>
                    <a:gd name="connsiteY22" fmla="*/ 3469254 h 3469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07865" h="3469253">
                      <a:moveTo>
                        <a:pt x="2350155" y="3469254"/>
                      </a:moveTo>
                      <a:cubicBezTo>
                        <a:pt x="1688622" y="3469254"/>
                        <a:pt x="1043423" y="3130320"/>
                        <a:pt x="679988" y="2523915"/>
                      </a:cubicBezTo>
                      <a:lnTo>
                        <a:pt x="44998" y="2891433"/>
                      </a:lnTo>
                      <a:cubicBezTo>
                        <a:pt x="30705" y="2899600"/>
                        <a:pt x="12330" y="2895516"/>
                        <a:pt x="4162" y="2881224"/>
                      </a:cubicBezTo>
                      <a:cubicBezTo>
                        <a:pt x="-4005" y="2866932"/>
                        <a:pt x="79" y="2848556"/>
                        <a:pt x="14371" y="2840389"/>
                      </a:cubicBezTo>
                      <a:lnTo>
                        <a:pt x="675904" y="2458578"/>
                      </a:lnTo>
                      <a:cubicBezTo>
                        <a:pt x="690197" y="2450411"/>
                        <a:pt x="708573" y="2454495"/>
                        <a:pt x="716740" y="2468787"/>
                      </a:cubicBezTo>
                      <a:cubicBezTo>
                        <a:pt x="1235349" y="3367165"/>
                        <a:pt x="2388949" y="3675472"/>
                        <a:pt x="3287327" y="3156863"/>
                      </a:cubicBezTo>
                      <a:cubicBezTo>
                        <a:pt x="3479253" y="3046607"/>
                        <a:pt x="3648720" y="2905725"/>
                        <a:pt x="3789602" y="2736259"/>
                      </a:cubicBezTo>
                      <a:lnTo>
                        <a:pt x="3573174" y="2611711"/>
                      </a:lnTo>
                      <a:cubicBezTo>
                        <a:pt x="3565007" y="2607627"/>
                        <a:pt x="3558882" y="2599460"/>
                        <a:pt x="3558882" y="2591293"/>
                      </a:cubicBezTo>
                      <a:cubicBezTo>
                        <a:pt x="3556840" y="2583126"/>
                        <a:pt x="3558882" y="2572917"/>
                        <a:pt x="3565007" y="2566792"/>
                      </a:cubicBezTo>
                      <a:cubicBezTo>
                        <a:pt x="4003987" y="2052266"/>
                        <a:pt x="4071366" y="1313145"/>
                        <a:pt x="3732432" y="729200"/>
                      </a:cubicBezTo>
                      <a:cubicBezTo>
                        <a:pt x="3558882" y="429060"/>
                        <a:pt x="3297536" y="196298"/>
                        <a:pt x="2979020" y="59499"/>
                      </a:cubicBezTo>
                      <a:cubicBezTo>
                        <a:pt x="2962685" y="53374"/>
                        <a:pt x="2956560" y="34998"/>
                        <a:pt x="2962685" y="18664"/>
                      </a:cubicBezTo>
                      <a:cubicBezTo>
                        <a:pt x="2968811" y="2330"/>
                        <a:pt x="2987187" y="-3795"/>
                        <a:pt x="3003521" y="2330"/>
                      </a:cubicBezTo>
                      <a:cubicBezTo>
                        <a:pt x="3334288" y="145254"/>
                        <a:pt x="3603801" y="384141"/>
                        <a:pt x="3785518" y="696531"/>
                      </a:cubicBezTo>
                      <a:cubicBezTo>
                        <a:pt x="4130577" y="1292728"/>
                        <a:pt x="4069324" y="2044099"/>
                        <a:pt x="3634427" y="2577001"/>
                      </a:cubicBezTo>
                      <a:lnTo>
                        <a:pt x="3848813" y="2701548"/>
                      </a:lnTo>
                      <a:cubicBezTo>
                        <a:pt x="3854939" y="2703590"/>
                        <a:pt x="3859022" y="2707674"/>
                        <a:pt x="3861064" y="2713799"/>
                      </a:cubicBezTo>
                      <a:cubicBezTo>
                        <a:pt x="3867189" y="2726050"/>
                        <a:pt x="3865147" y="2740342"/>
                        <a:pt x="3856980" y="2748509"/>
                      </a:cubicBezTo>
                      <a:cubicBezTo>
                        <a:pt x="3707931" y="2934310"/>
                        <a:pt x="3526214" y="3089484"/>
                        <a:pt x="3315911" y="3209949"/>
                      </a:cubicBezTo>
                      <a:cubicBezTo>
                        <a:pt x="3011688" y="3385541"/>
                        <a:pt x="2678880" y="3469254"/>
                        <a:pt x="2350155" y="3469254"/>
                      </a:cubicBezTo>
                      <a:close/>
                    </a:path>
                  </a:pathLst>
                </a:custGeom>
                <a:solidFill>
                  <a:srgbClr val="08C4C2"/>
                </a:solidFill>
                <a:ln w="20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5" name="Rectangle: Rounded Corners 44">
                <a:extLst>
                  <a:ext uri="{FF2B5EF4-FFF2-40B4-BE49-F238E27FC236}">
                    <a16:creationId xmlns:a16="http://schemas.microsoft.com/office/drawing/2014/main" id="{1DD672C5-791E-6A64-4A57-FBCA0AC5E6C1}"/>
                  </a:ext>
                </a:extLst>
              </p:cNvPr>
              <p:cNvSpPr/>
              <p:nvPr/>
            </p:nvSpPr>
            <p:spPr>
              <a:xfrm>
                <a:off x="10216032" y="2705266"/>
                <a:ext cx="3616769" cy="1049455"/>
              </a:xfrm>
              <a:prstGeom prst="roundRect">
                <a:avLst>
                  <a:gd name="adj" fmla="val 11587"/>
                </a:avLst>
              </a:prstGeom>
              <a:noFill/>
              <a:ln w="28575">
                <a:solidFill>
                  <a:srgbClr val="08C4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115000"/>
                  </a:lnSpc>
                  <a:buClr>
                    <a:srgbClr val="000000"/>
                  </a:buClr>
                  <a:defRPr/>
                </a:pPr>
                <a:r>
                  <a:rPr lang="en-US" sz="2200" b="0" i="0">
                    <a:solidFill>
                      <a:srgbClr val="404040"/>
                    </a:solidFill>
                    <a:effectLst/>
                    <a:latin typeface="Open Sans" panose="020B0606030504020204" pitchFamily="34" charset="0"/>
                  </a:rPr>
                  <a:t>Efficient distribution and installation</a:t>
                </a:r>
              </a:p>
            </p:txBody>
          </p:sp>
        </p:grpSp>
        <p:grpSp>
          <p:nvGrpSpPr>
            <p:cNvPr id="48" name="Group 47">
              <a:extLst>
                <a:ext uri="{FF2B5EF4-FFF2-40B4-BE49-F238E27FC236}">
                  <a16:creationId xmlns:a16="http://schemas.microsoft.com/office/drawing/2014/main" id="{F3DD585C-B507-9775-16F9-4393C0321289}"/>
                </a:ext>
              </a:extLst>
            </p:cNvPr>
            <p:cNvGrpSpPr/>
            <p:nvPr/>
          </p:nvGrpSpPr>
          <p:grpSpPr>
            <a:xfrm>
              <a:off x="6714229" y="3590829"/>
              <a:ext cx="3617540" cy="4859605"/>
              <a:chOff x="6335699" y="3227847"/>
              <a:chExt cx="3617540" cy="4859605"/>
            </a:xfrm>
          </p:grpSpPr>
          <p:grpSp>
            <p:nvGrpSpPr>
              <p:cNvPr id="49" name="Graphic 5">
                <a:extLst>
                  <a:ext uri="{FF2B5EF4-FFF2-40B4-BE49-F238E27FC236}">
                    <a16:creationId xmlns:a16="http://schemas.microsoft.com/office/drawing/2014/main" id="{5CB9A1B1-8607-F2AA-FDD5-CDF6DCE55F49}"/>
                  </a:ext>
                </a:extLst>
              </p:cNvPr>
              <p:cNvGrpSpPr/>
              <p:nvPr/>
            </p:nvGrpSpPr>
            <p:grpSpPr>
              <a:xfrm rot="10800000">
                <a:off x="7303769" y="3227847"/>
                <a:ext cx="2435146" cy="3612746"/>
                <a:chOff x="6180151" y="3209620"/>
                <a:chExt cx="2946527" cy="4371427"/>
              </a:xfrm>
              <a:solidFill>
                <a:srgbClr val="FF2E63"/>
              </a:solidFill>
            </p:grpSpPr>
            <p:sp>
              <p:nvSpPr>
                <p:cNvPr id="53" name="Freeform: Shape 52">
                  <a:extLst>
                    <a:ext uri="{FF2B5EF4-FFF2-40B4-BE49-F238E27FC236}">
                      <a16:creationId xmlns:a16="http://schemas.microsoft.com/office/drawing/2014/main" id="{5780BE5C-23FA-D160-9367-E9705CB2EF82}"/>
                    </a:ext>
                  </a:extLst>
                </p:cNvPr>
                <p:cNvSpPr/>
                <p:nvPr/>
              </p:nvSpPr>
              <p:spPr>
                <a:xfrm>
                  <a:off x="7992039" y="3209620"/>
                  <a:ext cx="263751" cy="273597"/>
                </a:xfrm>
                <a:custGeom>
                  <a:avLst/>
                  <a:gdLst>
                    <a:gd name="connsiteX0" fmla="*/ 229881 w 263751"/>
                    <a:gd name="connsiteY0" fmla="*/ 273597 h 273597"/>
                    <a:gd name="connsiteX1" fmla="*/ 201296 w 263751"/>
                    <a:gd name="connsiteY1" fmla="*/ 255221 h 273597"/>
                    <a:gd name="connsiteX2" fmla="*/ 129834 w 263751"/>
                    <a:gd name="connsiteY2" fmla="*/ 104130 h 273597"/>
                    <a:gd name="connsiteX3" fmla="*/ 58372 w 263751"/>
                    <a:gd name="connsiteY3" fmla="*/ 255221 h 273597"/>
                    <a:gd name="connsiteX4" fmla="*/ 17537 w 263751"/>
                    <a:gd name="connsiteY4" fmla="*/ 269513 h 273597"/>
                    <a:gd name="connsiteX5" fmla="*/ 3244 w 263751"/>
                    <a:gd name="connsiteY5" fmla="*/ 228678 h 273597"/>
                    <a:gd name="connsiteX6" fmla="*/ 103291 w 263751"/>
                    <a:gd name="connsiteY6" fmla="*/ 18376 h 273597"/>
                    <a:gd name="connsiteX7" fmla="*/ 131876 w 263751"/>
                    <a:gd name="connsiteY7" fmla="*/ 0 h 273597"/>
                    <a:gd name="connsiteX8" fmla="*/ 160461 w 263751"/>
                    <a:gd name="connsiteY8" fmla="*/ 18376 h 273597"/>
                    <a:gd name="connsiteX9" fmla="*/ 260507 w 263751"/>
                    <a:gd name="connsiteY9" fmla="*/ 228678 h 273597"/>
                    <a:gd name="connsiteX10" fmla="*/ 246215 w 263751"/>
                    <a:gd name="connsiteY10" fmla="*/ 269513 h 273597"/>
                    <a:gd name="connsiteX11" fmla="*/ 229881 w 263751"/>
                    <a:gd name="connsiteY11" fmla="*/ 273597 h 273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751" h="273597">
                      <a:moveTo>
                        <a:pt x="229881" y="273597"/>
                      </a:moveTo>
                      <a:cubicBezTo>
                        <a:pt x="217630" y="273597"/>
                        <a:pt x="207421" y="267472"/>
                        <a:pt x="201296" y="255221"/>
                      </a:cubicBezTo>
                      <a:lnTo>
                        <a:pt x="129834" y="104130"/>
                      </a:lnTo>
                      <a:lnTo>
                        <a:pt x="58372" y="255221"/>
                      </a:lnTo>
                      <a:cubicBezTo>
                        <a:pt x="50205" y="269513"/>
                        <a:pt x="33871" y="277681"/>
                        <a:pt x="17537" y="269513"/>
                      </a:cubicBezTo>
                      <a:cubicBezTo>
                        <a:pt x="3244" y="261346"/>
                        <a:pt x="-4923" y="245012"/>
                        <a:pt x="3244" y="228678"/>
                      </a:cubicBezTo>
                      <a:lnTo>
                        <a:pt x="103291" y="18376"/>
                      </a:lnTo>
                      <a:cubicBezTo>
                        <a:pt x="107375" y="8167"/>
                        <a:pt x="119625" y="0"/>
                        <a:pt x="131876" y="0"/>
                      </a:cubicBezTo>
                      <a:cubicBezTo>
                        <a:pt x="144127" y="0"/>
                        <a:pt x="154335" y="6125"/>
                        <a:pt x="160461" y="18376"/>
                      </a:cubicBezTo>
                      <a:lnTo>
                        <a:pt x="260507" y="228678"/>
                      </a:lnTo>
                      <a:cubicBezTo>
                        <a:pt x="268674" y="242971"/>
                        <a:pt x="260507" y="261346"/>
                        <a:pt x="246215" y="269513"/>
                      </a:cubicBezTo>
                      <a:cubicBezTo>
                        <a:pt x="238048" y="273597"/>
                        <a:pt x="233964" y="273597"/>
                        <a:pt x="229881" y="273597"/>
                      </a:cubicBezTo>
                      <a:close/>
                    </a:path>
                  </a:pathLst>
                </a:custGeom>
                <a:solidFill>
                  <a:srgbClr val="8578D4"/>
                </a:solidFill>
                <a:ln w="20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Freeform: Shape 53">
                  <a:extLst>
                    <a:ext uri="{FF2B5EF4-FFF2-40B4-BE49-F238E27FC236}">
                      <a16:creationId xmlns:a16="http://schemas.microsoft.com/office/drawing/2014/main" id="{D774F566-EE6B-A6FC-B0DB-2AE174A1702D}"/>
                    </a:ext>
                  </a:extLst>
                </p:cNvPr>
                <p:cNvSpPr/>
                <p:nvPr/>
              </p:nvSpPr>
              <p:spPr>
                <a:xfrm>
                  <a:off x="6180151" y="3213704"/>
                  <a:ext cx="2946527" cy="4367343"/>
                </a:xfrm>
                <a:custGeom>
                  <a:avLst/>
                  <a:gdLst>
                    <a:gd name="connsiteX0" fmla="*/ 1941722 w 2946527"/>
                    <a:gd name="connsiteY0" fmla="*/ 4367344 h 4367343"/>
                    <a:gd name="connsiteX1" fmla="*/ 387936 w 2946527"/>
                    <a:gd name="connsiteY1" fmla="*/ 3297457 h 4367343"/>
                    <a:gd name="connsiteX2" fmla="*/ 173550 w 2946527"/>
                    <a:gd name="connsiteY2" fmla="*/ 3422005 h 4367343"/>
                    <a:gd name="connsiteX3" fmla="*/ 157216 w 2946527"/>
                    <a:gd name="connsiteY3" fmla="*/ 3426088 h 4367343"/>
                    <a:gd name="connsiteX4" fmla="*/ 128631 w 2946527"/>
                    <a:gd name="connsiteY4" fmla="*/ 3405670 h 4367343"/>
                    <a:gd name="connsiteX5" fmla="*/ 0 w 2946527"/>
                    <a:gd name="connsiteY5" fmla="*/ 2707386 h 4367343"/>
                    <a:gd name="connsiteX6" fmla="*/ 1911096 w 2946527"/>
                    <a:gd name="connsiteY6" fmla="*/ 765663 h 4367343"/>
                    <a:gd name="connsiteX7" fmla="*/ 1911096 w 2946527"/>
                    <a:gd name="connsiteY7" fmla="*/ 30627 h 4367343"/>
                    <a:gd name="connsiteX8" fmla="*/ 1941722 w 2946527"/>
                    <a:gd name="connsiteY8" fmla="*/ 0 h 4367343"/>
                    <a:gd name="connsiteX9" fmla="*/ 1972349 w 2946527"/>
                    <a:gd name="connsiteY9" fmla="*/ 30627 h 4367343"/>
                    <a:gd name="connsiteX10" fmla="*/ 1972349 w 2946527"/>
                    <a:gd name="connsiteY10" fmla="*/ 794248 h 4367343"/>
                    <a:gd name="connsiteX11" fmla="*/ 1941722 w 2946527"/>
                    <a:gd name="connsiteY11" fmla="*/ 824875 h 4367343"/>
                    <a:gd name="connsiteX12" fmla="*/ 59211 w 2946527"/>
                    <a:gd name="connsiteY12" fmla="*/ 2705344 h 4367343"/>
                    <a:gd name="connsiteX13" fmla="*/ 171509 w 2946527"/>
                    <a:gd name="connsiteY13" fmla="*/ 3350543 h 4367343"/>
                    <a:gd name="connsiteX14" fmla="*/ 387936 w 2946527"/>
                    <a:gd name="connsiteY14" fmla="*/ 3225995 h 4367343"/>
                    <a:gd name="connsiteX15" fmla="*/ 414479 w 2946527"/>
                    <a:gd name="connsiteY15" fmla="*/ 3223953 h 4367343"/>
                    <a:gd name="connsiteX16" fmla="*/ 432855 w 2946527"/>
                    <a:gd name="connsiteY16" fmla="*/ 3242329 h 4367343"/>
                    <a:gd name="connsiteX17" fmla="*/ 1941722 w 2946527"/>
                    <a:gd name="connsiteY17" fmla="*/ 4306091 h 4367343"/>
                    <a:gd name="connsiteX18" fmla="*/ 2897270 w 2946527"/>
                    <a:gd name="connsiteY18" fmla="*/ 3989616 h 4367343"/>
                    <a:gd name="connsiteX19" fmla="*/ 2940147 w 2946527"/>
                    <a:gd name="connsiteY19" fmla="*/ 3995742 h 4367343"/>
                    <a:gd name="connsiteX20" fmla="*/ 2934022 w 2946527"/>
                    <a:gd name="connsiteY20" fmla="*/ 4038619 h 4367343"/>
                    <a:gd name="connsiteX21" fmla="*/ 1941722 w 2946527"/>
                    <a:gd name="connsiteY21" fmla="*/ 4367344 h 436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46527" h="4367343">
                      <a:moveTo>
                        <a:pt x="1941722" y="4367344"/>
                      </a:moveTo>
                      <a:cubicBezTo>
                        <a:pt x="1251604" y="4367344"/>
                        <a:pt x="632948" y="3938572"/>
                        <a:pt x="387936" y="3297457"/>
                      </a:cubicBezTo>
                      <a:lnTo>
                        <a:pt x="173550" y="3422005"/>
                      </a:lnTo>
                      <a:cubicBezTo>
                        <a:pt x="169467" y="3426088"/>
                        <a:pt x="163341" y="3426088"/>
                        <a:pt x="157216" y="3426088"/>
                      </a:cubicBezTo>
                      <a:cubicBezTo>
                        <a:pt x="142924" y="3426088"/>
                        <a:pt x="132715" y="3417921"/>
                        <a:pt x="128631" y="3405670"/>
                      </a:cubicBezTo>
                      <a:cubicBezTo>
                        <a:pt x="42877" y="3183118"/>
                        <a:pt x="0" y="2948314"/>
                        <a:pt x="0" y="2707386"/>
                      </a:cubicBezTo>
                      <a:cubicBezTo>
                        <a:pt x="0" y="1645666"/>
                        <a:pt x="855501" y="781998"/>
                        <a:pt x="1911096" y="765663"/>
                      </a:cubicBezTo>
                      <a:lnTo>
                        <a:pt x="1911096" y="30627"/>
                      </a:lnTo>
                      <a:cubicBezTo>
                        <a:pt x="1911096" y="14292"/>
                        <a:pt x="1925388" y="0"/>
                        <a:pt x="1941722" y="0"/>
                      </a:cubicBezTo>
                      <a:cubicBezTo>
                        <a:pt x="1958056" y="0"/>
                        <a:pt x="1972349" y="14292"/>
                        <a:pt x="1972349" y="30627"/>
                      </a:cubicBezTo>
                      <a:lnTo>
                        <a:pt x="1972349" y="794248"/>
                      </a:lnTo>
                      <a:cubicBezTo>
                        <a:pt x="1972349" y="810582"/>
                        <a:pt x="1958056" y="824875"/>
                        <a:pt x="1941722" y="824875"/>
                      </a:cubicBezTo>
                      <a:cubicBezTo>
                        <a:pt x="904504" y="824875"/>
                        <a:pt x="59211" y="1668125"/>
                        <a:pt x="59211" y="2705344"/>
                      </a:cubicBezTo>
                      <a:cubicBezTo>
                        <a:pt x="59211" y="2927897"/>
                        <a:pt x="98005" y="3144324"/>
                        <a:pt x="171509" y="3350543"/>
                      </a:cubicBezTo>
                      <a:lnTo>
                        <a:pt x="387936" y="3225995"/>
                      </a:lnTo>
                      <a:cubicBezTo>
                        <a:pt x="396103" y="3221911"/>
                        <a:pt x="406312" y="3219870"/>
                        <a:pt x="414479" y="3223953"/>
                      </a:cubicBezTo>
                      <a:cubicBezTo>
                        <a:pt x="422646" y="3228037"/>
                        <a:pt x="428771" y="3234162"/>
                        <a:pt x="432855" y="3242329"/>
                      </a:cubicBezTo>
                      <a:cubicBezTo>
                        <a:pt x="659491" y="3879361"/>
                        <a:pt x="1265897" y="4306091"/>
                        <a:pt x="1941722" y="4306091"/>
                      </a:cubicBezTo>
                      <a:cubicBezTo>
                        <a:pt x="2288823" y="4306091"/>
                        <a:pt x="2619589" y="4195835"/>
                        <a:pt x="2897270" y="3989616"/>
                      </a:cubicBezTo>
                      <a:cubicBezTo>
                        <a:pt x="2911562" y="3979408"/>
                        <a:pt x="2929938" y="3981449"/>
                        <a:pt x="2940147" y="3995742"/>
                      </a:cubicBezTo>
                      <a:cubicBezTo>
                        <a:pt x="2950356" y="4010034"/>
                        <a:pt x="2948314" y="4028410"/>
                        <a:pt x="2934022" y="4038619"/>
                      </a:cubicBezTo>
                      <a:cubicBezTo>
                        <a:pt x="2646132" y="4253005"/>
                        <a:pt x="2303115" y="4367344"/>
                        <a:pt x="1941722" y="4367344"/>
                      </a:cubicBezTo>
                      <a:close/>
                    </a:path>
                  </a:pathLst>
                </a:custGeom>
                <a:solidFill>
                  <a:srgbClr val="8578D4"/>
                </a:solidFill>
                <a:ln w="20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2" name="Rectangle: Rounded Corners 51">
                <a:extLst>
                  <a:ext uri="{FF2B5EF4-FFF2-40B4-BE49-F238E27FC236}">
                    <a16:creationId xmlns:a16="http://schemas.microsoft.com/office/drawing/2014/main" id="{0131D9F6-CB87-7F5D-5EF1-46225E30B180}"/>
                  </a:ext>
                </a:extLst>
              </p:cNvPr>
              <p:cNvSpPr/>
              <p:nvPr/>
            </p:nvSpPr>
            <p:spPr>
              <a:xfrm>
                <a:off x="6335699" y="7036608"/>
                <a:ext cx="3617540" cy="1050844"/>
              </a:xfrm>
              <a:prstGeom prst="roundRect">
                <a:avLst>
                  <a:gd name="adj" fmla="val 11587"/>
                </a:avLst>
              </a:prstGeom>
              <a:noFill/>
              <a:ln w="28575">
                <a:solidFill>
                  <a:srgbClr val="8C8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115000"/>
                  </a:lnSpc>
                  <a:buClr>
                    <a:srgbClr val="000000"/>
                  </a:buClr>
                  <a:defRPr/>
                </a:pPr>
                <a:r>
                  <a:rPr lang="en-US" sz="2200" b="0" i="0">
                    <a:solidFill>
                      <a:srgbClr val="404040"/>
                    </a:solidFill>
                    <a:effectLst/>
                    <a:latin typeface="Open Sans" panose="020B0606030504020204" pitchFamily="34" charset="0"/>
                  </a:rPr>
                  <a:t>Reproducibility and consistency</a:t>
                </a:r>
                <a:endParaRPr kumimoji="0" lang="en-US" sz="2200" b="0" i="0" u="none" strike="noStrike" kern="0" cap="none" spc="0" normalizeH="0" baseline="0" noProof="0">
                  <a:ln>
                    <a:noFill/>
                  </a:ln>
                  <a:solidFill>
                    <a:srgbClr val="404040"/>
                  </a:solidFill>
                  <a:effectLst/>
                  <a:uLnTx/>
                  <a:uFillTx/>
                  <a:latin typeface="Open Sans" panose="020B0606030504020204" pitchFamily="34" charset="0"/>
                  <a:cs typeface="Arial"/>
                  <a:sym typeface="Arial"/>
                </a:endParaRPr>
              </a:p>
            </p:txBody>
          </p:sp>
        </p:grpSp>
      </p:grpSp>
      <p:sp>
        <p:nvSpPr>
          <p:cNvPr id="56" name="TextBox 55">
            <a:extLst>
              <a:ext uri="{FF2B5EF4-FFF2-40B4-BE49-F238E27FC236}">
                <a16:creationId xmlns:a16="http://schemas.microsoft.com/office/drawing/2014/main" id="{881FA88F-4284-D967-10E7-F39C10C2574B}"/>
              </a:ext>
            </a:extLst>
          </p:cNvPr>
          <p:cNvSpPr txBox="1"/>
          <p:nvPr/>
        </p:nvSpPr>
        <p:spPr>
          <a:xfrm>
            <a:off x="7099384" y="4688664"/>
            <a:ext cx="1977042"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a:ln>
                  <a:noFill/>
                </a:ln>
                <a:solidFill>
                  <a:prstClr val="black">
                    <a:lumMod val="75000"/>
                    <a:lumOff val="25000"/>
                  </a:prstClr>
                </a:solidFill>
                <a:effectLst/>
                <a:uLnTx/>
                <a:uFillTx/>
                <a:latin typeface="Open Sans" panose="020B0606030504020204" pitchFamily="34" charset="0"/>
                <a:cs typeface="Arial"/>
                <a:sym typeface="Arial"/>
              </a:rPr>
              <a:t>Packaging helps in:</a:t>
            </a:r>
          </a:p>
        </p:txBody>
      </p:sp>
    </p:spTree>
    <p:extLst>
      <p:ext uri="{BB962C8B-B14F-4D97-AF65-F5344CB8AC3E}">
        <p14:creationId xmlns:p14="http://schemas.microsoft.com/office/powerpoint/2010/main" val="27604499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DB30B4-3756-0F7C-99AB-90C2CC5B5CC1}"/>
              </a:ext>
            </a:extLst>
          </p:cNvPr>
          <p:cNvSpPr>
            <a:spLocks noGrp="1"/>
          </p:cNvSpPr>
          <p:nvPr>
            <p:ph type="title"/>
          </p:nvPr>
        </p:nvSpPr>
        <p:spPr/>
        <p:txBody>
          <a:bodyPr/>
          <a:lstStyle/>
          <a:p>
            <a:r>
              <a:rPr lang="en-US"/>
              <a:t>Techniques</a:t>
            </a:r>
          </a:p>
        </p:txBody>
      </p:sp>
      <p:sp>
        <p:nvSpPr>
          <p:cNvPr id="41" name="Brandline_LVC">
            <a:extLst>
              <a:ext uri="{FF2B5EF4-FFF2-40B4-BE49-F238E27FC236}">
                <a16:creationId xmlns:a16="http://schemas.microsoft.com/office/drawing/2014/main" id="{2C9F0596-4404-A9E4-19A3-D547EA7238DB}"/>
              </a:ext>
            </a:extLst>
          </p:cNvPr>
          <p:cNvSpPr/>
          <p:nvPr/>
        </p:nvSpPr>
        <p:spPr>
          <a:xfrm>
            <a:off x="6883401" y="816324"/>
            <a:ext cx="24911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045DCE72-980E-62A5-90C2-62422335CE65}"/>
              </a:ext>
            </a:extLst>
          </p:cNvPr>
          <p:cNvSpPr txBox="1"/>
          <p:nvPr/>
        </p:nvSpPr>
        <p:spPr>
          <a:xfrm>
            <a:off x="2689225" y="1361710"/>
            <a:ext cx="10877549" cy="846514"/>
          </a:xfrm>
          <a:prstGeom prst="rect">
            <a:avLst/>
          </a:prstGeom>
          <a:noFill/>
        </p:spPr>
        <p:txBody>
          <a:bodyPr wrap="square">
            <a:spAutoFit/>
          </a:bodyPr>
          <a:lstStyle/>
          <a:p>
            <a:pPr algn="ctr">
              <a:lnSpc>
                <a:spcPct val="115000"/>
              </a:lnSpc>
            </a:pPr>
            <a:r>
              <a:rPr lang="en-US" sz="2200">
                <a:solidFill>
                  <a:srgbClr val="404040"/>
                </a:solidFill>
                <a:latin typeface="Open Sans" panose="020B0606030504020204" pitchFamily="34" charset="0"/>
              </a:rPr>
              <a:t>A f</a:t>
            </a:r>
            <a:r>
              <a:rPr lang="en-US" sz="2200" b="0" i="0">
                <a:solidFill>
                  <a:srgbClr val="404040"/>
                </a:solidFill>
                <a:effectLst/>
                <a:latin typeface="Open Sans" panose="020B0606030504020204" pitchFamily="34" charset="0"/>
              </a:rPr>
              <a:t>ew techniques to ensure seamless integration into production environments are: </a:t>
            </a:r>
            <a:endParaRPr lang="en-US" sz="2200">
              <a:solidFill>
                <a:srgbClr val="404040"/>
              </a:solidFill>
              <a:latin typeface="Open Sans" panose="020B0606030504020204" pitchFamily="34" charset="0"/>
            </a:endParaRPr>
          </a:p>
        </p:txBody>
      </p:sp>
      <p:grpSp>
        <p:nvGrpSpPr>
          <p:cNvPr id="45" name="Group 44">
            <a:extLst>
              <a:ext uri="{FF2B5EF4-FFF2-40B4-BE49-F238E27FC236}">
                <a16:creationId xmlns:a16="http://schemas.microsoft.com/office/drawing/2014/main" id="{8D948263-04D1-BAAE-9A75-5C63798090DF}"/>
              </a:ext>
            </a:extLst>
          </p:cNvPr>
          <p:cNvGrpSpPr/>
          <p:nvPr/>
        </p:nvGrpSpPr>
        <p:grpSpPr>
          <a:xfrm>
            <a:off x="2641600" y="2547190"/>
            <a:ext cx="4805896" cy="846514"/>
            <a:chOff x="3251200" y="3943350"/>
            <a:chExt cx="3168650" cy="846514"/>
          </a:xfrm>
        </p:grpSpPr>
        <p:sp>
          <p:nvSpPr>
            <p:cNvPr id="36" name="Rectangle: Rounded Corners 35">
              <a:extLst>
                <a:ext uri="{FF2B5EF4-FFF2-40B4-BE49-F238E27FC236}">
                  <a16:creationId xmlns:a16="http://schemas.microsoft.com/office/drawing/2014/main" id="{268F8AA8-4F95-6EEC-F2C6-C8F4F1173990}"/>
                </a:ext>
              </a:extLst>
            </p:cNvPr>
            <p:cNvSpPr/>
            <p:nvPr/>
          </p:nvSpPr>
          <p:spPr>
            <a:xfrm>
              <a:off x="3251200" y="3943350"/>
              <a:ext cx="3168650" cy="84651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kern="0">
                  <a:solidFill>
                    <a:srgbClr val="404040"/>
                  </a:solidFill>
                  <a:effectLst/>
                  <a:latin typeface="Open Sans" panose="020B0606030504020204" pitchFamily="34" charset="0"/>
                  <a:ea typeface="Times New Roman" panose="02020603050405020304" pitchFamily="18" charset="0"/>
                </a:rPr>
                <a:t>Containerization</a:t>
              </a:r>
              <a:endParaRPr lang="en-US" sz="2200">
                <a:ln>
                  <a:solidFill>
                    <a:schemeClr val="accent1">
                      <a:lumMod val="20000"/>
                      <a:lumOff val="80000"/>
                    </a:schemeClr>
                  </a:solidFill>
                </a:ln>
                <a:solidFill>
                  <a:srgbClr val="404040"/>
                </a:solidFill>
                <a:latin typeface="Open Sans" panose="020B0606030504020204" pitchFamily="34" charset="0"/>
              </a:endParaRPr>
            </a:p>
          </p:txBody>
        </p:sp>
        <p:sp>
          <p:nvSpPr>
            <p:cNvPr id="44" name="Rectangle: Rounded Corners 43">
              <a:extLst>
                <a:ext uri="{FF2B5EF4-FFF2-40B4-BE49-F238E27FC236}">
                  <a16:creationId xmlns:a16="http://schemas.microsoft.com/office/drawing/2014/main" id="{097A4304-A841-82F1-5AFE-20536AB576CD}"/>
                </a:ext>
              </a:extLst>
            </p:cNvPr>
            <p:cNvSpPr/>
            <p:nvPr/>
          </p:nvSpPr>
          <p:spPr>
            <a:xfrm>
              <a:off x="3251201" y="3943350"/>
              <a:ext cx="180177" cy="846514"/>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endParaRPr lang="en-US" sz="2200">
                <a:ln>
                  <a:solidFill>
                    <a:schemeClr val="accent1">
                      <a:lumMod val="20000"/>
                      <a:lumOff val="80000"/>
                    </a:schemeClr>
                  </a:solidFill>
                </a:ln>
                <a:solidFill>
                  <a:srgbClr val="404040"/>
                </a:solidFill>
                <a:latin typeface="Open Sans" panose="020B0606030504020204" pitchFamily="34" charset="0"/>
              </a:endParaRPr>
            </a:p>
          </p:txBody>
        </p:sp>
      </p:grpSp>
      <p:grpSp>
        <p:nvGrpSpPr>
          <p:cNvPr id="46" name="Group 45">
            <a:extLst>
              <a:ext uri="{FF2B5EF4-FFF2-40B4-BE49-F238E27FC236}">
                <a16:creationId xmlns:a16="http://schemas.microsoft.com/office/drawing/2014/main" id="{DEB405A5-84F3-8D53-EC50-A294AA53E662}"/>
              </a:ext>
            </a:extLst>
          </p:cNvPr>
          <p:cNvGrpSpPr/>
          <p:nvPr/>
        </p:nvGrpSpPr>
        <p:grpSpPr>
          <a:xfrm>
            <a:off x="2641600" y="3695609"/>
            <a:ext cx="4805896" cy="846514"/>
            <a:chOff x="3251200" y="3943350"/>
            <a:chExt cx="3168650" cy="846514"/>
          </a:xfrm>
        </p:grpSpPr>
        <p:sp>
          <p:nvSpPr>
            <p:cNvPr id="47" name="Rectangle: Rounded Corners 46">
              <a:extLst>
                <a:ext uri="{FF2B5EF4-FFF2-40B4-BE49-F238E27FC236}">
                  <a16:creationId xmlns:a16="http://schemas.microsoft.com/office/drawing/2014/main" id="{6DC69597-6694-11C3-0622-03A90EEF7A13}"/>
                </a:ext>
              </a:extLst>
            </p:cNvPr>
            <p:cNvSpPr/>
            <p:nvPr/>
          </p:nvSpPr>
          <p:spPr>
            <a:xfrm>
              <a:off x="3251200" y="3943350"/>
              <a:ext cx="3168650" cy="84651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kern="0">
                  <a:solidFill>
                    <a:srgbClr val="404040"/>
                  </a:solidFill>
                  <a:effectLst/>
                  <a:latin typeface="Open Sans" panose="020B0606030504020204" pitchFamily="34" charset="0"/>
                  <a:ea typeface="Times New Roman" panose="02020603050405020304" pitchFamily="18" charset="0"/>
                </a:rPr>
                <a:t>Model </a:t>
              </a:r>
              <a:r>
                <a:rPr lang="en-IN" sz="2200" kern="0">
                  <a:solidFill>
                    <a:srgbClr val="404040"/>
                  </a:solidFill>
                  <a:latin typeface="Open Sans" panose="020B0606030504020204" pitchFamily="34" charset="0"/>
                  <a:ea typeface="Times New Roman" panose="02020603050405020304" pitchFamily="18" charset="0"/>
                </a:rPr>
                <a:t>s</a:t>
              </a:r>
              <a:r>
                <a:rPr lang="en-IN" sz="2200" kern="0">
                  <a:solidFill>
                    <a:srgbClr val="404040"/>
                  </a:solidFill>
                  <a:effectLst/>
                  <a:latin typeface="Open Sans" panose="020B0606030504020204" pitchFamily="34" charset="0"/>
                  <a:ea typeface="Times New Roman" panose="02020603050405020304" pitchFamily="18" charset="0"/>
                </a:rPr>
                <a:t>erialization</a:t>
              </a:r>
              <a:endParaRPr lang="en-US" sz="2200">
                <a:ln>
                  <a:solidFill>
                    <a:schemeClr val="accent1">
                      <a:lumMod val="20000"/>
                      <a:lumOff val="80000"/>
                    </a:schemeClr>
                  </a:solidFill>
                </a:ln>
                <a:solidFill>
                  <a:srgbClr val="404040"/>
                </a:solidFill>
                <a:latin typeface="Open Sans" panose="020B0606030504020204" pitchFamily="34" charset="0"/>
              </a:endParaRPr>
            </a:p>
          </p:txBody>
        </p:sp>
        <p:sp>
          <p:nvSpPr>
            <p:cNvPr id="48" name="Rectangle: Rounded Corners 47">
              <a:extLst>
                <a:ext uri="{FF2B5EF4-FFF2-40B4-BE49-F238E27FC236}">
                  <a16:creationId xmlns:a16="http://schemas.microsoft.com/office/drawing/2014/main" id="{7D8AE43D-661A-C8F9-0106-0E3F876DA7DD}"/>
                </a:ext>
              </a:extLst>
            </p:cNvPr>
            <p:cNvSpPr/>
            <p:nvPr/>
          </p:nvSpPr>
          <p:spPr>
            <a:xfrm>
              <a:off x="3251200" y="3943350"/>
              <a:ext cx="196850" cy="846514"/>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endParaRPr lang="en-US" sz="2200">
                <a:ln>
                  <a:solidFill>
                    <a:schemeClr val="accent1">
                      <a:lumMod val="20000"/>
                      <a:lumOff val="80000"/>
                    </a:schemeClr>
                  </a:solidFill>
                </a:ln>
                <a:solidFill>
                  <a:srgbClr val="404040"/>
                </a:solidFill>
                <a:latin typeface="Open Sans" panose="020B0606030504020204" pitchFamily="34" charset="0"/>
              </a:endParaRPr>
            </a:p>
          </p:txBody>
        </p:sp>
      </p:grpSp>
      <p:grpSp>
        <p:nvGrpSpPr>
          <p:cNvPr id="49" name="Group 48">
            <a:extLst>
              <a:ext uri="{FF2B5EF4-FFF2-40B4-BE49-F238E27FC236}">
                <a16:creationId xmlns:a16="http://schemas.microsoft.com/office/drawing/2014/main" id="{13E34737-4F8E-C287-DD17-DB1643C228A3}"/>
              </a:ext>
            </a:extLst>
          </p:cNvPr>
          <p:cNvGrpSpPr/>
          <p:nvPr/>
        </p:nvGrpSpPr>
        <p:grpSpPr>
          <a:xfrm>
            <a:off x="2641600" y="4844028"/>
            <a:ext cx="4805896" cy="846514"/>
            <a:chOff x="3251200" y="3943350"/>
            <a:chExt cx="3168650" cy="846514"/>
          </a:xfrm>
        </p:grpSpPr>
        <p:sp>
          <p:nvSpPr>
            <p:cNvPr id="50" name="Rectangle: Rounded Corners 49">
              <a:extLst>
                <a:ext uri="{FF2B5EF4-FFF2-40B4-BE49-F238E27FC236}">
                  <a16:creationId xmlns:a16="http://schemas.microsoft.com/office/drawing/2014/main" id="{0468D78F-3032-7249-D759-E9B5D60CBDDF}"/>
                </a:ext>
              </a:extLst>
            </p:cNvPr>
            <p:cNvSpPr/>
            <p:nvPr/>
          </p:nvSpPr>
          <p:spPr>
            <a:xfrm>
              <a:off x="3251200" y="3943350"/>
              <a:ext cx="3168650" cy="84651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kern="0">
                  <a:solidFill>
                    <a:srgbClr val="404040"/>
                  </a:solidFill>
                  <a:effectLst/>
                  <a:latin typeface="Open Sans" panose="020B0606030504020204" pitchFamily="34" charset="0"/>
                  <a:ea typeface="Times New Roman" panose="02020603050405020304" pitchFamily="18" charset="0"/>
                </a:rPr>
                <a:t>Model versioning</a:t>
              </a:r>
              <a:endParaRPr lang="en-US" sz="2200">
                <a:ln>
                  <a:solidFill>
                    <a:schemeClr val="accent1">
                      <a:lumMod val="20000"/>
                      <a:lumOff val="80000"/>
                    </a:schemeClr>
                  </a:solidFill>
                </a:ln>
                <a:solidFill>
                  <a:srgbClr val="404040"/>
                </a:solidFill>
                <a:latin typeface="Open Sans" panose="020B0606030504020204" pitchFamily="34" charset="0"/>
              </a:endParaRPr>
            </a:p>
          </p:txBody>
        </p:sp>
        <p:sp>
          <p:nvSpPr>
            <p:cNvPr id="51" name="Rectangle: Rounded Corners 50">
              <a:extLst>
                <a:ext uri="{FF2B5EF4-FFF2-40B4-BE49-F238E27FC236}">
                  <a16:creationId xmlns:a16="http://schemas.microsoft.com/office/drawing/2014/main" id="{5A097A35-3CA1-22C7-4F3F-7C8F48602132}"/>
                </a:ext>
              </a:extLst>
            </p:cNvPr>
            <p:cNvSpPr/>
            <p:nvPr/>
          </p:nvSpPr>
          <p:spPr>
            <a:xfrm>
              <a:off x="3251200" y="3943350"/>
              <a:ext cx="196850" cy="846514"/>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endParaRPr lang="en-US" sz="2200">
                <a:ln>
                  <a:solidFill>
                    <a:schemeClr val="accent1">
                      <a:lumMod val="20000"/>
                      <a:lumOff val="80000"/>
                    </a:schemeClr>
                  </a:solidFill>
                </a:ln>
                <a:solidFill>
                  <a:srgbClr val="404040"/>
                </a:solidFill>
                <a:latin typeface="Open Sans" panose="020B0606030504020204" pitchFamily="34" charset="0"/>
              </a:endParaRPr>
            </a:p>
          </p:txBody>
        </p:sp>
      </p:grpSp>
      <p:grpSp>
        <p:nvGrpSpPr>
          <p:cNvPr id="52" name="Group 51">
            <a:extLst>
              <a:ext uri="{FF2B5EF4-FFF2-40B4-BE49-F238E27FC236}">
                <a16:creationId xmlns:a16="http://schemas.microsoft.com/office/drawing/2014/main" id="{8FA94EA2-E4DE-CA81-AFD2-584E5A609AB5}"/>
              </a:ext>
            </a:extLst>
          </p:cNvPr>
          <p:cNvGrpSpPr/>
          <p:nvPr/>
        </p:nvGrpSpPr>
        <p:grpSpPr>
          <a:xfrm>
            <a:off x="2641599" y="5992446"/>
            <a:ext cx="4805896" cy="846514"/>
            <a:chOff x="3251200" y="3943350"/>
            <a:chExt cx="3168650" cy="846514"/>
          </a:xfrm>
        </p:grpSpPr>
        <p:sp>
          <p:nvSpPr>
            <p:cNvPr id="53" name="Rectangle: Rounded Corners 52">
              <a:extLst>
                <a:ext uri="{FF2B5EF4-FFF2-40B4-BE49-F238E27FC236}">
                  <a16:creationId xmlns:a16="http://schemas.microsoft.com/office/drawing/2014/main" id="{7DE2AF4A-BF6F-5BA0-B996-CD0DE3BA6F74}"/>
                </a:ext>
              </a:extLst>
            </p:cNvPr>
            <p:cNvSpPr/>
            <p:nvPr/>
          </p:nvSpPr>
          <p:spPr>
            <a:xfrm>
              <a:off x="3251200" y="3943350"/>
              <a:ext cx="3168650" cy="84651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kern="0">
                  <a:solidFill>
                    <a:srgbClr val="404040"/>
                  </a:solidFill>
                  <a:effectLst/>
                  <a:latin typeface="Open Sans" panose="020B0606030504020204" pitchFamily="34" charset="0"/>
                  <a:ea typeface="Times New Roman" panose="02020603050405020304" pitchFamily="18" charset="0"/>
                </a:rPr>
                <a:t>Model metadata</a:t>
              </a:r>
              <a:endParaRPr lang="en-US" sz="2200">
                <a:ln>
                  <a:solidFill>
                    <a:schemeClr val="accent1">
                      <a:lumMod val="20000"/>
                      <a:lumOff val="80000"/>
                    </a:schemeClr>
                  </a:solidFill>
                </a:ln>
                <a:solidFill>
                  <a:srgbClr val="404040"/>
                </a:solidFill>
                <a:latin typeface="Open Sans" panose="020B0606030504020204" pitchFamily="34" charset="0"/>
              </a:endParaRPr>
            </a:p>
          </p:txBody>
        </p:sp>
        <p:sp>
          <p:nvSpPr>
            <p:cNvPr id="54" name="Rectangle: Rounded Corners 53">
              <a:extLst>
                <a:ext uri="{FF2B5EF4-FFF2-40B4-BE49-F238E27FC236}">
                  <a16:creationId xmlns:a16="http://schemas.microsoft.com/office/drawing/2014/main" id="{23956F94-611D-A9EE-E362-A17120BA94C3}"/>
                </a:ext>
              </a:extLst>
            </p:cNvPr>
            <p:cNvSpPr/>
            <p:nvPr/>
          </p:nvSpPr>
          <p:spPr>
            <a:xfrm>
              <a:off x="3251200" y="3943350"/>
              <a:ext cx="196850" cy="846514"/>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endParaRPr lang="en-US" sz="2200">
                <a:ln>
                  <a:solidFill>
                    <a:schemeClr val="accent1">
                      <a:lumMod val="20000"/>
                      <a:lumOff val="80000"/>
                    </a:schemeClr>
                  </a:solidFill>
                </a:ln>
                <a:solidFill>
                  <a:srgbClr val="404040"/>
                </a:solidFill>
                <a:latin typeface="Open Sans" panose="020B0606030504020204" pitchFamily="34" charset="0"/>
              </a:endParaRPr>
            </a:p>
          </p:txBody>
        </p:sp>
      </p:grpSp>
      <p:sp>
        <p:nvSpPr>
          <p:cNvPr id="55" name="TextBox 54">
            <a:extLst>
              <a:ext uri="{FF2B5EF4-FFF2-40B4-BE49-F238E27FC236}">
                <a16:creationId xmlns:a16="http://schemas.microsoft.com/office/drawing/2014/main" id="{77C9FD2E-BCB9-4BF7-D356-A419F4C91107}"/>
              </a:ext>
            </a:extLst>
          </p:cNvPr>
          <p:cNvSpPr txBox="1"/>
          <p:nvPr/>
        </p:nvSpPr>
        <p:spPr>
          <a:xfrm>
            <a:off x="1323976" y="7532396"/>
            <a:ext cx="13608048" cy="846514"/>
          </a:xfrm>
          <a:prstGeom prst="rect">
            <a:avLst/>
          </a:prstGeom>
          <a:noFill/>
        </p:spPr>
        <p:txBody>
          <a:bodyPr wrap="square">
            <a:spAutoFit/>
          </a:bodyPr>
          <a:lstStyle/>
          <a:p>
            <a:pPr algn="ctr">
              <a:lnSpc>
                <a:spcPct val="115000"/>
              </a:lnSpc>
            </a:pPr>
            <a:r>
              <a:rPr lang="en-US" sz="2200" b="0" i="0">
                <a:solidFill>
                  <a:srgbClr val="404040"/>
                </a:solidFill>
                <a:effectLst/>
                <a:latin typeface="Open Sans" panose="020B0606030504020204" pitchFamily="34" charset="0"/>
              </a:rPr>
              <a:t>By adopting proper packaging techniques, organizations can ensure smoother deployment of ML models, improving performance and maintenance.</a:t>
            </a:r>
            <a:endParaRPr lang="en-US" sz="2200">
              <a:solidFill>
                <a:srgbClr val="404040"/>
              </a:solidFill>
              <a:latin typeface="Open Sans" panose="020B0606030504020204" pitchFamily="34" charset="0"/>
            </a:endParaRPr>
          </a:p>
        </p:txBody>
      </p:sp>
      <p:grpSp>
        <p:nvGrpSpPr>
          <p:cNvPr id="56" name="Group 55">
            <a:extLst>
              <a:ext uri="{FF2B5EF4-FFF2-40B4-BE49-F238E27FC236}">
                <a16:creationId xmlns:a16="http://schemas.microsoft.com/office/drawing/2014/main" id="{BCACD951-A5B7-34D5-970F-3DB5F144154A}"/>
              </a:ext>
            </a:extLst>
          </p:cNvPr>
          <p:cNvGrpSpPr/>
          <p:nvPr/>
        </p:nvGrpSpPr>
        <p:grpSpPr>
          <a:xfrm>
            <a:off x="8535231" y="2469058"/>
            <a:ext cx="4805895" cy="846514"/>
            <a:chOff x="3251200" y="3943350"/>
            <a:chExt cx="3168650" cy="846514"/>
          </a:xfrm>
        </p:grpSpPr>
        <p:sp>
          <p:nvSpPr>
            <p:cNvPr id="57" name="Rectangle: Rounded Corners 56">
              <a:extLst>
                <a:ext uri="{FF2B5EF4-FFF2-40B4-BE49-F238E27FC236}">
                  <a16:creationId xmlns:a16="http://schemas.microsoft.com/office/drawing/2014/main" id="{BEBC97FF-D80E-F039-95A5-41800B1B49EA}"/>
                </a:ext>
              </a:extLst>
            </p:cNvPr>
            <p:cNvSpPr/>
            <p:nvPr/>
          </p:nvSpPr>
          <p:spPr>
            <a:xfrm>
              <a:off x="3251200" y="3943350"/>
              <a:ext cx="3168650" cy="84651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kern="0">
                  <a:solidFill>
                    <a:srgbClr val="404040"/>
                  </a:solidFill>
                  <a:effectLst/>
                  <a:latin typeface="Open Sans" panose="020B0606030504020204" pitchFamily="34" charset="0"/>
                  <a:ea typeface="Times New Roman" panose="02020603050405020304" pitchFamily="18" charset="0"/>
                </a:rPr>
                <a:t>Dependency management</a:t>
              </a:r>
              <a:endParaRPr lang="en-US" sz="2200">
                <a:ln>
                  <a:solidFill>
                    <a:schemeClr val="accent1">
                      <a:lumMod val="20000"/>
                      <a:lumOff val="80000"/>
                    </a:schemeClr>
                  </a:solidFill>
                </a:ln>
                <a:solidFill>
                  <a:srgbClr val="404040"/>
                </a:solidFill>
                <a:latin typeface="Open Sans" panose="020B0606030504020204" pitchFamily="34" charset="0"/>
              </a:endParaRPr>
            </a:p>
          </p:txBody>
        </p:sp>
        <p:sp>
          <p:nvSpPr>
            <p:cNvPr id="58" name="Rectangle: Rounded Corners 57">
              <a:extLst>
                <a:ext uri="{FF2B5EF4-FFF2-40B4-BE49-F238E27FC236}">
                  <a16:creationId xmlns:a16="http://schemas.microsoft.com/office/drawing/2014/main" id="{DEA1D04C-98A6-5359-B4CC-9DAAD7B0A934}"/>
                </a:ext>
              </a:extLst>
            </p:cNvPr>
            <p:cNvSpPr/>
            <p:nvPr/>
          </p:nvSpPr>
          <p:spPr>
            <a:xfrm>
              <a:off x="3251200" y="3943350"/>
              <a:ext cx="196850" cy="846514"/>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endParaRPr lang="en-US" sz="2200">
                <a:ln>
                  <a:solidFill>
                    <a:schemeClr val="accent1">
                      <a:lumMod val="20000"/>
                      <a:lumOff val="80000"/>
                    </a:schemeClr>
                  </a:solidFill>
                </a:ln>
                <a:solidFill>
                  <a:srgbClr val="404040"/>
                </a:solidFill>
                <a:latin typeface="Open Sans" panose="020B0606030504020204" pitchFamily="34" charset="0"/>
              </a:endParaRPr>
            </a:p>
          </p:txBody>
        </p:sp>
      </p:grpSp>
      <p:grpSp>
        <p:nvGrpSpPr>
          <p:cNvPr id="59" name="Group 58">
            <a:extLst>
              <a:ext uri="{FF2B5EF4-FFF2-40B4-BE49-F238E27FC236}">
                <a16:creationId xmlns:a16="http://schemas.microsoft.com/office/drawing/2014/main" id="{623C1FF3-F2AF-B865-F533-8FA85A2731C5}"/>
              </a:ext>
            </a:extLst>
          </p:cNvPr>
          <p:cNvGrpSpPr/>
          <p:nvPr/>
        </p:nvGrpSpPr>
        <p:grpSpPr>
          <a:xfrm>
            <a:off x="8535230" y="3604886"/>
            <a:ext cx="4805896" cy="846514"/>
            <a:chOff x="3251200" y="3943350"/>
            <a:chExt cx="3168650" cy="846514"/>
          </a:xfrm>
        </p:grpSpPr>
        <p:sp>
          <p:nvSpPr>
            <p:cNvPr id="60" name="Rectangle: Rounded Corners 59">
              <a:extLst>
                <a:ext uri="{FF2B5EF4-FFF2-40B4-BE49-F238E27FC236}">
                  <a16:creationId xmlns:a16="http://schemas.microsoft.com/office/drawing/2014/main" id="{E99B6FBF-BACA-4392-15B2-932C6D9428E6}"/>
                </a:ext>
              </a:extLst>
            </p:cNvPr>
            <p:cNvSpPr/>
            <p:nvPr/>
          </p:nvSpPr>
          <p:spPr>
            <a:xfrm>
              <a:off x="3251200" y="3943350"/>
              <a:ext cx="3168650" cy="84651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kern="0">
                  <a:solidFill>
                    <a:srgbClr val="404040"/>
                  </a:solidFill>
                  <a:effectLst/>
                  <a:latin typeface="Open Sans" panose="020B0606030504020204" pitchFamily="34" charset="0"/>
                  <a:ea typeface="Times New Roman" panose="02020603050405020304" pitchFamily="18" charset="0"/>
                </a:rPr>
                <a:t>Model monitoring and logging</a:t>
              </a:r>
              <a:endParaRPr lang="en-US" sz="2200">
                <a:ln>
                  <a:solidFill>
                    <a:schemeClr val="accent1">
                      <a:lumMod val="20000"/>
                      <a:lumOff val="80000"/>
                    </a:schemeClr>
                  </a:solidFill>
                </a:ln>
                <a:solidFill>
                  <a:srgbClr val="404040"/>
                </a:solidFill>
                <a:latin typeface="Open Sans" panose="020B0606030504020204" pitchFamily="34" charset="0"/>
              </a:endParaRPr>
            </a:p>
          </p:txBody>
        </p:sp>
        <p:sp>
          <p:nvSpPr>
            <p:cNvPr id="61" name="Rectangle: Rounded Corners 60">
              <a:extLst>
                <a:ext uri="{FF2B5EF4-FFF2-40B4-BE49-F238E27FC236}">
                  <a16:creationId xmlns:a16="http://schemas.microsoft.com/office/drawing/2014/main" id="{FC8D7C81-E2D3-8BA3-3B2A-3D9007145B86}"/>
                </a:ext>
              </a:extLst>
            </p:cNvPr>
            <p:cNvSpPr/>
            <p:nvPr/>
          </p:nvSpPr>
          <p:spPr>
            <a:xfrm>
              <a:off x="3251200" y="3943350"/>
              <a:ext cx="196850" cy="846514"/>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endParaRPr lang="en-US" sz="2200">
                <a:ln>
                  <a:solidFill>
                    <a:schemeClr val="accent1">
                      <a:lumMod val="20000"/>
                      <a:lumOff val="80000"/>
                    </a:schemeClr>
                  </a:solidFill>
                </a:ln>
                <a:solidFill>
                  <a:srgbClr val="404040"/>
                </a:solidFill>
                <a:latin typeface="Open Sans" panose="020B0606030504020204" pitchFamily="34" charset="0"/>
              </a:endParaRPr>
            </a:p>
          </p:txBody>
        </p:sp>
      </p:grpSp>
      <p:grpSp>
        <p:nvGrpSpPr>
          <p:cNvPr id="62" name="Group 61">
            <a:extLst>
              <a:ext uri="{FF2B5EF4-FFF2-40B4-BE49-F238E27FC236}">
                <a16:creationId xmlns:a16="http://schemas.microsoft.com/office/drawing/2014/main" id="{7BE415C9-0987-B34D-C211-B20B3C81A7D2}"/>
              </a:ext>
            </a:extLst>
          </p:cNvPr>
          <p:cNvGrpSpPr/>
          <p:nvPr/>
        </p:nvGrpSpPr>
        <p:grpSpPr>
          <a:xfrm>
            <a:off x="8535230" y="4759516"/>
            <a:ext cx="4805896" cy="846514"/>
            <a:chOff x="3251200" y="3943350"/>
            <a:chExt cx="3168650" cy="846514"/>
          </a:xfrm>
        </p:grpSpPr>
        <p:sp>
          <p:nvSpPr>
            <p:cNvPr id="63" name="Rectangle: Rounded Corners 62">
              <a:extLst>
                <a:ext uri="{FF2B5EF4-FFF2-40B4-BE49-F238E27FC236}">
                  <a16:creationId xmlns:a16="http://schemas.microsoft.com/office/drawing/2014/main" id="{6F0A902F-0B2A-5F6D-68FC-C329B75A5B44}"/>
                </a:ext>
              </a:extLst>
            </p:cNvPr>
            <p:cNvSpPr/>
            <p:nvPr/>
          </p:nvSpPr>
          <p:spPr>
            <a:xfrm>
              <a:off x="3251200" y="3943350"/>
              <a:ext cx="3168650" cy="84651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kern="0" dirty="0">
                  <a:solidFill>
                    <a:srgbClr val="404040"/>
                  </a:solidFill>
                  <a:effectLst/>
                  <a:latin typeface="Open Sans" panose="020B0606030504020204" pitchFamily="34" charset="0"/>
                  <a:ea typeface="Times New Roman" panose="02020603050405020304" pitchFamily="18" charset="0"/>
                </a:rPr>
                <a:t>   Documentation and model APIs</a:t>
              </a:r>
              <a:endParaRPr lang="en-US" sz="2200" dirty="0">
                <a:ln>
                  <a:solidFill>
                    <a:schemeClr val="accent1">
                      <a:lumMod val="20000"/>
                      <a:lumOff val="80000"/>
                    </a:schemeClr>
                  </a:solidFill>
                </a:ln>
                <a:solidFill>
                  <a:srgbClr val="404040"/>
                </a:solidFill>
                <a:latin typeface="Open Sans" panose="020B0606030504020204" pitchFamily="34" charset="0"/>
              </a:endParaRPr>
            </a:p>
          </p:txBody>
        </p:sp>
        <p:sp>
          <p:nvSpPr>
            <p:cNvPr id="64" name="Rectangle: Rounded Corners 63">
              <a:extLst>
                <a:ext uri="{FF2B5EF4-FFF2-40B4-BE49-F238E27FC236}">
                  <a16:creationId xmlns:a16="http://schemas.microsoft.com/office/drawing/2014/main" id="{63FC07F8-6E30-08A1-A37D-72CD082A0469}"/>
                </a:ext>
              </a:extLst>
            </p:cNvPr>
            <p:cNvSpPr/>
            <p:nvPr/>
          </p:nvSpPr>
          <p:spPr>
            <a:xfrm>
              <a:off x="3251200" y="3943350"/>
              <a:ext cx="196850" cy="846514"/>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endParaRPr lang="en-US" sz="2200">
                <a:ln>
                  <a:solidFill>
                    <a:schemeClr val="accent1">
                      <a:lumMod val="20000"/>
                      <a:lumOff val="80000"/>
                    </a:schemeClr>
                  </a:solidFill>
                </a:ln>
                <a:solidFill>
                  <a:srgbClr val="404040"/>
                </a:solidFill>
                <a:latin typeface="Open Sans" panose="020B0606030504020204" pitchFamily="34" charset="0"/>
              </a:endParaRPr>
            </a:p>
          </p:txBody>
        </p:sp>
      </p:grpSp>
      <p:grpSp>
        <p:nvGrpSpPr>
          <p:cNvPr id="65" name="Group 64">
            <a:extLst>
              <a:ext uri="{FF2B5EF4-FFF2-40B4-BE49-F238E27FC236}">
                <a16:creationId xmlns:a16="http://schemas.microsoft.com/office/drawing/2014/main" id="{13E88855-A375-1C1D-BAB0-3951C5DAC3B2}"/>
              </a:ext>
            </a:extLst>
          </p:cNvPr>
          <p:cNvGrpSpPr/>
          <p:nvPr/>
        </p:nvGrpSpPr>
        <p:grpSpPr>
          <a:xfrm>
            <a:off x="8535229" y="5903141"/>
            <a:ext cx="4805895" cy="846514"/>
            <a:chOff x="3251200" y="3943350"/>
            <a:chExt cx="4192554" cy="846514"/>
          </a:xfrm>
        </p:grpSpPr>
        <p:sp>
          <p:nvSpPr>
            <p:cNvPr id="66" name="Rectangle: Rounded Corners 65">
              <a:extLst>
                <a:ext uri="{FF2B5EF4-FFF2-40B4-BE49-F238E27FC236}">
                  <a16:creationId xmlns:a16="http://schemas.microsoft.com/office/drawing/2014/main" id="{DF492233-608C-20C1-F0A9-BFE7B175F437}"/>
                </a:ext>
              </a:extLst>
            </p:cNvPr>
            <p:cNvSpPr/>
            <p:nvPr/>
          </p:nvSpPr>
          <p:spPr>
            <a:xfrm>
              <a:off x="3251200" y="3943350"/>
              <a:ext cx="4192554" cy="84651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kern="0">
                  <a:solidFill>
                    <a:srgbClr val="404040"/>
                  </a:solidFill>
                  <a:effectLst/>
                  <a:latin typeface="Open Sans" panose="020B0606030504020204" pitchFamily="34" charset="0"/>
                  <a:ea typeface="Times New Roman" panose="02020603050405020304" pitchFamily="18" charset="0"/>
                </a:rPr>
                <a:t>Testing and continuous </a:t>
              </a:r>
              <a:r>
                <a:rPr lang="en-IN" sz="2200" kern="0">
                  <a:solidFill>
                    <a:srgbClr val="404040"/>
                  </a:solidFill>
                  <a:latin typeface="Open Sans" panose="020B0606030504020204" pitchFamily="34" charset="0"/>
                  <a:ea typeface="Times New Roman" panose="02020603050405020304" pitchFamily="18" charset="0"/>
                </a:rPr>
                <a:t>i</a:t>
              </a:r>
              <a:r>
                <a:rPr lang="en-IN" sz="2200" kern="0">
                  <a:solidFill>
                    <a:srgbClr val="404040"/>
                  </a:solidFill>
                  <a:effectLst/>
                  <a:latin typeface="Open Sans" panose="020B0606030504020204" pitchFamily="34" charset="0"/>
                  <a:ea typeface="Times New Roman" panose="02020603050405020304" pitchFamily="18" charset="0"/>
                </a:rPr>
                <a:t>ntegration</a:t>
              </a:r>
              <a:endParaRPr lang="en-US" sz="2200">
                <a:ln>
                  <a:solidFill>
                    <a:schemeClr val="accent1">
                      <a:lumMod val="20000"/>
                      <a:lumOff val="80000"/>
                    </a:schemeClr>
                  </a:solidFill>
                </a:ln>
                <a:solidFill>
                  <a:srgbClr val="404040"/>
                </a:solidFill>
                <a:latin typeface="Open Sans" panose="020B0606030504020204" pitchFamily="34" charset="0"/>
              </a:endParaRPr>
            </a:p>
          </p:txBody>
        </p:sp>
        <p:sp>
          <p:nvSpPr>
            <p:cNvPr id="67" name="Rectangle: Rounded Corners 66">
              <a:extLst>
                <a:ext uri="{FF2B5EF4-FFF2-40B4-BE49-F238E27FC236}">
                  <a16:creationId xmlns:a16="http://schemas.microsoft.com/office/drawing/2014/main" id="{EA9F8052-6197-1D28-2C6E-569C2E8ACDAA}"/>
                </a:ext>
              </a:extLst>
            </p:cNvPr>
            <p:cNvSpPr/>
            <p:nvPr/>
          </p:nvSpPr>
          <p:spPr>
            <a:xfrm>
              <a:off x="3251200" y="3943350"/>
              <a:ext cx="196850" cy="846514"/>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endParaRPr lang="en-US" sz="2200">
                <a:ln>
                  <a:solidFill>
                    <a:schemeClr val="accent1">
                      <a:lumMod val="20000"/>
                      <a:lumOff val="80000"/>
                    </a:schemeClr>
                  </a:solidFill>
                </a:ln>
                <a:solidFill>
                  <a:srgbClr val="404040"/>
                </a:solidFill>
                <a:latin typeface="Open Sans" panose="020B0606030504020204" pitchFamily="34" charset="0"/>
              </a:endParaRPr>
            </a:p>
          </p:txBody>
        </p:sp>
      </p:grpSp>
    </p:spTree>
    <p:extLst>
      <p:ext uri="{BB962C8B-B14F-4D97-AF65-F5344CB8AC3E}">
        <p14:creationId xmlns:p14="http://schemas.microsoft.com/office/powerpoint/2010/main" val="30546947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C0DE2-C3D6-2B1C-04C3-3C98080BB289}"/>
              </a:ext>
            </a:extLst>
          </p:cNvPr>
          <p:cNvSpPr>
            <a:spLocks noGrp="1"/>
          </p:cNvSpPr>
          <p:nvPr>
            <p:ph type="title"/>
          </p:nvPr>
        </p:nvSpPr>
        <p:spPr/>
        <p:txBody>
          <a:bodyPr>
            <a:normAutofit/>
          </a:bodyPr>
          <a:lstStyle/>
          <a:p>
            <a:r>
              <a:rPr lang="en-US"/>
              <a:t>Containerization</a:t>
            </a:r>
          </a:p>
        </p:txBody>
      </p:sp>
      <p:sp>
        <p:nvSpPr>
          <p:cNvPr id="3" name="Brandline_LVC">
            <a:extLst>
              <a:ext uri="{FF2B5EF4-FFF2-40B4-BE49-F238E27FC236}">
                <a16:creationId xmlns:a16="http://schemas.microsoft.com/office/drawing/2014/main" id="{4E743242-23F7-B6D3-343D-C8A96E8BD316}"/>
              </a:ext>
            </a:extLst>
          </p:cNvPr>
          <p:cNvSpPr/>
          <p:nvPr/>
        </p:nvSpPr>
        <p:spPr>
          <a:xfrm>
            <a:off x="6273800" y="816324"/>
            <a:ext cx="37168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DAB144B-7E1C-D335-30DD-AC6D696032F9}"/>
              </a:ext>
            </a:extLst>
          </p:cNvPr>
          <p:cNvSpPr txBox="1"/>
          <p:nvPr/>
        </p:nvSpPr>
        <p:spPr>
          <a:xfrm>
            <a:off x="2302330" y="1363420"/>
            <a:ext cx="11651341" cy="457176"/>
          </a:xfrm>
          <a:prstGeom prst="rect">
            <a:avLst/>
          </a:prstGeom>
          <a:noFill/>
        </p:spPr>
        <p:txBody>
          <a:bodyPr wrap="square">
            <a:spAutoFit/>
          </a:bodyPr>
          <a:lstStyle/>
          <a:p>
            <a:pPr algn="ctr">
              <a:lnSpc>
                <a:spcPct val="115000"/>
              </a:lnSpc>
            </a:pPr>
            <a:r>
              <a:rPr lang="en-IN" sz="2200" kern="0">
                <a:solidFill>
                  <a:srgbClr val="404040"/>
                </a:solidFill>
                <a:effectLst/>
                <a:latin typeface="Open Sans" panose="020B0606030504020204" pitchFamily="34" charset="0"/>
                <a:ea typeface="Times New Roman" panose="02020603050405020304" pitchFamily="18" charset="0"/>
                <a:cs typeface="Times New Roman" panose="02020603050405020304" pitchFamily="18" charset="0"/>
              </a:rPr>
              <a:t>It enables packaging ML models along with their dependencies and configurations.</a:t>
            </a:r>
          </a:p>
        </p:txBody>
      </p:sp>
      <p:grpSp>
        <p:nvGrpSpPr>
          <p:cNvPr id="8" name="Graphic 7">
            <a:extLst>
              <a:ext uri="{FF2B5EF4-FFF2-40B4-BE49-F238E27FC236}">
                <a16:creationId xmlns:a16="http://schemas.microsoft.com/office/drawing/2014/main" id="{7E3D569C-1632-C219-FACA-B482685D9A42}"/>
              </a:ext>
            </a:extLst>
          </p:cNvPr>
          <p:cNvGrpSpPr/>
          <p:nvPr/>
        </p:nvGrpSpPr>
        <p:grpSpPr>
          <a:xfrm>
            <a:off x="6795560" y="3728021"/>
            <a:ext cx="2847997" cy="2888675"/>
            <a:chOff x="6064148" y="3020210"/>
            <a:chExt cx="4195785" cy="4255714"/>
          </a:xfrm>
        </p:grpSpPr>
        <p:sp>
          <p:nvSpPr>
            <p:cNvPr id="9" name="Freeform: Shape 8">
              <a:extLst>
                <a:ext uri="{FF2B5EF4-FFF2-40B4-BE49-F238E27FC236}">
                  <a16:creationId xmlns:a16="http://schemas.microsoft.com/office/drawing/2014/main" id="{8CF14EAE-53CD-6187-CB37-0A1588599430}"/>
                </a:ext>
              </a:extLst>
            </p:cNvPr>
            <p:cNvSpPr/>
            <p:nvPr/>
          </p:nvSpPr>
          <p:spPr>
            <a:xfrm>
              <a:off x="6088684" y="3478303"/>
              <a:ext cx="2059522" cy="3457045"/>
            </a:xfrm>
            <a:custGeom>
              <a:avLst/>
              <a:gdLst>
                <a:gd name="connsiteX0" fmla="*/ 776507 w 2059522"/>
                <a:gd name="connsiteY0" fmla="*/ 3457045 h 3457045"/>
                <a:gd name="connsiteX1" fmla="*/ 760178 w 2059522"/>
                <a:gd name="connsiteY1" fmla="*/ 3451543 h 3457045"/>
                <a:gd name="connsiteX2" fmla="*/ 93999 w 2059522"/>
                <a:gd name="connsiteY2" fmla="*/ 1327357 h 3457045"/>
                <a:gd name="connsiteX3" fmla="*/ 2034067 w 2059522"/>
                <a:gd name="connsiteY3" fmla="*/ 3468 h 3457045"/>
                <a:gd name="connsiteX4" fmla="*/ 2059473 w 2059522"/>
                <a:gd name="connsiteY4" fmla="*/ 32119 h 3457045"/>
                <a:gd name="connsiteX5" fmla="*/ 2030796 w 2059522"/>
                <a:gd name="connsiteY5" fmla="*/ 57526 h 3457045"/>
                <a:gd name="connsiteX6" fmla="*/ 145484 w 2059522"/>
                <a:gd name="connsiteY6" fmla="*/ 1344091 h 3457045"/>
                <a:gd name="connsiteX7" fmla="*/ 792874 w 2059522"/>
                <a:gd name="connsiteY7" fmla="*/ 3408376 h 3457045"/>
                <a:gd name="connsiteX8" fmla="*/ 798098 w 2059522"/>
                <a:gd name="connsiteY8" fmla="*/ 3446308 h 3457045"/>
                <a:gd name="connsiteX9" fmla="*/ 776507 w 2059522"/>
                <a:gd name="connsiteY9" fmla="*/ 3457045 h 345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9522" h="3457045">
                  <a:moveTo>
                    <a:pt x="776507" y="3457045"/>
                  </a:moveTo>
                  <a:cubicBezTo>
                    <a:pt x="770815" y="3457045"/>
                    <a:pt x="765059" y="3455258"/>
                    <a:pt x="760178" y="3451543"/>
                  </a:cubicBezTo>
                  <a:cubicBezTo>
                    <a:pt x="109175" y="2958277"/>
                    <a:pt x="-158542" y="2104631"/>
                    <a:pt x="93999" y="1327357"/>
                  </a:cubicBezTo>
                  <a:cubicBezTo>
                    <a:pt x="364277" y="495492"/>
                    <a:pt x="1161975" y="-48854"/>
                    <a:pt x="2034067" y="3468"/>
                  </a:cubicBezTo>
                  <a:cubicBezTo>
                    <a:pt x="2048989" y="4355"/>
                    <a:pt x="2060373" y="17185"/>
                    <a:pt x="2059473" y="32119"/>
                  </a:cubicBezTo>
                  <a:cubicBezTo>
                    <a:pt x="2058560" y="47054"/>
                    <a:pt x="2045439" y="58616"/>
                    <a:pt x="2030796" y="57526"/>
                  </a:cubicBezTo>
                  <a:cubicBezTo>
                    <a:pt x="1183591" y="6764"/>
                    <a:pt x="408167" y="535681"/>
                    <a:pt x="145484" y="1344091"/>
                  </a:cubicBezTo>
                  <a:cubicBezTo>
                    <a:pt x="-99933" y="2099446"/>
                    <a:pt x="160228" y="2929016"/>
                    <a:pt x="792874" y="3408376"/>
                  </a:cubicBezTo>
                  <a:cubicBezTo>
                    <a:pt x="804792" y="3417402"/>
                    <a:pt x="807137" y="3434390"/>
                    <a:pt x="798098" y="3446308"/>
                  </a:cubicBezTo>
                  <a:cubicBezTo>
                    <a:pt x="792798" y="3453344"/>
                    <a:pt x="784697" y="3457045"/>
                    <a:pt x="776507" y="3457045"/>
                  </a:cubicBezTo>
                  <a:close/>
                </a:path>
              </a:pathLst>
            </a:custGeom>
            <a:solidFill>
              <a:srgbClr val="305670"/>
            </a:solidFill>
            <a:ln w="126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Freeform: Shape 9">
              <a:extLst>
                <a:ext uri="{FF2B5EF4-FFF2-40B4-BE49-F238E27FC236}">
                  <a16:creationId xmlns:a16="http://schemas.microsoft.com/office/drawing/2014/main" id="{7C7AB06D-3C8A-2827-27DB-4E31036A2EEB}"/>
                </a:ext>
              </a:extLst>
            </p:cNvPr>
            <p:cNvSpPr/>
            <p:nvPr/>
          </p:nvSpPr>
          <p:spPr>
            <a:xfrm>
              <a:off x="6371842" y="4637831"/>
              <a:ext cx="3029964" cy="2638093"/>
            </a:xfrm>
            <a:custGeom>
              <a:avLst/>
              <a:gdLst>
                <a:gd name="connsiteX0" fmla="*/ 1921679 w 3029964"/>
                <a:gd name="connsiteY0" fmla="*/ 2638094 h 2638093"/>
                <a:gd name="connsiteX1" fmla="*/ 792279 w 3029964"/>
                <a:gd name="connsiteY1" fmla="*/ 2271414 h 2638093"/>
                <a:gd name="connsiteX2" fmla="*/ 132705 w 3029964"/>
                <a:gd name="connsiteY2" fmla="*/ 17192 h 2638093"/>
                <a:gd name="connsiteX3" fmla="*/ 167810 w 3029964"/>
                <a:gd name="connsiteY3" fmla="*/ 1890 h 2638093"/>
                <a:gd name="connsiteX4" fmla="*/ 183112 w 3029964"/>
                <a:gd name="connsiteY4" fmla="*/ 37007 h 2638093"/>
                <a:gd name="connsiteX5" fmla="*/ 824113 w 3029964"/>
                <a:gd name="connsiteY5" fmla="*/ 2227600 h 2638093"/>
                <a:gd name="connsiteX6" fmla="*/ 2987423 w 3029964"/>
                <a:gd name="connsiteY6" fmla="*/ 2249811 h 2638093"/>
                <a:gd name="connsiteX7" fmla="*/ 3025102 w 3029964"/>
                <a:gd name="connsiteY7" fmla="*/ 2256569 h 2638093"/>
                <a:gd name="connsiteX8" fmla="*/ 3018357 w 3029964"/>
                <a:gd name="connsiteY8" fmla="*/ 2294272 h 2638093"/>
                <a:gd name="connsiteX9" fmla="*/ 1921679 w 3029964"/>
                <a:gd name="connsiteY9" fmla="*/ 2638094 h 2638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9964" h="2638093">
                  <a:moveTo>
                    <a:pt x="1921679" y="2638094"/>
                  </a:moveTo>
                  <a:cubicBezTo>
                    <a:pt x="1524940" y="2638094"/>
                    <a:pt x="1128468" y="2515677"/>
                    <a:pt x="792279" y="2271414"/>
                  </a:cubicBezTo>
                  <a:cubicBezTo>
                    <a:pt x="84631" y="1757280"/>
                    <a:pt x="-186598" y="830319"/>
                    <a:pt x="132705" y="17192"/>
                  </a:cubicBezTo>
                  <a:cubicBezTo>
                    <a:pt x="138182" y="3284"/>
                    <a:pt x="153889" y="-3600"/>
                    <a:pt x="167810" y="1890"/>
                  </a:cubicBezTo>
                  <a:cubicBezTo>
                    <a:pt x="181730" y="7354"/>
                    <a:pt x="188589" y="23074"/>
                    <a:pt x="183112" y="37007"/>
                  </a:cubicBezTo>
                  <a:cubicBezTo>
                    <a:pt x="-127151" y="827162"/>
                    <a:pt x="136432" y="1727982"/>
                    <a:pt x="824113" y="2227600"/>
                  </a:cubicBezTo>
                  <a:cubicBezTo>
                    <a:pt x="1466635" y="2694408"/>
                    <a:pt x="2336001" y="2703359"/>
                    <a:pt x="2987423" y="2249811"/>
                  </a:cubicBezTo>
                  <a:cubicBezTo>
                    <a:pt x="2999657" y="2241292"/>
                    <a:pt x="3016582" y="2244296"/>
                    <a:pt x="3025102" y="2256569"/>
                  </a:cubicBezTo>
                  <a:cubicBezTo>
                    <a:pt x="3033646" y="2268853"/>
                    <a:pt x="3030642" y="2285727"/>
                    <a:pt x="3018357" y="2294272"/>
                  </a:cubicBezTo>
                  <a:cubicBezTo>
                    <a:pt x="2688887" y="2523651"/>
                    <a:pt x="2305156" y="2638094"/>
                    <a:pt x="1921679" y="2638094"/>
                  </a:cubicBezTo>
                  <a:close/>
                </a:path>
              </a:pathLst>
            </a:custGeom>
            <a:solidFill>
              <a:srgbClr val="04A9B5"/>
            </a:solidFill>
            <a:ln w="126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Freeform: Shape 10">
              <a:extLst>
                <a:ext uri="{FF2B5EF4-FFF2-40B4-BE49-F238E27FC236}">
                  <a16:creationId xmlns:a16="http://schemas.microsoft.com/office/drawing/2014/main" id="{F40E8040-C626-DBFD-6BE6-9604294B1BBB}"/>
                </a:ext>
              </a:extLst>
            </p:cNvPr>
            <p:cNvSpPr/>
            <p:nvPr/>
          </p:nvSpPr>
          <p:spPr>
            <a:xfrm>
              <a:off x="7110409" y="4496582"/>
              <a:ext cx="3149524" cy="2496399"/>
            </a:xfrm>
            <a:custGeom>
              <a:avLst/>
              <a:gdLst>
                <a:gd name="connsiteX0" fmla="*/ 1228220 w 3149524"/>
                <a:gd name="connsiteY0" fmla="*/ 2496400 h 2496399"/>
                <a:gd name="connsiteX1" fmla="*/ 9885 w 3149524"/>
                <a:gd name="connsiteY1" fmla="*/ 2060018 h 2496399"/>
                <a:gd name="connsiteX2" fmla="*/ 6158 w 3149524"/>
                <a:gd name="connsiteY2" fmla="*/ 2021909 h 2496399"/>
                <a:gd name="connsiteX3" fmla="*/ 44280 w 3149524"/>
                <a:gd name="connsiteY3" fmla="*/ 2018194 h 2496399"/>
                <a:gd name="connsiteX4" fmla="*/ 2325760 w 3149524"/>
                <a:gd name="connsiteY4" fmla="*/ 2085500 h 2496399"/>
                <a:gd name="connsiteX5" fmla="*/ 3015355 w 3149524"/>
                <a:gd name="connsiteY5" fmla="*/ 34946 h 2496399"/>
                <a:gd name="connsiteX6" fmla="*/ 3033421 w 3149524"/>
                <a:gd name="connsiteY6" fmla="*/ 1173 h 2496399"/>
                <a:gd name="connsiteX7" fmla="*/ 3067195 w 3149524"/>
                <a:gd name="connsiteY7" fmla="*/ 19239 h 2496399"/>
                <a:gd name="connsiteX8" fmla="*/ 2357581 w 3149524"/>
                <a:gd name="connsiteY8" fmla="*/ 2129302 h 2496399"/>
                <a:gd name="connsiteX9" fmla="*/ 1228220 w 3149524"/>
                <a:gd name="connsiteY9" fmla="*/ 2496400 h 2496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9524" h="2496399">
                  <a:moveTo>
                    <a:pt x="1228220" y="2496400"/>
                  </a:moveTo>
                  <a:cubicBezTo>
                    <a:pt x="794868" y="2496425"/>
                    <a:pt x="362670" y="2350187"/>
                    <a:pt x="9885" y="2060018"/>
                  </a:cubicBezTo>
                  <a:cubicBezTo>
                    <a:pt x="-1664" y="2050522"/>
                    <a:pt x="-3338" y="2033458"/>
                    <a:pt x="6158" y="2021909"/>
                  </a:cubicBezTo>
                  <a:cubicBezTo>
                    <a:pt x="15641" y="2010359"/>
                    <a:pt x="32730" y="2008686"/>
                    <a:pt x="44280" y="2018194"/>
                  </a:cubicBezTo>
                  <a:cubicBezTo>
                    <a:pt x="699937" y="2557456"/>
                    <a:pt x="1638092" y="2585093"/>
                    <a:pt x="2325760" y="2085500"/>
                  </a:cubicBezTo>
                  <a:cubicBezTo>
                    <a:pt x="2968283" y="1618667"/>
                    <a:pt x="3245419" y="794611"/>
                    <a:pt x="3015355" y="34946"/>
                  </a:cubicBezTo>
                  <a:cubicBezTo>
                    <a:pt x="3011019" y="20633"/>
                    <a:pt x="3019108" y="5508"/>
                    <a:pt x="3033421" y="1173"/>
                  </a:cubicBezTo>
                  <a:cubicBezTo>
                    <a:pt x="3047899" y="-3176"/>
                    <a:pt x="3062871" y="4951"/>
                    <a:pt x="3067195" y="19239"/>
                  </a:cubicBezTo>
                  <a:cubicBezTo>
                    <a:pt x="3303939" y="800950"/>
                    <a:pt x="3018765" y="1648928"/>
                    <a:pt x="2357581" y="2129302"/>
                  </a:cubicBezTo>
                  <a:cubicBezTo>
                    <a:pt x="2019997" y="2374604"/>
                    <a:pt x="1623627" y="2496387"/>
                    <a:pt x="1228220" y="2496400"/>
                  </a:cubicBezTo>
                  <a:close/>
                </a:path>
              </a:pathLst>
            </a:custGeom>
            <a:solidFill>
              <a:srgbClr val="20AF5D"/>
            </a:solidFill>
            <a:ln w="126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Freeform: Shape 12">
              <a:extLst>
                <a:ext uri="{FF2B5EF4-FFF2-40B4-BE49-F238E27FC236}">
                  <a16:creationId xmlns:a16="http://schemas.microsoft.com/office/drawing/2014/main" id="{E5CD5137-959D-D993-1C9B-DC2838F655E9}"/>
                </a:ext>
              </a:extLst>
            </p:cNvPr>
            <p:cNvSpPr/>
            <p:nvPr/>
          </p:nvSpPr>
          <p:spPr>
            <a:xfrm>
              <a:off x="8095336" y="3020210"/>
              <a:ext cx="1909399" cy="3542640"/>
            </a:xfrm>
            <a:custGeom>
              <a:avLst/>
              <a:gdLst>
                <a:gd name="connsiteX0" fmla="*/ 1009194 w 1909399"/>
                <a:gd name="connsiteY0" fmla="*/ 3542641 h 3542640"/>
                <a:gd name="connsiteX1" fmla="*/ 986349 w 1909399"/>
                <a:gd name="connsiteY1" fmla="*/ 3530141 h 3542640"/>
                <a:gd name="connsiteX2" fmla="*/ 994602 w 1909399"/>
                <a:gd name="connsiteY2" fmla="*/ 3492728 h 3542640"/>
                <a:gd name="connsiteX3" fmla="*/ 1763636 w 1909399"/>
                <a:gd name="connsiteY3" fmla="*/ 1343732 h 3542640"/>
                <a:gd name="connsiteX4" fmla="*/ 26540 w 1909399"/>
                <a:gd name="connsiteY4" fmla="*/ 54199 h 3542640"/>
                <a:gd name="connsiteX5" fmla="*/ 5 w 1909399"/>
                <a:gd name="connsiteY5" fmla="*/ 26587 h 3542640"/>
                <a:gd name="connsiteX6" fmla="*/ 27643 w 1909399"/>
                <a:gd name="connsiteY6" fmla="*/ 52 h 3542640"/>
                <a:gd name="connsiteX7" fmla="*/ 1815133 w 1909399"/>
                <a:gd name="connsiteY7" fmla="*/ 1326984 h 3542640"/>
                <a:gd name="connsiteX8" fmla="*/ 1023761 w 1909399"/>
                <a:gd name="connsiteY8" fmla="*/ 3538381 h 3542640"/>
                <a:gd name="connsiteX9" fmla="*/ 1009194 w 1909399"/>
                <a:gd name="connsiteY9" fmla="*/ 3542641 h 354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9399" h="3542640">
                  <a:moveTo>
                    <a:pt x="1009194" y="3542641"/>
                  </a:moveTo>
                  <a:cubicBezTo>
                    <a:pt x="1000269" y="3542641"/>
                    <a:pt x="991509" y="3538229"/>
                    <a:pt x="986349" y="3530141"/>
                  </a:cubicBezTo>
                  <a:cubicBezTo>
                    <a:pt x="978311" y="3517526"/>
                    <a:pt x="981988" y="3500779"/>
                    <a:pt x="994602" y="3492728"/>
                  </a:cubicBezTo>
                  <a:cubicBezTo>
                    <a:pt x="1710073" y="3035847"/>
                    <a:pt x="2026294" y="2152130"/>
                    <a:pt x="1763636" y="1343732"/>
                  </a:cubicBezTo>
                  <a:cubicBezTo>
                    <a:pt x="1518194" y="588377"/>
                    <a:pt x="820131" y="70160"/>
                    <a:pt x="26540" y="54199"/>
                  </a:cubicBezTo>
                  <a:cubicBezTo>
                    <a:pt x="11580" y="53907"/>
                    <a:pt x="-286" y="41534"/>
                    <a:pt x="5" y="26587"/>
                  </a:cubicBezTo>
                  <a:cubicBezTo>
                    <a:pt x="297" y="11627"/>
                    <a:pt x="12468" y="-911"/>
                    <a:pt x="27643" y="52"/>
                  </a:cubicBezTo>
                  <a:cubicBezTo>
                    <a:pt x="844256" y="16457"/>
                    <a:pt x="1562617" y="549722"/>
                    <a:pt x="1815133" y="1326984"/>
                  </a:cubicBezTo>
                  <a:cubicBezTo>
                    <a:pt x="2085436" y="2158849"/>
                    <a:pt x="1760010" y="3068200"/>
                    <a:pt x="1023761" y="3538381"/>
                  </a:cubicBezTo>
                  <a:cubicBezTo>
                    <a:pt x="1019222" y="3541259"/>
                    <a:pt x="1014189" y="3542641"/>
                    <a:pt x="1009194" y="3542641"/>
                  </a:cubicBezTo>
                  <a:close/>
                </a:path>
              </a:pathLst>
            </a:custGeom>
            <a:solidFill>
              <a:srgbClr val="F7A501"/>
            </a:solidFill>
            <a:ln w="126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Freeform: Shape 14">
              <a:extLst>
                <a:ext uri="{FF2B5EF4-FFF2-40B4-BE49-F238E27FC236}">
                  <a16:creationId xmlns:a16="http://schemas.microsoft.com/office/drawing/2014/main" id="{E3EB1685-BB57-0D07-3C71-6560BC5C7B63}"/>
                </a:ext>
              </a:extLst>
            </p:cNvPr>
            <p:cNvSpPr/>
            <p:nvPr/>
          </p:nvSpPr>
          <p:spPr>
            <a:xfrm>
              <a:off x="6064148" y="3222232"/>
              <a:ext cx="3675364" cy="1469911"/>
            </a:xfrm>
            <a:custGeom>
              <a:avLst/>
              <a:gdLst>
                <a:gd name="connsiteX0" fmla="*/ 3648244 w 3675364"/>
                <a:gd name="connsiteY0" fmla="*/ 1469912 h 1469911"/>
                <a:gd name="connsiteX1" fmla="*/ 3622052 w 3675364"/>
                <a:gd name="connsiteY1" fmla="*/ 1449628 h 1469911"/>
                <a:gd name="connsiteX2" fmla="*/ 1815874 w 3675364"/>
                <a:gd name="connsiteY2" fmla="*/ 54172 h 1469911"/>
                <a:gd name="connsiteX3" fmla="*/ 52674 w 3675364"/>
                <a:gd name="connsiteY3" fmla="*/ 1307751 h 1469911"/>
                <a:gd name="connsiteX4" fmla="*/ 18204 w 3675364"/>
                <a:gd name="connsiteY4" fmla="*/ 1324447 h 1469911"/>
                <a:gd name="connsiteX5" fmla="*/ 1507 w 3675364"/>
                <a:gd name="connsiteY5" fmla="*/ 1289976 h 1469911"/>
                <a:gd name="connsiteX6" fmla="*/ 1815874 w 3675364"/>
                <a:gd name="connsiteY6" fmla="*/ 0 h 1469911"/>
                <a:gd name="connsiteX7" fmla="*/ 3674487 w 3675364"/>
                <a:gd name="connsiteY7" fmla="*/ 1435999 h 1469911"/>
                <a:gd name="connsiteX8" fmla="*/ 3655090 w 3675364"/>
                <a:gd name="connsiteY8" fmla="*/ 1469025 h 1469911"/>
                <a:gd name="connsiteX9" fmla="*/ 3648244 w 3675364"/>
                <a:gd name="connsiteY9" fmla="*/ 1469912 h 146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75364" h="1469911">
                  <a:moveTo>
                    <a:pt x="3648244" y="1469912"/>
                  </a:moveTo>
                  <a:cubicBezTo>
                    <a:pt x="3636200" y="1469912"/>
                    <a:pt x="3625221" y="1461824"/>
                    <a:pt x="3622052" y="1449628"/>
                  </a:cubicBezTo>
                  <a:cubicBezTo>
                    <a:pt x="3408621" y="627994"/>
                    <a:pt x="2665894" y="54172"/>
                    <a:pt x="1815874" y="54172"/>
                  </a:cubicBezTo>
                  <a:cubicBezTo>
                    <a:pt x="1021650" y="54172"/>
                    <a:pt x="313063" y="557949"/>
                    <a:pt x="52674" y="1307751"/>
                  </a:cubicBezTo>
                  <a:cubicBezTo>
                    <a:pt x="47781" y="1321848"/>
                    <a:pt x="32365" y="1329366"/>
                    <a:pt x="18204" y="1324447"/>
                  </a:cubicBezTo>
                  <a:cubicBezTo>
                    <a:pt x="4068" y="1319541"/>
                    <a:pt x="-3399" y="1304112"/>
                    <a:pt x="1507" y="1289976"/>
                  </a:cubicBezTo>
                  <a:cubicBezTo>
                    <a:pt x="269464" y="518407"/>
                    <a:pt x="998601" y="0"/>
                    <a:pt x="1815874" y="0"/>
                  </a:cubicBezTo>
                  <a:cubicBezTo>
                    <a:pt x="2690565" y="0"/>
                    <a:pt x="3454857" y="590505"/>
                    <a:pt x="3674487" y="1435999"/>
                  </a:cubicBezTo>
                  <a:cubicBezTo>
                    <a:pt x="3678252" y="1450477"/>
                    <a:pt x="3669555" y="1465259"/>
                    <a:pt x="3655090" y="1469025"/>
                  </a:cubicBezTo>
                  <a:cubicBezTo>
                    <a:pt x="3652795" y="1469620"/>
                    <a:pt x="3650501" y="1469912"/>
                    <a:pt x="3648244" y="1469912"/>
                  </a:cubicBezTo>
                  <a:close/>
                </a:path>
              </a:pathLst>
            </a:custGeom>
            <a:solidFill>
              <a:srgbClr val="FF5A30"/>
            </a:solidFill>
            <a:ln w="126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4E26757B-0C12-C6A7-0EEA-2EA61A24E4DF}"/>
              </a:ext>
            </a:extLst>
          </p:cNvPr>
          <p:cNvGrpSpPr/>
          <p:nvPr/>
        </p:nvGrpSpPr>
        <p:grpSpPr>
          <a:xfrm>
            <a:off x="5290046" y="6348766"/>
            <a:ext cx="2067646" cy="905574"/>
            <a:chOff x="3846163" y="6881197"/>
            <a:chExt cx="3046141" cy="1334128"/>
          </a:xfrm>
        </p:grpSpPr>
        <p:sp>
          <p:nvSpPr>
            <p:cNvPr id="17" name="Google Shape;147;gc150394b6e_0_53">
              <a:extLst>
                <a:ext uri="{FF2B5EF4-FFF2-40B4-BE49-F238E27FC236}">
                  <a16:creationId xmlns:a16="http://schemas.microsoft.com/office/drawing/2014/main" id="{AA4B68D9-A331-9F39-436E-FC5382E720A5}"/>
                </a:ext>
              </a:extLst>
            </p:cNvPr>
            <p:cNvSpPr txBox="1"/>
            <p:nvPr/>
          </p:nvSpPr>
          <p:spPr>
            <a:xfrm>
              <a:off x="3846163" y="7444539"/>
              <a:ext cx="2633915" cy="770786"/>
            </a:xfrm>
            <a:prstGeom prst="rect">
              <a:avLst/>
            </a:prstGeom>
            <a:noFill/>
            <a:ln>
              <a:noFill/>
            </a:ln>
          </p:spPr>
          <p:txBody>
            <a:bodyPr spcFirstLastPara="1" wrap="square" lIns="91425" tIns="91425" rIns="91425" bIns="91425" anchor="t" anchorCtr="0">
              <a:spAutoFit/>
            </a:bodyPr>
            <a:lstStyle/>
            <a:p>
              <a:pPr marL="88900" marR="0" lvl="0" indent="0" algn="ctr" defTabSz="914400" rtl="0" eaLnBrk="1" fontAlgn="auto" latinLnBrk="0" hangingPunct="1">
                <a:lnSpc>
                  <a:spcPct val="100000"/>
                </a:lnSpc>
                <a:spcBef>
                  <a:spcPts val="0"/>
                </a:spcBef>
                <a:spcAft>
                  <a:spcPts val="0"/>
                </a:spcAft>
                <a:buClr>
                  <a:srgbClr val="000000"/>
                </a:buClr>
                <a:buSzPts val="2200"/>
                <a:buFont typeface="Arial"/>
                <a:buNone/>
                <a:tabLst/>
                <a:defRPr/>
              </a:pPr>
              <a:r>
                <a:rPr lang="en-US" sz="2200" kern="0">
                  <a:solidFill>
                    <a:srgbClr val="000000">
                      <a:lumMod val="75000"/>
                      <a:lumOff val="25000"/>
                    </a:srgbClr>
                  </a:solidFill>
                  <a:latin typeface="Open Sans"/>
                  <a:ea typeface="Open Sans"/>
                  <a:cs typeface="Open Sans"/>
                  <a:sym typeface="Open Sans"/>
                </a:rPr>
                <a:t>Scalability</a:t>
              </a:r>
              <a:endParaRPr kumimoji="0" lang="en-US" sz="2200" b="0" i="0" u="none" strike="noStrike" kern="0" cap="none" spc="0" normalizeH="0" baseline="0" noProof="0">
                <a:ln>
                  <a:noFill/>
                </a:ln>
                <a:solidFill>
                  <a:srgbClr val="000000">
                    <a:lumMod val="75000"/>
                    <a:lumOff val="25000"/>
                  </a:srgbClr>
                </a:solidFill>
                <a:effectLst/>
                <a:uLnTx/>
                <a:uFillTx/>
                <a:latin typeface="Open Sans"/>
                <a:ea typeface="Open Sans"/>
                <a:cs typeface="Open Sans"/>
                <a:sym typeface="Open Sans"/>
              </a:endParaRPr>
            </a:p>
          </p:txBody>
        </p:sp>
        <p:sp>
          <p:nvSpPr>
            <p:cNvPr id="18" name="Freeform: Shape 17">
              <a:extLst>
                <a:ext uri="{FF2B5EF4-FFF2-40B4-BE49-F238E27FC236}">
                  <a16:creationId xmlns:a16="http://schemas.microsoft.com/office/drawing/2014/main" id="{B09AFBF9-6A17-F604-7150-F6A834720410}"/>
                </a:ext>
              </a:extLst>
            </p:cNvPr>
            <p:cNvSpPr/>
            <p:nvPr/>
          </p:nvSpPr>
          <p:spPr>
            <a:xfrm>
              <a:off x="6297207" y="6881197"/>
              <a:ext cx="595097" cy="798654"/>
            </a:xfrm>
            <a:custGeom>
              <a:avLst/>
              <a:gdLst>
                <a:gd name="connsiteX0" fmla="*/ 27062 w 595097"/>
                <a:gd name="connsiteY0" fmla="*/ 798655 h 798654"/>
                <a:gd name="connsiteX1" fmla="*/ 11177 w 595097"/>
                <a:gd name="connsiteY1" fmla="*/ 793482 h 798654"/>
                <a:gd name="connsiteX2" fmla="*/ 5167 w 595097"/>
                <a:gd name="connsiteY2" fmla="*/ 755652 h 798654"/>
                <a:gd name="connsiteX3" fmla="*/ 546090 w 595097"/>
                <a:gd name="connsiteY3" fmla="*/ 11162 h 798654"/>
                <a:gd name="connsiteX4" fmla="*/ 583921 w 595097"/>
                <a:gd name="connsiteY4" fmla="*/ 5178 h 798654"/>
                <a:gd name="connsiteX5" fmla="*/ 589930 w 595097"/>
                <a:gd name="connsiteY5" fmla="*/ 43009 h 798654"/>
                <a:gd name="connsiteX6" fmla="*/ 49007 w 595097"/>
                <a:gd name="connsiteY6" fmla="*/ 787498 h 798654"/>
                <a:gd name="connsiteX7" fmla="*/ 27062 w 595097"/>
                <a:gd name="connsiteY7" fmla="*/ 798655 h 79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5097" h="798654">
                  <a:moveTo>
                    <a:pt x="27062" y="798655"/>
                  </a:moveTo>
                  <a:cubicBezTo>
                    <a:pt x="21534" y="798655"/>
                    <a:pt x="15981" y="796969"/>
                    <a:pt x="11177" y="793482"/>
                  </a:cubicBezTo>
                  <a:cubicBezTo>
                    <a:pt x="-931" y="784696"/>
                    <a:pt x="-3618" y="767759"/>
                    <a:pt x="5167" y="755652"/>
                  </a:cubicBezTo>
                  <a:lnTo>
                    <a:pt x="546090" y="11162"/>
                  </a:lnTo>
                  <a:cubicBezTo>
                    <a:pt x="554914" y="-933"/>
                    <a:pt x="571839" y="-3620"/>
                    <a:pt x="583921" y="5178"/>
                  </a:cubicBezTo>
                  <a:cubicBezTo>
                    <a:pt x="596028" y="13964"/>
                    <a:pt x="598715" y="30901"/>
                    <a:pt x="589930" y="43009"/>
                  </a:cubicBezTo>
                  <a:lnTo>
                    <a:pt x="49007" y="787498"/>
                  </a:lnTo>
                  <a:cubicBezTo>
                    <a:pt x="43695" y="794775"/>
                    <a:pt x="35442" y="798655"/>
                    <a:pt x="27062" y="798655"/>
                  </a:cubicBezTo>
                  <a:close/>
                </a:path>
              </a:pathLst>
            </a:custGeom>
            <a:solidFill>
              <a:srgbClr val="305670"/>
            </a:solidFill>
            <a:ln w="126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63D406AC-258A-59BB-0A0C-017736B9FF3E}"/>
              </a:ext>
            </a:extLst>
          </p:cNvPr>
          <p:cNvGrpSpPr/>
          <p:nvPr/>
        </p:nvGrpSpPr>
        <p:grpSpPr>
          <a:xfrm>
            <a:off x="9024310" y="6349843"/>
            <a:ext cx="2165508" cy="904499"/>
            <a:chOff x="9347632" y="6882788"/>
            <a:chExt cx="3190315" cy="1332545"/>
          </a:xfrm>
        </p:grpSpPr>
        <p:sp>
          <p:nvSpPr>
            <p:cNvPr id="20" name="Google Shape;147;gc150394b6e_0_53">
              <a:extLst>
                <a:ext uri="{FF2B5EF4-FFF2-40B4-BE49-F238E27FC236}">
                  <a16:creationId xmlns:a16="http://schemas.microsoft.com/office/drawing/2014/main" id="{D6D2C1F2-9589-470B-ADF7-B72DB21474AA}"/>
                </a:ext>
              </a:extLst>
            </p:cNvPr>
            <p:cNvSpPr txBox="1"/>
            <p:nvPr/>
          </p:nvSpPr>
          <p:spPr>
            <a:xfrm>
              <a:off x="9401807" y="7444548"/>
              <a:ext cx="3136140" cy="770785"/>
            </a:xfrm>
            <a:prstGeom prst="rect">
              <a:avLst/>
            </a:prstGeom>
            <a:noFill/>
            <a:ln>
              <a:noFill/>
            </a:ln>
          </p:spPr>
          <p:txBody>
            <a:bodyPr spcFirstLastPara="1" wrap="square" lIns="91425" tIns="91425" rIns="91425" bIns="91425" anchor="t" anchorCtr="0">
              <a:spAutoFit/>
            </a:bodyPr>
            <a:lstStyle/>
            <a:p>
              <a:pPr marL="88900" marR="0" lvl="0" indent="0" algn="ctr" defTabSz="9144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0" i="0" u="none" strike="noStrike" kern="0" cap="none" spc="0" normalizeH="0" baseline="0" noProof="0">
                  <a:ln>
                    <a:noFill/>
                  </a:ln>
                  <a:solidFill>
                    <a:srgbClr val="000000">
                      <a:lumMod val="75000"/>
                      <a:lumOff val="25000"/>
                    </a:srgbClr>
                  </a:solidFill>
                  <a:effectLst/>
                  <a:uLnTx/>
                  <a:uFillTx/>
                  <a:latin typeface="Open Sans"/>
                  <a:ea typeface="Open Sans"/>
                  <a:cs typeface="Open Sans"/>
                  <a:sym typeface="Open Sans"/>
                </a:rPr>
                <a:t>Portability</a:t>
              </a:r>
            </a:p>
          </p:txBody>
        </p:sp>
        <p:sp>
          <p:nvSpPr>
            <p:cNvPr id="21" name="Freeform: Shape 20">
              <a:extLst>
                <a:ext uri="{FF2B5EF4-FFF2-40B4-BE49-F238E27FC236}">
                  <a16:creationId xmlns:a16="http://schemas.microsoft.com/office/drawing/2014/main" id="{DDE9055D-DA5E-9F74-B303-3D828F68A02A}"/>
                </a:ext>
              </a:extLst>
            </p:cNvPr>
            <p:cNvSpPr/>
            <p:nvPr/>
          </p:nvSpPr>
          <p:spPr>
            <a:xfrm>
              <a:off x="9347632" y="6882788"/>
              <a:ext cx="595071" cy="798660"/>
            </a:xfrm>
            <a:custGeom>
              <a:avLst/>
              <a:gdLst>
                <a:gd name="connsiteX0" fmla="*/ 568010 w 595071"/>
                <a:gd name="connsiteY0" fmla="*/ 798660 h 798660"/>
                <a:gd name="connsiteX1" fmla="*/ 546065 w 595071"/>
                <a:gd name="connsiteY1" fmla="*/ 787504 h 798660"/>
                <a:gd name="connsiteX2" fmla="*/ 5167 w 595071"/>
                <a:gd name="connsiteY2" fmla="*/ 43014 h 798660"/>
                <a:gd name="connsiteX3" fmla="*/ 11177 w 595071"/>
                <a:gd name="connsiteY3" fmla="*/ 5184 h 798660"/>
                <a:gd name="connsiteX4" fmla="*/ 49007 w 595071"/>
                <a:gd name="connsiteY4" fmla="*/ 11168 h 798660"/>
                <a:gd name="connsiteX5" fmla="*/ 589905 w 595071"/>
                <a:gd name="connsiteY5" fmla="*/ 755657 h 798660"/>
                <a:gd name="connsiteX6" fmla="*/ 583895 w 595071"/>
                <a:gd name="connsiteY6" fmla="*/ 793487 h 798660"/>
                <a:gd name="connsiteX7" fmla="*/ 568010 w 595071"/>
                <a:gd name="connsiteY7" fmla="*/ 798660 h 798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5071" h="798660">
                  <a:moveTo>
                    <a:pt x="568010" y="798660"/>
                  </a:moveTo>
                  <a:cubicBezTo>
                    <a:pt x="559630" y="798660"/>
                    <a:pt x="551377" y="794794"/>
                    <a:pt x="546065" y="787504"/>
                  </a:cubicBezTo>
                  <a:lnTo>
                    <a:pt x="5167" y="43014"/>
                  </a:lnTo>
                  <a:cubicBezTo>
                    <a:pt x="-3618" y="30907"/>
                    <a:pt x="-931" y="13969"/>
                    <a:pt x="11177" y="5184"/>
                  </a:cubicBezTo>
                  <a:cubicBezTo>
                    <a:pt x="23233" y="-3628"/>
                    <a:pt x="40184" y="-927"/>
                    <a:pt x="49007" y="11168"/>
                  </a:cubicBezTo>
                  <a:lnTo>
                    <a:pt x="589905" y="755657"/>
                  </a:lnTo>
                  <a:cubicBezTo>
                    <a:pt x="598690" y="767764"/>
                    <a:pt x="596002" y="784702"/>
                    <a:pt x="583895" y="793487"/>
                  </a:cubicBezTo>
                  <a:cubicBezTo>
                    <a:pt x="579090" y="796974"/>
                    <a:pt x="573525" y="798660"/>
                    <a:pt x="568010" y="798660"/>
                  </a:cubicBezTo>
                  <a:close/>
                </a:path>
              </a:pathLst>
            </a:custGeom>
            <a:solidFill>
              <a:srgbClr val="04A9B5"/>
            </a:solidFill>
            <a:ln w="126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2" name="Group 21">
            <a:extLst>
              <a:ext uri="{FF2B5EF4-FFF2-40B4-BE49-F238E27FC236}">
                <a16:creationId xmlns:a16="http://schemas.microsoft.com/office/drawing/2014/main" id="{679CBFDD-A96E-33A8-35D8-96C3949C791C}"/>
              </a:ext>
            </a:extLst>
          </p:cNvPr>
          <p:cNvGrpSpPr/>
          <p:nvPr/>
        </p:nvGrpSpPr>
        <p:grpSpPr>
          <a:xfrm>
            <a:off x="9551710" y="4299809"/>
            <a:ext cx="2096468" cy="523190"/>
            <a:chOff x="10124618" y="3862590"/>
            <a:chExt cx="3088602" cy="770785"/>
          </a:xfrm>
        </p:grpSpPr>
        <p:sp>
          <p:nvSpPr>
            <p:cNvPr id="23" name="Google Shape;147;gc150394b6e_0_53">
              <a:extLst>
                <a:ext uri="{FF2B5EF4-FFF2-40B4-BE49-F238E27FC236}">
                  <a16:creationId xmlns:a16="http://schemas.microsoft.com/office/drawing/2014/main" id="{47C7F7EA-0D0C-917B-6165-A1426D7BFE17}"/>
                </a:ext>
              </a:extLst>
            </p:cNvPr>
            <p:cNvSpPr txBox="1"/>
            <p:nvPr/>
          </p:nvSpPr>
          <p:spPr>
            <a:xfrm>
              <a:off x="10659234" y="3862590"/>
              <a:ext cx="2553986" cy="770785"/>
            </a:xfrm>
            <a:prstGeom prst="rect">
              <a:avLst/>
            </a:prstGeom>
            <a:noFill/>
            <a:ln>
              <a:noFill/>
            </a:ln>
          </p:spPr>
          <p:txBody>
            <a:bodyPr spcFirstLastPara="1" wrap="square" lIns="91425" tIns="91425" rIns="91425" bIns="91425" anchor="t" anchorCtr="0">
              <a:spAutoFit/>
            </a:bodyPr>
            <a:lstStyle/>
            <a:p>
              <a:pPr marL="88900" marR="0" lvl="0" indent="0" algn="ctr" defTabSz="9144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0" i="0" u="none" strike="noStrike" kern="0" cap="none" spc="0" normalizeH="0" baseline="0" noProof="0">
                  <a:ln>
                    <a:noFill/>
                  </a:ln>
                  <a:solidFill>
                    <a:srgbClr val="000000">
                      <a:lumMod val="75000"/>
                      <a:lumOff val="25000"/>
                    </a:srgbClr>
                  </a:solidFill>
                  <a:effectLst/>
                  <a:uLnTx/>
                  <a:uFillTx/>
                  <a:latin typeface="Open Sans"/>
                  <a:ea typeface="Open Sans"/>
                  <a:cs typeface="Open Sans"/>
                  <a:sym typeface="Open Sans"/>
                </a:rPr>
                <a:t>Isolation</a:t>
              </a:r>
            </a:p>
          </p:txBody>
        </p:sp>
        <p:sp>
          <p:nvSpPr>
            <p:cNvPr id="24" name="Freeform: Shape 23">
              <a:extLst>
                <a:ext uri="{FF2B5EF4-FFF2-40B4-BE49-F238E27FC236}">
                  <a16:creationId xmlns:a16="http://schemas.microsoft.com/office/drawing/2014/main" id="{92B5DC58-833D-9786-E31C-5393DB48E098}"/>
                </a:ext>
              </a:extLst>
            </p:cNvPr>
            <p:cNvSpPr/>
            <p:nvPr/>
          </p:nvSpPr>
          <p:spPr>
            <a:xfrm>
              <a:off x="10124618" y="4212230"/>
              <a:ext cx="929383" cy="338543"/>
            </a:xfrm>
            <a:custGeom>
              <a:avLst/>
              <a:gdLst>
                <a:gd name="connsiteX0" fmla="*/ 27084 w 929383"/>
                <a:gd name="connsiteY0" fmla="*/ 338544 h 338543"/>
                <a:gd name="connsiteX1" fmla="*/ 1336 w 929383"/>
                <a:gd name="connsiteY1" fmla="*/ 319819 h 338543"/>
                <a:gd name="connsiteX2" fmla="*/ 18704 w 929383"/>
                <a:gd name="connsiteY2" fmla="*/ 285690 h 338543"/>
                <a:gd name="connsiteX3" fmla="*/ 893914 w 929383"/>
                <a:gd name="connsiteY3" fmla="*/ 1315 h 338543"/>
                <a:gd name="connsiteX4" fmla="*/ 928043 w 929383"/>
                <a:gd name="connsiteY4" fmla="*/ 18709 h 338543"/>
                <a:gd name="connsiteX5" fmla="*/ 910674 w 929383"/>
                <a:gd name="connsiteY5" fmla="*/ 52837 h 338543"/>
                <a:gd name="connsiteX6" fmla="*/ 35477 w 929383"/>
                <a:gd name="connsiteY6" fmla="*/ 337213 h 338543"/>
                <a:gd name="connsiteX7" fmla="*/ 27084 w 929383"/>
                <a:gd name="connsiteY7" fmla="*/ 338544 h 338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9383" h="338543">
                  <a:moveTo>
                    <a:pt x="27084" y="338544"/>
                  </a:moveTo>
                  <a:cubicBezTo>
                    <a:pt x="15661" y="338544"/>
                    <a:pt x="5037" y="331267"/>
                    <a:pt x="1336" y="319819"/>
                  </a:cubicBezTo>
                  <a:cubicBezTo>
                    <a:pt x="-3292" y="305594"/>
                    <a:pt x="4492" y="290318"/>
                    <a:pt x="18704" y="285690"/>
                  </a:cubicBezTo>
                  <a:lnTo>
                    <a:pt x="893914" y="1315"/>
                  </a:lnTo>
                  <a:cubicBezTo>
                    <a:pt x="908265" y="-3262"/>
                    <a:pt x="923453" y="4484"/>
                    <a:pt x="928043" y="18709"/>
                  </a:cubicBezTo>
                  <a:cubicBezTo>
                    <a:pt x="932683" y="32933"/>
                    <a:pt x="924886" y="48210"/>
                    <a:pt x="910674" y="52837"/>
                  </a:cubicBezTo>
                  <a:lnTo>
                    <a:pt x="35477" y="337213"/>
                  </a:lnTo>
                  <a:cubicBezTo>
                    <a:pt x="32675" y="338113"/>
                    <a:pt x="29861" y="338544"/>
                    <a:pt x="27084" y="338544"/>
                  </a:cubicBezTo>
                  <a:close/>
                </a:path>
              </a:pathLst>
            </a:custGeom>
            <a:solidFill>
              <a:srgbClr val="20AF5D"/>
            </a:solidFill>
            <a:ln w="126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roup 24">
            <a:extLst>
              <a:ext uri="{FF2B5EF4-FFF2-40B4-BE49-F238E27FC236}">
                <a16:creationId xmlns:a16="http://schemas.microsoft.com/office/drawing/2014/main" id="{7DFC34AE-5CD9-8E86-86F4-534222C50C06}"/>
              </a:ext>
            </a:extLst>
          </p:cNvPr>
          <p:cNvGrpSpPr/>
          <p:nvPr/>
        </p:nvGrpSpPr>
        <p:grpSpPr>
          <a:xfrm>
            <a:off x="7261516" y="2642347"/>
            <a:ext cx="1869872" cy="1122463"/>
            <a:chOff x="6750614" y="1420750"/>
            <a:chExt cx="2754772" cy="1653659"/>
          </a:xfrm>
        </p:grpSpPr>
        <p:sp>
          <p:nvSpPr>
            <p:cNvPr id="26" name="Google Shape;147;gc150394b6e_0_53">
              <a:extLst>
                <a:ext uri="{FF2B5EF4-FFF2-40B4-BE49-F238E27FC236}">
                  <a16:creationId xmlns:a16="http://schemas.microsoft.com/office/drawing/2014/main" id="{E04E855B-631F-ECB3-44E2-2E8EA221A27B}"/>
                </a:ext>
              </a:extLst>
            </p:cNvPr>
            <p:cNvSpPr txBox="1"/>
            <p:nvPr/>
          </p:nvSpPr>
          <p:spPr>
            <a:xfrm>
              <a:off x="6750614" y="1420750"/>
              <a:ext cx="2754772" cy="770785"/>
            </a:xfrm>
            <a:prstGeom prst="rect">
              <a:avLst/>
            </a:prstGeom>
            <a:noFill/>
            <a:ln>
              <a:noFill/>
            </a:ln>
          </p:spPr>
          <p:txBody>
            <a:bodyPr spcFirstLastPara="1" wrap="square" lIns="91425" tIns="91425" rIns="91425" bIns="91425" anchor="t" anchorCtr="0">
              <a:spAutoFit/>
            </a:bodyPr>
            <a:lstStyle/>
            <a:p>
              <a:pPr marL="88900" marR="0" lvl="0" indent="0" algn="ctr" defTabSz="9144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0" i="0" u="none" strike="noStrike" kern="0" cap="none" spc="0" normalizeH="0" baseline="0" noProof="0">
                  <a:ln>
                    <a:noFill/>
                  </a:ln>
                  <a:solidFill>
                    <a:srgbClr val="000000">
                      <a:lumMod val="75000"/>
                      <a:lumOff val="25000"/>
                    </a:srgbClr>
                  </a:solidFill>
                  <a:effectLst/>
                  <a:uLnTx/>
                  <a:uFillTx/>
                  <a:latin typeface="Open Sans"/>
                  <a:ea typeface="Open Sans"/>
                  <a:cs typeface="Open Sans"/>
                  <a:sym typeface="Open Sans"/>
                </a:rPr>
                <a:t>Consistency</a:t>
              </a:r>
            </a:p>
          </p:txBody>
        </p:sp>
        <p:sp>
          <p:nvSpPr>
            <p:cNvPr id="27" name="Freeform: Shape 26">
              <a:extLst>
                <a:ext uri="{FF2B5EF4-FFF2-40B4-BE49-F238E27FC236}">
                  <a16:creationId xmlns:a16="http://schemas.microsoft.com/office/drawing/2014/main" id="{504C30FD-18D7-70CD-AAC7-4486163A8B16}"/>
                </a:ext>
              </a:extLst>
            </p:cNvPr>
            <p:cNvSpPr/>
            <p:nvPr/>
          </p:nvSpPr>
          <p:spPr>
            <a:xfrm>
              <a:off x="8095329" y="2100008"/>
              <a:ext cx="54159" cy="974401"/>
            </a:xfrm>
            <a:custGeom>
              <a:avLst/>
              <a:gdLst>
                <a:gd name="connsiteX0" fmla="*/ 27080 w 54159"/>
                <a:gd name="connsiteY0" fmla="*/ 974401 h 974401"/>
                <a:gd name="connsiteX1" fmla="*/ 0 w 54159"/>
                <a:gd name="connsiteY1" fmla="*/ 947321 h 974401"/>
                <a:gd name="connsiteX2" fmla="*/ 0 w 54159"/>
                <a:gd name="connsiteY2" fmla="*/ 27080 h 974401"/>
                <a:gd name="connsiteX3" fmla="*/ 27080 w 54159"/>
                <a:gd name="connsiteY3" fmla="*/ 0 h 974401"/>
                <a:gd name="connsiteX4" fmla="*/ 54160 w 54159"/>
                <a:gd name="connsiteY4" fmla="*/ 27080 h 974401"/>
                <a:gd name="connsiteX5" fmla="*/ 54160 w 54159"/>
                <a:gd name="connsiteY5" fmla="*/ 947321 h 974401"/>
                <a:gd name="connsiteX6" fmla="*/ 27080 w 54159"/>
                <a:gd name="connsiteY6" fmla="*/ 974401 h 97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59" h="974401">
                  <a:moveTo>
                    <a:pt x="27080" y="974401"/>
                  </a:moveTo>
                  <a:cubicBezTo>
                    <a:pt x="12120" y="974401"/>
                    <a:pt x="0" y="962281"/>
                    <a:pt x="0" y="947321"/>
                  </a:cubicBezTo>
                  <a:lnTo>
                    <a:pt x="0" y="27080"/>
                  </a:lnTo>
                  <a:cubicBezTo>
                    <a:pt x="0" y="12120"/>
                    <a:pt x="12120" y="0"/>
                    <a:pt x="27080" y="0"/>
                  </a:cubicBezTo>
                  <a:cubicBezTo>
                    <a:pt x="42039" y="0"/>
                    <a:pt x="54160" y="12120"/>
                    <a:pt x="54160" y="27080"/>
                  </a:cubicBezTo>
                  <a:lnTo>
                    <a:pt x="54160" y="947321"/>
                  </a:lnTo>
                  <a:cubicBezTo>
                    <a:pt x="54160" y="962281"/>
                    <a:pt x="42039" y="974401"/>
                    <a:pt x="27080" y="974401"/>
                  </a:cubicBezTo>
                  <a:close/>
                </a:path>
              </a:pathLst>
            </a:custGeom>
            <a:solidFill>
              <a:srgbClr val="F7A501"/>
            </a:solidFill>
            <a:ln w="126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8" name="Group 27">
            <a:extLst>
              <a:ext uri="{FF2B5EF4-FFF2-40B4-BE49-F238E27FC236}">
                <a16:creationId xmlns:a16="http://schemas.microsoft.com/office/drawing/2014/main" id="{204EAE32-2AFB-C6A3-D2E0-6B34E8C56BE1}"/>
              </a:ext>
            </a:extLst>
          </p:cNvPr>
          <p:cNvGrpSpPr/>
          <p:nvPr/>
        </p:nvGrpSpPr>
        <p:grpSpPr>
          <a:xfrm>
            <a:off x="4413648" y="4299809"/>
            <a:ext cx="2418687" cy="861744"/>
            <a:chOff x="2555018" y="3862591"/>
            <a:chExt cx="3563309" cy="1269557"/>
          </a:xfrm>
        </p:grpSpPr>
        <p:sp>
          <p:nvSpPr>
            <p:cNvPr id="29" name="Google Shape;147;gc150394b6e_0_53">
              <a:extLst>
                <a:ext uri="{FF2B5EF4-FFF2-40B4-BE49-F238E27FC236}">
                  <a16:creationId xmlns:a16="http://schemas.microsoft.com/office/drawing/2014/main" id="{6D9E769D-4A13-987D-8A59-4582D8C9EFF5}"/>
                </a:ext>
              </a:extLst>
            </p:cNvPr>
            <p:cNvSpPr txBox="1"/>
            <p:nvPr/>
          </p:nvSpPr>
          <p:spPr>
            <a:xfrm>
              <a:off x="2555018" y="3862591"/>
              <a:ext cx="2633915" cy="1269557"/>
            </a:xfrm>
            <a:prstGeom prst="rect">
              <a:avLst/>
            </a:prstGeom>
            <a:noFill/>
            <a:ln>
              <a:noFill/>
            </a:ln>
          </p:spPr>
          <p:txBody>
            <a:bodyPr spcFirstLastPara="1" wrap="square" lIns="91425" tIns="91425" rIns="91425" bIns="91425" anchor="t" anchorCtr="0">
              <a:spAutoFit/>
            </a:bodyPr>
            <a:lstStyle/>
            <a:p>
              <a:pPr marL="88900" marR="0" lvl="0" indent="0" algn="ctr" defTabSz="9144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0" i="0" u="none" strike="noStrike" kern="0" cap="none" spc="0" normalizeH="0" baseline="0" noProof="0">
                  <a:ln>
                    <a:noFill/>
                  </a:ln>
                  <a:solidFill>
                    <a:srgbClr val="000000">
                      <a:lumMod val="75000"/>
                      <a:lumOff val="25000"/>
                    </a:srgbClr>
                  </a:solidFill>
                  <a:effectLst/>
                  <a:uLnTx/>
                  <a:uFillTx/>
                  <a:latin typeface="Open Sans"/>
                  <a:ea typeface="Open Sans"/>
                  <a:cs typeface="Open Sans"/>
                  <a:sym typeface="Open Sans"/>
                </a:rPr>
                <a:t>Resource efficiency</a:t>
              </a:r>
              <a:endParaRPr kumimoji="0" sz="2200" b="0" i="0" u="none" strike="noStrike" kern="0" cap="none" spc="0" normalizeH="0" baseline="0" noProof="0">
                <a:ln>
                  <a:noFill/>
                </a:ln>
                <a:solidFill>
                  <a:srgbClr val="000000">
                    <a:lumMod val="75000"/>
                    <a:lumOff val="25000"/>
                  </a:srgbClr>
                </a:solidFill>
                <a:effectLst/>
                <a:uLnTx/>
                <a:uFillTx/>
                <a:latin typeface="Open Sans"/>
                <a:ea typeface="Open Sans"/>
                <a:cs typeface="Open Sans"/>
                <a:sym typeface="Open Sans"/>
              </a:endParaRPr>
            </a:p>
          </p:txBody>
        </p:sp>
        <p:sp>
          <p:nvSpPr>
            <p:cNvPr id="30" name="Freeform: Shape 29">
              <a:extLst>
                <a:ext uri="{FF2B5EF4-FFF2-40B4-BE49-F238E27FC236}">
                  <a16:creationId xmlns:a16="http://schemas.microsoft.com/office/drawing/2014/main" id="{12895437-1259-94DD-8A49-192926338B56}"/>
                </a:ext>
              </a:extLst>
            </p:cNvPr>
            <p:cNvSpPr/>
            <p:nvPr/>
          </p:nvSpPr>
          <p:spPr>
            <a:xfrm>
              <a:off x="5188938" y="4209618"/>
              <a:ext cx="929389" cy="338568"/>
            </a:xfrm>
            <a:custGeom>
              <a:avLst/>
              <a:gdLst>
                <a:gd name="connsiteX0" fmla="*/ 902288 w 929389"/>
                <a:gd name="connsiteY0" fmla="*/ 338569 h 338568"/>
                <a:gd name="connsiteX1" fmla="*/ 893908 w 929389"/>
                <a:gd name="connsiteY1" fmla="*/ 337238 h 338568"/>
                <a:gd name="connsiteX2" fmla="*/ 18710 w 929389"/>
                <a:gd name="connsiteY2" fmla="*/ 52863 h 338568"/>
                <a:gd name="connsiteX3" fmla="*/ 1342 w 929389"/>
                <a:gd name="connsiteY3" fmla="*/ 18734 h 338568"/>
                <a:gd name="connsiteX4" fmla="*/ 35470 w 929389"/>
                <a:gd name="connsiteY4" fmla="*/ 1340 h 338568"/>
                <a:gd name="connsiteX5" fmla="*/ 910680 w 929389"/>
                <a:gd name="connsiteY5" fmla="*/ 285715 h 338568"/>
                <a:gd name="connsiteX6" fmla="*/ 928049 w 929389"/>
                <a:gd name="connsiteY6" fmla="*/ 319844 h 338568"/>
                <a:gd name="connsiteX7" fmla="*/ 902288 w 929389"/>
                <a:gd name="connsiteY7" fmla="*/ 338569 h 33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9389" h="338568">
                  <a:moveTo>
                    <a:pt x="902288" y="338569"/>
                  </a:moveTo>
                  <a:cubicBezTo>
                    <a:pt x="899511" y="338569"/>
                    <a:pt x="896697" y="338138"/>
                    <a:pt x="893908" y="337238"/>
                  </a:cubicBezTo>
                  <a:lnTo>
                    <a:pt x="18710" y="52863"/>
                  </a:lnTo>
                  <a:cubicBezTo>
                    <a:pt x="4486" y="48235"/>
                    <a:pt x="-3299" y="32958"/>
                    <a:pt x="1342" y="18734"/>
                  </a:cubicBezTo>
                  <a:cubicBezTo>
                    <a:pt x="5931" y="4497"/>
                    <a:pt x="21119" y="-3300"/>
                    <a:pt x="35470" y="1340"/>
                  </a:cubicBezTo>
                  <a:lnTo>
                    <a:pt x="910680" y="285715"/>
                  </a:lnTo>
                  <a:cubicBezTo>
                    <a:pt x="924892" y="290343"/>
                    <a:pt x="932689" y="305619"/>
                    <a:pt x="928049" y="319844"/>
                  </a:cubicBezTo>
                  <a:cubicBezTo>
                    <a:pt x="924334" y="331292"/>
                    <a:pt x="913723" y="338569"/>
                    <a:pt x="902288" y="338569"/>
                  </a:cubicBezTo>
                  <a:close/>
                </a:path>
              </a:pathLst>
            </a:custGeom>
            <a:solidFill>
              <a:srgbClr val="FF5A30"/>
            </a:solidFill>
            <a:ln w="126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2" name="TextBox 31">
            <a:extLst>
              <a:ext uri="{FF2B5EF4-FFF2-40B4-BE49-F238E27FC236}">
                <a16:creationId xmlns:a16="http://schemas.microsoft.com/office/drawing/2014/main" id="{E482D370-5A59-F2A6-E1E7-25A43DEABD2E}"/>
              </a:ext>
            </a:extLst>
          </p:cNvPr>
          <p:cNvSpPr txBox="1"/>
          <p:nvPr/>
        </p:nvSpPr>
        <p:spPr>
          <a:xfrm>
            <a:off x="7493144" y="5055899"/>
            <a:ext cx="1269712" cy="457176"/>
          </a:xfrm>
          <a:prstGeom prst="rect">
            <a:avLst/>
          </a:prstGeom>
          <a:noFill/>
        </p:spPr>
        <p:txBody>
          <a:bodyPr wrap="square" rtlCol="0">
            <a:spAutoFit/>
          </a:bodyPr>
          <a:lstStyle/>
          <a:p>
            <a:pPr>
              <a:lnSpc>
                <a:spcPct val="115000"/>
              </a:lnSpc>
            </a:pPr>
            <a:r>
              <a:rPr lang="en-US" sz="2200">
                <a:solidFill>
                  <a:srgbClr val="404040"/>
                </a:solidFill>
                <a:latin typeface="Open Sans" panose="020B0606030504020204" pitchFamily="34" charset="0"/>
              </a:rPr>
              <a:t>Benefits</a:t>
            </a:r>
          </a:p>
        </p:txBody>
      </p:sp>
    </p:spTree>
    <p:extLst>
      <p:ext uri="{BB962C8B-B14F-4D97-AF65-F5344CB8AC3E}">
        <p14:creationId xmlns:p14="http://schemas.microsoft.com/office/powerpoint/2010/main" val="8769442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C0DE2-C3D6-2B1C-04C3-3C98080BB289}"/>
              </a:ext>
            </a:extLst>
          </p:cNvPr>
          <p:cNvSpPr>
            <a:spLocks noGrp="1"/>
          </p:cNvSpPr>
          <p:nvPr>
            <p:ph type="title"/>
          </p:nvPr>
        </p:nvSpPr>
        <p:spPr/>
        <p:txBody>
          <a:bodyPr>
            <a:normAutofit/>
          </a:bodyPr>
          <a:lstStyle/>
          <a:p>
            <a:r>
              <a:rPr lang="en-US"/>
              <a:t>Model Serialization</a:t>
            </a:r>
          </a:p>
        </p:txBody>
      </p:sp>
      <p:sp>
        <p:nvSpPr>
          <p:cNvPr id="17" name="TextBox 16">
            <a:extLst>
              <a:ext uri="{FF2B5EF4-FFF2-40B4-BE49-F238E27FC236}">
                <a16:creationId xmlns:a16="http://schemas.microsoft.com/office/drawing/2014/main" id="{C5AD3DB4-F9AD-370C-8FF6-8CB983E76BD4}"/>
              </a:ext>
            </a:extLst>
          </p:cNvPr>
          <p:cNvSpPr txBox="1"/>
          <p:nvPr/>
        </p:nvSpPr>
        <p:spPr>
          <a:xfrm>
            <a:off x="1520462" y="7577218"/>
            <a:ext cx="13215076" cy="846514"/>
          </a:xfrm>
          <a:prstGeom prst="rect">
            <a:avLst/>
          </a:prstGeom>
          <a:noFill/>
        </p:spPr>
        <p:txBody>
          <a:bodyPr wrap="square" rtlCol="0">
            <a:spAutoFit/>
          </a:bodyPr>
          <a:lstStyle/>
          <a:p>
            <a:pPr algn="ctr">
              <a:lnSpc>
                <a:spcPct val="115000"/>
              </a:lnSpc>
            </a:pPr>
            <a:r>
              <a:rPr lang="en-IN" sz="2200" b="1" kern="0">
                <a:solidFill>
                  <a:schemeClr val="tx1">
                    <a:lumMod val="75000"/>
                    <a:lumOff val="25000"/>
                  </a:schemeClr>
                </a:solidFill>
                <a:latin typeface="Open Sans" panose="020B0606030504020204" pitchFamily="34" charset="0"/>
                <a:cs typeface="Times New Roman" panose="02020603050405020304" pitchFamily="18" charset="0"/>
              </a:rPr>
              <a:t>Example: </a:t>
            </a:r>
            <a:r>
              <a:rPr lang="en-US" sz="2200" b="0" i="0">
                <a:solidFill>
                  <a:schemeClr val="tx1">
                    <a:lumMod val="75000"/>
                    <a:lumOff val="25000"/>
                  </a:schemeClr>
                </a:solidFill>
                <a:effectLst/>
                <a:latin typeface="Open Sans" panose="020B0606030504020204" pitchFamily="34" charset="0"/>
              </a:rPr>
              <a:t>With Pickle in Python, one can serialize a trained scikit-learn model to a file, enabling future predictions without retraining.</a:t>
            </a:r>
            <a:endParaRPr lang="en-US" sz="2200" b="1">
              <a:solidFill>
                <a:schemeClr val="tx1">
                  <a:lumMod val="75000"/>
                  <a:lumOff val="25000"/>
                </a:schemeClr>
              </a:solidFill>
              <a:latin typeface="Open Sans" panose="020B0606030504020204" pitchFamily="34" charset="0"/>
            </a:endParaRPr>
          </a:p>
        </p:txBody>
      </p:sp>
      <p:sp>
        <p:nvSpPr>
          <p:cNvPr id="5" name="Brandline_LVC">
            <a:extLst>
              <a:ext uri="{FF2B5EF4-FFF2-40B4-BE49-F238E27FC236}">
                <a16:creationId xmlns:a16="http://schemas.microsoft.com/office/drawing/2014/main" id="{1454D85E-525D-E9B5-BC16-07461BE5A999}"/>
              </a:ext>
            </a:extLst>
          </p:cNvPr>
          <p:cNvSpPr/>
          <p:nvPr/>
        </p:nvSpPr>
        <p:spPr>
          <a:xfrm>
            <a:off x="6007100" y="816324"/>
            <a:ext cx="42486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93EB049-3189-AE81-A71F-DEACA8C8B8B1}"/>
              </a:ext>
            </a:extLst>
          </p:cNvPr>
          <p:cNvSpPr txBox="1"/>
          <p:nvPr/>
        </p:nvSpPr>
        <p:spPr>
          <a:xfrm>
            <a:off x="1323975" y="1371677"/>
            <a:ext cx="13654942" cy="1235851"/>
          </a:xfrm>
          <a:prstGeom prst="rect">
            <a:avLst/>
          </a:prstGeom>
          <a:noFill/>
        </p:spPr>
        <p:txBody>
          <a:bodyPr wrap="square">
            <a:spAutoFit/>
          </a:bodyPr>
          <a:lstStyle/>
          <a:p>
            <a:pPr algn="ctr">
              <a:lnSpc>
                <a:spcPct val="115000"/>
              </a:lnSpc>
            </a:pPr>
            <a:r>
              <a:rPr lang="en-US" sz="2200" kern="0">
                <a:solidFill>
                  <a:srgbClr val="404040"/>
                </a:solidFill>
                <a:effectLst/>
                <a:latin typeface="Open Sans" panose="020B0606030504020204" pitchFamily="34" charset="0"/>
                <a:ea typeface="Times New Roman" panose="02020603050405020304" pitchFamily="18" charset="0"/>
                <a:cs typeface="Times New Roman" panose="02020603050405020304" pitchFamily="18" charset="0"/>
              </a:rPr>
              <a:t>It involves converting trained ML models into a format that can be stored or transmitted.</a:t>
            </a:r>
          </a:p>
          <a:p>
            <a:pPr algn="ctr">
              <a:lnSpc>
                <a:spcPct val="115000"/>
              </a:lnSpc>
            </a:pPr>
            <a:r>
              <a:rPr lang="en-IN" sz="2200" kern="0">
                <a:solidFill>
                  <a:srgbClr val="404040"/>
                </a:solidFill>
                <a:effectLst/>
                <a:latin typeface="Open Sans" panose="020B0606030504020204" pitchFamily="34" charset="0"/>
                <a:ea typeface="Times New Roman" panose="02020603050405020304" pitchFamily="18" charset="0"/>
                <a:cs typeface="Times New Roman" panose="02020603050405020304" pitchFamily="18" charset="0"/>
              </a:rPr>
              <a:t>Common serialization formats include JSON, Pickle, and ONNX (Open Neural Network Exchange).</a:t>
            </a:r>
            <a:endParaRPr lang="en-IN" sz="2200" kern="100">
              <a:solidFill>
                <a:srgbClr val="404040"/>
              </a:solidFill>
              <a:effectLst/>
              <a:latin typeface="Open Sans" panose="020B0606030504020204" pitchFamily="34" charset="0"/>
              <a:ea typeface="Calibri" panose="020F0502020204030204" pitchFamily="34" charset="0"/>
              <a:cs typeface="Times New Roman" panose="02020603050405020304" pitchFamily="18" charset="0"/>
            </a:endParaRPr>
          </a:p>
          <a:p>
            <a:pPr algn="ctr">
              <a:lnSpc>
                <a:spcPct val="115000"/>
              </a:lnSpc>
            </a:pPr>
            <a:endParaRPr lang="en-US" sz="2200" kern="0">
              <a:solidFill>
                <a:srgbClr val="404040"/>
              </a:solidFill>
              <a:effectLst/>
              <a:latin typeface="Open Sans" panose="020B0606030504020204" pitchFamily="34" charset="0"/>
              <a:ea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A86FDA7F-027A-62F1-91C2-5FD587049B86}"/>
              </a:ext>
            </a:extLst>
          </p:cNvPr>
          <p:cNvGrpSpPr/>
          <p:nvPr/>
        </p:nvGrpSpPr>
        <p:grpSpPr>
          <a:xfrm>
            <a:off x="2374900" y="2959852"/>
            <a:ext cx="11506200" cy="4087306"/>
            <a:chOff x="2374900" y="2999294"/>
            <a:chExt cx="11506200" cy="4087306"/>
          </a:xfrm>
        </p:grpSpPr>
        <p:sp>
          <p:nvSpPr>
            <p:cNvPr id="18" name="Rectangle: Rounded Corners 17">
              <a:extLst>
                <a:ext uri="{FF2B5EF4-FFF2-40B4-BE49-F238E27FC236}">
                  <a16:creationId xmlns:a16="http://schemas.microsoft.com/office/drawing/2014/main" id="{469CBB61-F1D7-60B1-5BEF-F5DBE190533B}"/>
                </a:ext>
              </a:extLst>
            </p:cNvPr>
            <p:cNvSpPr/>
            <p:nvPr/>
          </p:nvSpPr>
          <p:spPr>
            <a:xfrm>
              <a:off x="2374900" y="2999294"/>
              <a:ext cx="11506200" cy="4087306"/>
            </a:xfrm>
            <a:prstGeom prst="roundRect">
              <a:avLst>
                <a:gd name="adj" fmla="val 7083"/>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Open Sans"/>
                <a:ea typeface="+mn-ea"/>
                <a:cs typeface="+mn-cs"/>
                <a:sym typeface="Arial"/>
              </a:endParaRPr>
            </a:p>
          </p:txBody>
        </p:sp>
        <p:sp>
          <p:nvSpPr>
            <p:cNvPr id="19" name="Google Shape;128;p5">
              <a:extLst>
                <a:ext uri="{FF2B5EF4-FFF2-40B4-BE49-F238E27FC236}">
                  <a16:creationId xmlns:a16="http://schemas.microsoft.com/office/drawing/2014/main" id="{CFA09998-8B50-287D-7BE8-A3BB2AC46BB1}"/>
                </a:ext>
              </a:extLst>
            </p:cNvPr>
            <p:cNvSpPr/>
            <p:nvPr/>
          </p:nvSpPr>
          <p:spPr>
            <a:xfrm>
              <a:off x="3203326" y="3127690"/>
              <a:ext cx="9890100" cy="430847"/>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a:ln>
                    <a:noFill/>
                  </a:ln>
                  <a:solidFill>
                    <a:prstClr val="black">
                      <a:lumMod val="75000"/>
                      <a:lumOff val="25000"/>
                    </a:prstClr>
                  </a:solidFill>
                  <a:effectLst/>
                  <a:uLnTx/>
                  <a:uFillTx/>
                  <a:latin typeface="Open Sans"/>
                  <a:ea typeface="Open Sans"/>
                  <a:cs typeface="Open Sans"/>
                  <a:sym typeface="Open Sans"/>
                </a:rPr>
                <a:t>Benefits </a:t>
              </a:r>
              <a:endParaRPr kumimoji="0" sz="2200" b="1" i="0" u="none" strike="noStrike" kern="0" cap="none" spc="0" normalizeH="0" baseline="0" noProof="0">
                <a:ln>
                  <a:noFill/>
                </a:ln>
                <a:solidFill>
                  <a:prstClr val="black">
                    <a:lumMod val="75000"/>
                    <a:lumOff val="25000"/>
                  </a:prstClr>
                </a:solidFill>
                <a:effectLst/>
                <a:uLnTx/>
                <a:uFillTx/>
                <a:latin typeface="Open Sans"/>
                <a:ea typeface="Open Sans"/>
                <a:cs typeface="Open Sans"/>
                <a:sym typeface="Open Sans"/>
              </a:endParaRPr>
            </a:p>
          </p:txBody>
        </p:sp>
      </p:grpSp>
      <p:grpSp>
        <p:nvGrpSpPr>
          <p:cNvPr id="20" name="Group 19">
            <a:extLst>
              <a:ext uri="{FF2B5EF4-FFF2-40B4-BE49-F238E27FC236}">
                <a16:creationId xmlns:a16="http://schemas.microsoft.com/office/drawing/2014/main" id="{3E7959D1-1DD2-302E-E0A3-63B71446A7D1}"/>
              </a:ext>
            </a:extLst>
          </p:cNvPr>
          <p:cNvGrpSpPr/>
          <p:nvPr/>
        </p:nvGrpSpPr>
        <p:grpSpPr>
          <a:xfrm>
            <a:off x="3017725" y="4119099"/>
            <a:ext cx="2756740" cy="2757527"/>
            <a:chOff x="2518641" y="3462727"/>
            <a:chExt cx="3032414" cy="3033279"/>
          </a:xfrm>
        </p:grpSpPr>
        <p:sp>
          <p:nvSpPr>
            <p:cNvPr id="21" name="Freeform: Shape 20">
              <a:extLst>
                <a:ext uri="{FF2B5EF4-FFF2-40B4-BE49-F238E27FC236}">
                  <a16:creationId xmlns:a16="http://schemas.microsoft.com/office/drawing/2014/main" id="{5BD87878-5370-BBEB-0F13-A84B7E470C64}"/>
                </a:ext>
              </a:extLst>
            </p:cNvPr>
            <p:cNvSpPr/>
            <p:nvPr/>
          </p:nvSpPr>
          <p:spPr>
            <a:xfrm>
              <a:off x="2518641" y="3462727"/>
              <a:ext cx="3032414" cy="3033279"/>
            </a:xfrm>
            <a:custGeom>
              <a:avLst/>
              <a:gdLst>
                <a:gd name="connsiteX0" fmla="*/ 3267075 w 3335655"/>
                <a:gd name="connsiteY0" fmla="*/ 1194435 h 3336607"/>
                <a:gd name="connsiteX1" fmla="*/ 3195638 w 3335655"/>
                <a:gd name="connsiteY1" fmla="*/ 1538288 h 3336607"/>
                <a:gd name="connsiteX2" fmla="*/ 3201353 w 3335655"/>
                <a:gd name="connsiteY2" fmla="*/ 1668780 h 3336607"/>
                <a:gd name="connsiteX3" fmla="*/ 1667828 w 3335655"/>
                <a:gd name="connsiteY3" fmla="*/ 3202305 h 3336607"/>
                <a:gd name="connsiteX4" fmla="*/ 134303 w 3335655"/>
                <a:gd name="connsiteY4" fmla="*/ 1668780 h 3336607"/>
                <a:gd name="connsiteX5" fmla="*/ 1667828 w 3335655"/>
                <a:gd name="connsiteY5" fmla="*/ 135255 h 3336607"/>
                <a:gd name="connsiteX6" fmla="*/ 3081338 w 3335655"/>
                <a:gd name="connsiteY6" fmla="*/ 1073468 h 3336607"/>
                <a:gd name="connsiteX7" fmla="*/ 3152775 w 3335655"/>
                <a:gd name="connsiteY7" fmla="*/ 908685 h 3336607"/>
                <a:gd name="connsiteX8" fmla="*/ 1667828 w 3335655"/>
                <a:gd name="connsiteY8" fmla="*/ 0 h 3336607"/>
                <a:gd name="connsiteX9" fmla="*/ 0 w 3335655"/>
                <a:gd name="connsiteY9" fmla="*/ 1668780 h 3336607"/>
                <a:gd name="connsiteX10" fmla="*/ 1667828 w 3335655"/>
                <a:gd name="connsiteY10" fmla="*/ 3336608 h 3336607"/>
                <a:gd name="connsiteX11" fmla="*/ 3335655 w 3335655"/>
                <a:gd name="connsiteY11" fmla="*/ 1668780 h 3336607"/>
                <a:gd name="connsiteX12" fmla="*/ 3267075 w 3335655"/>
                <a:gd name="connsiteY12" fmla="*/ 1194435 h 333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35655" h="3336607">
                  <a:moveTo>
                    <a:pt x="3267075" y="1194435"/>
                  </a:moveTo>
                  <a:cubicBezTo>
                    <a:pt x="3229928" y="1303973"/>
                    <a:pt x="3206115" y="1419225"/>
                    <a:pt x="3195638" y="1538288"/>
                  </a:cubicBezTo>
                  <a:cubicBezTo>
                    <a:pt x="3199448" y="1581150"/>
                    <a:pt x="3201353" y="1624965"/>
                    <a:pt x="3201353" y="1668780"/>
                  </a:cubicBezTo>
                  <a:cubicBezTo>
                    <a:pt x="3201353" y="2514600"/>
                    <a:pt x="2513648" y="3202305"/>
                    <a:pt x="1667828" y="3202305"/>
                  </a:cubicBezTo>
                  <a:cubicBezTo>
                    <a:pt x="822008" y="3202305"/>
                    <a:pt x="134303" y="2514600"/>
                    <a:pt x="134303" y="1668780"/>
                  </a:cubicBezTo>
                  <a:cubicBezTo>
                    <a:pt x="134303" y="822960"/>
                    <a:pt x="822008" y="135255"/>
                    <a:pt x="1667828" y="135255"/>
                  </a:cubicBezTo>
                  <a:cubicBezTo>
                    <a:pt x="2302193" y="135255"/>
                    <a:pt x="2847975" y="522922"/>
                    <a:pt x="3081338" y="1073468"/>
                  </a:cubicBezTo>
                  <a:cubicBezTo>
                    <a:pt x="3102293" y="1017270"/>
                    <a:pt x="3126105" y="962025"/>
                    <a:pt x="3152775" y="908685"/>
                  </a:cubicBezTo>
                  <a:cubicBezTo>
                    <a:pt x="2875598" y="369570"/>
                    <a:pt x="2314575" y="0"/>
                    <a:pt x="1667828" y="0"/>
                  </a:cubicBezTo>
                  <a:cubicBezTo>
                    <a:pt x="748665" y="953"/>
                    <a:pt x="0" y="748665"/>
                    <a:pt x="0" y="1668780"/>
                  </a:cubicBezTo>
                  <a:cubicBezTo>
                    <a:pt x="0" y="2588895"/>
                    <a:pt x="748665" y="3336608"/>
                    <a:pt x="1667828" y="3336608"/>
                  </a:cubicBezTo>
                  <a:cubicBezTo>
                    <a:pt x="2586990" y="3336608"/>
                    <a:pt x="3335655" y="2588895"/>
                    <a:pt x="3335655" y="1668780"/>
                  </a:cubicBezTo>
                  <a:cubicBezTo>
                    <a:pt x="3335655" y="1503998"/>
                    <a:pt x="3311843" y="1344930"/>
                    <a:pt x="3267075" y="1194435"/>
                  </a:cubicBezTo>
                  <a:close/>
                </a:path>
              </a:pathLst>
            </a:custGeom>
            <a:solidFill>
              <a:srgbClr val="FFC8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Arial"/>
                <a:cs typeface="Arial"/>
                <a:sym typeface="Arial"/>
              </a:endParaRPr>
            </a:p>
          </p:txBody>
        </p:sp>
        <p:sp>
          <p:nvSpPr>
            <p:cNvPr id="22" name="TextBox 21">
              <a:extLst>
                <a:ext uri="{FF2B5EF4-FFF2-40B4-BE49-F238E27FC236}">
                  <a16:creationId xmlns:a16="http://schemas.microsoft.com/office/drawing/2014/main" id="{2964F5DB-36B6-0F96-7FF5-A78B2923ADAE}"/>
                </a:ext>
              </a:extLst>
            </p:cNvPr>
            <p:cNvSpPr txBox="1"/>
            <p:nvPr/>
          </p:nvSpPr>
          <p:spPr>
            <a:xfrm>
              <a:off x="2616466" y="4843634"/>
              <a:ext cx="2840562" cy="502893"/>
            </a:xfrm>
            <a:prstGeom prst="rect">
              <a:avLst/>
            </a:prstGeom>
            <a:noFill/>
          </p:spPr>
          <p:txBody>
            <a:bodyPr wrap="square">
              <a:spAutoFit/>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IN" sz="2200" kern="0">
                  <a:solidFill>
                    <a:srgbClr val="404040"/>
                  </a:solidFill>
                  <a:effectLst/>
                  <a:latin typeface="Open Sans" panose="020B0606030504020204" pitchFamily="34" charset="0"/>
                  <a:ea typeface="Times New Roman" panose="02020603050405020304" pitchFamily="18" charset="0"/>
                  <a:cs typeface="Times New Roman" panose="02020603050405020304" pitchFamily="18" charset="0"/>
                </a:rPr>
                <a:t>Portability</a:t>
              </a:r>
              <a:endParaRPr kumimoji="0" lang="en-US" sz="2200" i="0" u="none" strike="noStrike" kern="0" cap="none" spc="0" normalizeH="0" baseline="0" noProof="0">
                <a:ln>
                  <a:noFill/>
                </a:ln>
                <a:solidFill>
                  <a:srgbClr val="40404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grpSp>
      <p:grpSp>
        <p:nvGrpSpPr>
          <p:cNvPr id="23" name="Group 22">
            <a:extLst>
              <a:ext uri="{FF2B5EF4-FFF2-40B4-BE49-F238E27FC236}">
                <a16:creationId xmlns:a16="http://schemas.microsoft.com/office/drawing/2014/main" id="{E7A188C9-1EA7-9C34-E607-5A26CAA07CD3}"/>
              </a:ext>
            </a:extLst>
          </p:cNvPr>
          <p:cNvGrpSpPr/>
          <p:nvPr/>
        </p:nvGrpSpPr>
        <p:grpSpPr>
          <a:xfrm>
            <a:off x="5509181" y="4119100"/>
            <a:ext cx="2756740" cy="2758314"/>
            <a:chOff x="5259243" y="3462727"/>
            <a:chExt cx="3032414" cy="3034145"/>
          </a:xfrm>
        </p:grpSpPr>
        <p:grpSp>
          <p:nvGrpSpPr>
            <p:cNvPr id="24" name="Graphic 2">
              <a:extLst>
                <a:ext uri="{FF2B5EF4-FFF2-40B4-BE49-F238E27FC236}">
                  <a16:creationId xmlns:a16="http://schemas.microsoft.com/office/drawing/2014/main" id="{2C15CF39-1E83-DD48-BAF4-1B71FD722CA6}"/>
                </a:ext>
              </a:extLst>
            </p:cNvPr>
            <p:cNvGrpSpPr/>
            <p:nvPr/>
          </p:nvGrpSpPr>
          <p:grpSpPr>
            <a:xfrm>
              <a:off x="5259243" y="3462727"/>
              <a:ext cx="3032414" cy="3034145"/>
              <a:chOff x="4970462" y="3311019"/>
              <a:chExt cx="3335655" cy="3337560"/>
            </a:xfrm>
            <a:solidFill>
              <a:srgbClr val="FF9640"/>
            </a:solidFill>
          </p:grpSpPr>
          <p:sp>
            <p:nvSpPr>
              <p:cNvPr id="26" name="Freeform: Shape 25">
                <a:extLst>
                  <a:ext uri="{FF2B5EF4-FFF2-40B4-BE49-F238E27FC236}">
                    <a16:creationId xmlns:a16="http://schemas.microsoft.com/office/drawing/2014/main" id="{CC1DF912-501F-C6E4-69C5-456CBAFC6EFD}"/>
                  </a:ext>
                </a:extLst>
              </p:cNvPr>
              <p:cNvSpPr/>
              <p:nvPr/>
            </p:nvSpPr>
            <p:spPr>
              <a:xfrm>
                <a:off x="4970462" y="3311019"/>
                <a:ext cx="3152775" cy="2142172"/>
              </a:xfrm>
              <a:custGeom>
                <a:avLst/>
                <a:gdLst>
                  <a:gd name="connsiteX0" fmla="*/ 1667828 w 3152775"/>
                  <a:gd name="connsiteY0" fmla="*/ 135255 h 2142172"/>
                  <a:gd name="connsiteX1" fmla="*/ 3081338 w 3152775"/>
                  <a:gd name="connsiteY1" fmla="*/ 1073468 h 2142172"/>
                  <a:gd name="connsiteX2" fmla="*/ 3152775 w 3152775"/>
                  <a:gd name="connsiteY2" fmla="*/ 908685 h 2142172"/>
                  <a:gd name="connsiteX3" fmla="*/ 1667828 w 3152775"/>
                  <a:gd name="connsiteY3" fmla="*/ 0 h 2142172"/>
                  <a:gd name="connsiteX4" fmla="*/ 0 w 3152775"/>
                  <a:gd name="connsiteY4" fmla="*/ 1667828 h 2142172"/>
                  <a:gd name="connsiteX5" fmla="*/ 68580 w 3152775"/>
                  <a:gd name="connsiteY5" fmla="*/ 2142173 h 2142172"/>
                  <a:gd name="connsiteX6" fmla="*/ 140018 w 3152775"/>
                  <a:gd name="connsiteY6" fmla="*/ 1798320 h 2142172"/>
                  <a:gd name="connsiteX7" fmla="*/ 134303 w 3152775"/>
                  <a:gd name="connsiteY7" fmla="*/ 1667828 h 2142172"/>
                  <a:gd name="connsiteX8" fmla="*/ 1667828 w 3152775"/>
                  <a:gd name="connsiteY8" fmla="*/ 135255 h 214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2775" h="2142172">
                    <a:moveTo>
                      <a:pt x="1667828" y="135255"/>
                    </a:moveTo>
                    <a:cubicBezTo>
                      <a:pt x="2302193" y="135255"/>
                      <a:pt x="2847975" y="522922"/>
                      <a:pt x="3081338" y="1073468"/>
                    </a:cubicBezTo>
                    <a:cubicBezTo>
                      <a:pt x="3102293" y="1017270"/>
                      <a:pt x="3126105" y="962025"/>
                      <a:pt x="3152775" y="908685"/>
                    </a:cubicBezTo>
                    <a:cubicBezTo>
                      <a:pt x="2875598" y="369570"/>
                      <a:pt x="2314575" y="0"/>
                      <a:pt x="1667828" y="0"/>
                    </a:cubicBezTo>
                    <a:cubicBezTo>
                      <a:pt x="747713" y="0"/>
                      <a:pt x="0" y="748665"/>
                      <a:pt x="0" y="1667828"/>
                    </a:cubicBezTo>
                    <a:cubicBezTo>
                      <a:pt x="0" y="1832610"/>
                      <a:pt x="23813" y="1991678"/>
                      <a:pt x="68580" y="2142173"/>
                    </a:cubicBezTo>
                    <a:cubicBezTo>
                      <a:pt x="105728" y="2032635"/>
                      <a:pt x="129540" y="1917383"/>
                      <a:pt x="140018" y="1798320"/>
                    </a:cubicBezTo>
                    <a:cubicBezTo>
                      <a:pt x="136207" y="1755458"/>
                      <a:pt x="134303" y="1711643"/>
                      <a:pt x="134303" y="1667828"/>
                    </a:cubicBezTo>
                    <a:cubicBezTo>
                      <a:pt x="134303" y="822960"/>
                      <a:pt x="822960" y="135255"/>
                      <a:pt x="1667828" y="135255"/>
                    </a:cubicBezTo>
                    <a:close/>
                  </a:path>
                </a:pathLst>
              </a:custGeom>
              <a:solidFill>
                <a:srgbClr val="FF964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Arial"/>
                  <a:cs typeface="Arial"/>
                  <a:sym typeface="Arial"/>
                </a:endParaRPr>
              </a:p>
            </p:txBody>
          </p:sp>
          <p:sp>
            <p:nvSpPr>
              <p:cNvPr id="27" name="Freeform: Shape 26">
                <a:extLst>
                  <a:ext uri="{FF2B5EF4-FFF2-40B4-BE49-F238E27FC236}">
                    <a16:creationId xmlns:a16="http://schemas.microsoft.com/office/drawing/2014/main" id="{A0BCBB97-0925-D8E9-80EC-B45D69A8A2C8}"/>
                  </a:ext>
                </a:extLst>
              </p:cNvPr>
              <p:cNvSpPr/>
              <p:nvPr/>
            </p:nvSpPr>
            <p:spPr>
              <a:xfrm>
                <a:off x="5153342" y="4506407"/>
                <a:ext cx="3152775" cy="2142172"/>
              </a:xfrm>
              <a:custGeom>
                <a:avLst/>
                <a:gdLst>
                  <a:gd name="connsiteX0" fmla="*/ 3012758 w 3152775"/>
                  <a:gd name="connsiteY0" fmla="*/ 342900 h 2142172"/>
                  <a:gd name="connsiteX1" fmla="*/ 3018472 w 3152775"/>
                  <a:gd name="connsiteY1" fmla="*/ 473392 h 2142172"/>
                  <a:gd name="connsiteX2" fmla="*/ 1484948 w 3152775"/>
                  <a:gd name="connsiteY2" fmla="*/ 2006918 h 2142172"/>
                  <a:gd name="connsiteX3" fmla="*/ 71438 w 3152775"/>
                  <a:gd name="connsiteY3" fmla="*/ 1068705 h 2142172"/>
                  <a:gd name="connsiteX4" fmla="*/ 0 w 3152775"/>
                  <a:gd name="connsiteY4" fmla="*/ 1233487 h 2142172"/>
                  <a:gd name="connsiteX5" fmla="*/ 1484948 w 3152775"/>
                  <a:gd name="connsiteY5" fmla="*/ 2142173 h 2142172"/>
                  <a:gd name="connsiteX6" fmla="*/ 3152775 w 3152775"/>
                  <a:gd name="connsiteY6" fmla="*/ 474345 h 2142172"/>
                  <a:gd name="connsiteX7" fmla="*/ 3084195 w 3152775"/>
                  <a:gd name="connsiteY7" fmla="*/ 0 h 2142172"/>
                  <a:gd name="connsiteX8" fmla="*/ 3012758 w 3152775"/>
                  <a:gd name="connsiteY8" fmla="*/ 342900 h 214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2775" h="2142172">
                    <a:moveTo>
                      <a:pt x="3012758" y="342900"/>
                    </a:moveTo>
                    <a:cubicBezTo>
                      <a:pt x="3016568" y="385763"/>
                      <a:pt x="3018472" y="429577"/>
                      <a:pt x="3018472" y="473392"/>
                    </a:cubicBezTo>
                    <a:cubicBezTo>
                      <a:pt x="3018472" y="1319212"/>
                      <a:pt x="2330768" y="2006918"/>
                      <a:pt x="1484948" y="2006918"/>
                    </a:cubicBezTo>
                    <a:cubicBezTo>
                      <a:pt x="850582" y="2006918"/>
                      <a:pt x="304800" y="1619250"/>
                      <a:pt x="71438" y="1068705"/>
                    </a:cubicBezTo>
                    <a:cubicBezTo>
                      <a:pt x="50482" y="1124902"/>
                      <a:pt x="26670" y="1180148"/>
                      <a:pt x="0" y="1233487"/>
                    </a:cubicBezTo>
                    <a:cubicBezTo>
                      <a:pt x="277177" y="1772602"/>
                      <a:pt x="838200" y="2142173"/>
                      <a:pt x="1484948" y="2142173"/>
                    </a:cubicBezTo>
                    <a:cubicBezTo>
                      <a:pt x="2405063" y="2142173"/>
                      <a:pt x="3152775" y="1393508"/>
                      <a:pt x="3152775" y="474345"/>
                    </a:cubicBezTo>
                    <a:cubicBezTo>
                      <a:pt x="3152775" y="309563"/>
                      <a:pt x="3128963" y="150495"/>
                      <a:pt x="3084195" y="0"/>
                    </a:cubicBezTo>
                    <a:cubicBezTo>
                      <a:pt x="3047047" y="108585"/>
                      <a:pt x="3023235" y="223838"/>
                      <a:pt x="3012758" y="342900"/>
                    </a:cubicBezTo>
                    <a:close/>
                  </a:path>
                </a:pathLst>
              </a:custGeom>
              <a:solidFill>
                <a:srgbClr val="FF964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Arial"/>
                  <a:cs typeface="Arial"/>
                  <a:sym typeface="Arial"/>
                </a:endParaRPr>
              </a:p>
            </p:txBody>
          </p:sp>
        </p:grpSp>
        <p:sp>
          <p:nvSpPr>
            <p:cNvPr id="25" name="TextBox 24">
              <a:extLst>
                <a:ext uri="{FF2B5EF4-FFF2-40B4-BE49-F238E27FC236}">
                  <a16:creationId xmlns:a16="http://schemas.microsoft.com/office/drawing/2014/main" id="{A41FDE0C-9BCB-38D6-0B89-9A3168CEB90E}"/>
                </a:ext>
              </a:extLst>
            </p:cNvPr>
            <p:cNvSpPr txBox="1"/>
            <p:nvPr/>
          </p:nvSpPr>
          <p:spPr>
            <a:xfrm>
              <a:off x="5524539" y="4843633"/>
              <a:ext cx="2530145" cy="47397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Efficiency</a:t>
              </a:r>
            </a:p>
          </p:txBody>
        </p:sp>
      </p:grpSp>
      <p:grpSp>
        <p:nvGrpSpPr>
          <p:cNvPr id="28" name="Group 27">
            <a:extLst>
              <a:ext uri="{FF2B5EF4-FFF2-40B4-BE49-F238E27FC236}">
                <a16:creationId xmlns:a16="http://schemas.microsoft.com/office/drawing/2014/main" id="{07348C07-481C-04E6-CD29-497479C7AD74}"/>
              </a:ext>
            </a:extLst>
          </p:cNvPr>
          <p:cNvGrpSpPr/>
          <p:nvPr/>
        </p:nvGrpSpPr>
        <p:grpSpPr>
          <a:xfrm>
            <a:off x="10481536" y="4119099"/>
            <a:ext cx="2756740" cy="2757527"/>
            <a:chOff x="10743044" y="3463593"/>
            <a:chExt cx="3032414" cy="3033279"/>
          </a:xfrm>
        </p:grpSpPr>
        <p:sp>
          <p:nvSpPr>
            <p:cNvPr id="29" name="Freeform: Shape 28">
              <a:extLst>
                <a:ext uri="{FF2B5EF4-FFF2-40B4-BE49-F238E27FC236}">
                  <a16:creationId xmlns:a16="http://schemas.microsoft.com/office/drawing/2014/main" id="{70A482EB-67E8-4F10-C86A-427E88EA565F}"/>
                </a:ext>
              </a:extLst>
            </p:cNvPr>
            <p:cNvSpPr/>
            <p:nvPr/>
          </p:nvSpPr>
          <p:spPr>
            <a:xfrm>
              <a:off x="10743044" y="3463593"/>
              <a:ext cx="3032414" cy="3033279"/>
            </a:xfrm>
            <a:custGeom>
              <a:avLst/>
              <a:gdLst>
                <a:gd name="connsiteX0" fmla="*/ 1667828 w 3335655"/>
                <a:gd name="connsiteY0" fmla="*/ 0 h 3336607"/>
                <a:gd name="connsiteX1" fmla="*/ 0 w 3335655"/>
                <a:gd name="connsiteY1" fmla="*/ 1667828 h 3336607"/>
                <a:gd name="connsiteX2" fmla="*/ 68580 w 3335655"/>
                <a:gd name="connsiteY2" fmla="*/ 2142173 h 3336607"/>
                <a:gd name="connsiteX3" fmla="*/ 140018 w 3335655"/>
                <a:gd name="connsiteY3" fmla="*/ 1798320 h 3336607"/>
                <a:gd name="connsiteX4" fmla="*/ 134303 w 3335655"/>
                <a:gd name="connsiteY4" fmla="*/ 1667828 h 3336607"/>
                <a:gd name="connsiteX5" fmla="*/ 1667828 w 3335655"/>
                <a:gd name="connsiteY5" fmla="*/ 134303 h 3336607"/>
                <a:gd name="connsiteX6" fmla="*/ 3201353 w 3335655"/>
                <a:gd name="connsiteY6" fmla="*/ 1667828 h 3336607"/>
                <a:gd name="connsiteX7" fmla="*/ 1667828 w 3335655"/>
                <a:gd name="connsiteY7" fmla="*/ 3201353 h 3336607"/>
                <a:gd name="connsiteX8" fmla="*/ 254318 w 3335655"/>
                <a:gd name="connsiteY8" fmla="*/ 2263140 h 3336607"/>
                <a:gd name="connsiteX9" fmla="*/ 182880 w 3335655"/>
                <a:gd name="connsiteY9" fmla="*/ 2427923 h 3336607"/>
                <a:gd name="connsiteX10" fmla="*/ 1667828 w 3335655"/>
                <a:gd name="connsiteY10" fmla="*/ 3336608 h 3336607"/>
                <a:gd name="connsiteX11" fmla="*/ 3335655 w 3335655"/>
                <a:gd name="connsiteY11" fmla="*/ 1668780 h 3336607"/>
                <a:gd name="connsiteX12" fmla="*/ 1667828 w 3335655"/>
                <a:gd name="connsiteY12" fmla="*/ 0 h 333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35655" h="3336607">
                  <a:moveTo>
                    <a:pt x="1667828" y="0"/>
                  </a:moveTo>
                  <a:cubicBezTo>
                    <a:pt x="747713" y="0"/>
                    <a:pt x="0" y="748665"/>
                    <a:pt x="0" y="1667828"/>
                  </a:cubicBezTo>
                  <a:cubicBezTo>
                    <a:pt x="0" y="1832610"/>
                    <a:pt x="23813" y="1991678"/>
                    <a:pt x="68580" y="2142173"/>
                  </a:cubicBezTo>
                  <a:cubicBezTo>
                    <a:pt x="105728" y="2032635"/>
                    <a:pt x="129540" y="1917383"/>
                    <a:pt x="140018" y="1798320"/>
                  </a:cubicBezTo>
                  <a:cubicBezTo>
                    <a:pt x="136207" y="1755458"/>
                    <a:pt x="134303" y="1711643"/>
                    <a:pt x="134303" y="1667828"/>
                  </a:cubicBezTo>
                  <a:cubicBezTo>
                    <a:pt x="134303" y="822008"/>
                    <a:pt x="822007" y="134303"/>
                    <a:pt x="1667828" y="134303"/>
                  </a:cubicBezTo>
                  <a:cubicBezTo>
                    <a:pt x="2513647" y="134303"/>
                    <a:pt x="3201353" y="822008"/>
                    <a:pt x="3201353" y="1667828"/>
                  </a:cubicBezTo>
                  <a:cubicBezTo>
                    <a:pt x="3201353" y="2513648"/>
                    <a:pt x="2513647" y="3201353"/>
                    <a:pt x="1667828" y="3201353"/>
                  </a:cubicBezTo>
                  <a:cubicBezTo>
                    <a:pt x="1033463" y="3201353"/>
                    <a:pt x="487680" y="2813685"/>
                    <a:pt x="254318" y="2263140"/>
                  </a:cubicBezTo>
                  <a:cubicBezTo>
                    <a:pt x="233363" y="2319338"/>
                    <a:pt x="209550" y="2374583"/>
                    <a:pt x="182880" y="2427923"/>
                  </a:cubicBezTo>
                  <a:cubicBezTo>
                    <a:pt x="460057" y="2967038"/>
                    <a:pt x="1021080" y="3336608"/>
                    <a:pt x="1667828" y="3336608"/>
                  </a:cubicBezTo>
                  <a:cubicBezTo>
                    <a:pt x="2587943" y="3336608"/>
                    <a:pt x="3335655" y="2587943"/>
                    <a:pt x="3335655" y="1668780"/>
                  </a:cubicBezTo>
                  <a:cubicBezTo>
                    <a:pt x="3335655" y="747713"/>
                    <a:pt x="2586990" y="0"/>
                    <a:pt x="1667828" y="0"/>
                  </a:cubicBezTo>
                  <a:close/>
                </a:path>
              </a:pathLst>
            </a:custGeom>
            <a:solidFill>
              <a:schemeClr val="accent4">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Arial"/>
                <a:cs typeface="Arial"/>
                <a:sym typeface="Arial"/>
              </a:endParaRPr>
            </a:p>
          </p:txBody>
        </p:sp>
        <p:sp>
          <p:nvSpPr>
            <p:cNvPr id="30" name="TextBox 29">
              <a:extLst>
                <a:ext uri="{FF2B5EF4-FFF2-40B4-BE49-F238E27FC236}">
                  <a16:creationId xmlns:a16="http://schemas.microsoft.com/office/drawing/2014/main" id="{C7AA02B1-EC94-487C-4EBF-E01B301FE29B}"/>
                </a:ext>
              </a:extLst>
            </p:cNvPr>
            <p:cNvSpPr txBox="1"/>
            <p:nvPr/>
          </p:nvSpPr>
          <p:spPr>
            <a:xfrm>
              <a:off x="11181205" y="4684615"/>
              <a:ext cx="2237403" cy="84638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Version control</a:t>
              </a:r>
            </a:p>
          </p:txBody>
        </p:sp>
      </p:grpSp>
      <p:grpSp>
        <p:nvGrpSpPr>
          <p:cNvPr id="31" name="Group 30">
            <a:extLst>
              <a:ext uri="{FF2B5EF4-FFF2-40B4-BE49-F238E27FC236}">
                <a16:creationId xmlns:a16="http://schemas.microsoft.com/office/drawing/2014/main" id="{0B839314-E5B5-2D39-A51D-F90758F673BF}"/>
              </a:ext>
            </a:extLst>
          </p:cNvPr>
          <p:cNvGrpSpPr/>
          <p:nvPr/>
        </p:nvGrpSpPr>
        <p:grpSpPr>
          <a:xfrm>
            <a:off x="7997235" y="4118312"/>
            <a:ext cx="2756740" cy="2758314"/>
            <a:chOff x="8002443" y="3462727"/>
            <a:chExt cx="3032414" cy="3034145"/>
          </a:xfrm>
        </p:grpSpPr>
        <p:grpSp>
          <p:nvGrpSpPr>
            <p:cNvPr id="32" name="Graphic 2">
              <a:extLst>
                <a:ext uri="{FF2B5EF4-FFF2-40B4-BE49-F238E27FC236}">
                  <a16:creationId xmlns:a16="http://schemas.microsoft.com/office/drawing/2014/main" id="{A4A84B96-182A-3E1F-FE1C-5C9DC4E4712E}"/>
                </a:ext>
              </a:extLst>
            </p:cNvPr>
            <p:cNvGrpSpPr/>
            <p:nvPr/>
          </p:nvGrpSpPr>
          <p:grpSpPr>
            <a:xfrm>
              <a:off x="8002443" y="3462727"/>
              <a:ext cx="3032414" cy="3034145"/>
              <a:chOff x="7987982" y="3311019"/>
              <a:chExt cx="3335655" cy="3337560"/>
            </a:xfrm>
            <a:solidFill>
              <a:srgbClr val="FF7070"/>
            </a:solidFill>
          </p:grpSpPr>
          <p:sp>
            <p:nvSpPr>
              <p:cNvPr id="34" name="Freeform: Shape 33">
                <a:extLst>
                  <a:ext uri="{FF2B5EF4-FFF2-40B4-BE49-F238E27FC236}">
                    <a16:creationId xmlns:a16="http://schemas.microsoft.com/office/drawing/2014/main" id="{43A3C9EF-1D8A-72D8-3EA1-FA5EEC939D5F}"/>
                  </a:ext>
                </a:extLst>
              </p:cNvPr>
              <p:cNvSpPr/>
              <p:nvPr/>
            </p:nvSpPr>
            <p:spPr>
              <a:xfrm>
                <a:off x="7987982" y="3311019"/>
                <a:ext cx="3152775" cy="2142172"/>
              </a:xfrm>
              <a:custGeom>
                <a:avLst/>
                <a:gdLst>
                  <a:gd name="connsiteX0" fmla="*/ 1667828 w 3152775"/>
                  <a:gd name="connsiteY0" fmla="*/ 135255 h 2142172"/>
                  <a:gd name="connsiteX1" fmla="*/ 3081338 w 3152775"/>
                  <a:gd name="connsiteY1" fmla="*/ 1073468 h 2142172"/>
                  <a:gd name="connsiteX2" fmla="*/ 3152775 w 3152775"/>
                  <a:gd name="connsiteY2" fmla="*/ 908685 h 2142172"/>
                  <a:gd name="connsiteX3" fmla="*/ 1667828 w 3152775"/>
                  <a:gd name="connsiteY3" fmla="*/ 0 h 2142172"/>
                  <a:gd name="connsiteX4" fmla="*/ 0 w 3152775"/>
                  <a:gd name="connsiteY4" fmla="*/ 1667828 h 2142172"/>
                  <a:gd name="connsiteX5" fmla="*/ 68580 w 3152775"/>
                  <a:gd name="connsiteY5" fmla="*/ 2142173 h 2142172"/>
                  <a:gd name="connsiteX6" fmla="*/ 140018 w 3152775"/>
                  <a:gd name="connsiteY6" fmla="*/ 1798320 h 2142172"/>
                  <a:gd name="connsiteX7" fmla="*/ 134303 w 3152775"/>
                  <a:gd name="connsiteY7" fmla="*/ 1667828 h 2142172"/>
                  <a:gd name="connsiteX8" fmla="*/ 1667828 w 3152775"/>
                  <a:gd name="connsiteY8" fmla="*/ 135255 h 214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2775" h="2142172">
                    <a:moveTo>
                      <a:pt x="1667828" y="135255"/>
                    </a:moveTo>
                    <a:cubicBezTo>
                      <a:pt x="2302193" y="135255"/>
                      <a:pt x="2847975" y="522922"/>
                      <a:pt x="3081338" y="1073468"/>
                    </a:cubicBezTo>
                    <a:cubicBezTo>
                      <a:pt x="3102293" y="1017270"/>
                      <a:pt x="3126105" y="962025"/>
                      <a:pt x="3152775" y="908685"/>
                    </a:cubicBezTo>
                    <a:cubicBezTo>
                      <a:pt x="2875598" y="369570"/>
                      <a:pt x="2314575" y="0"/>
                      <a:pt x="1667828" y="0"/>
                    </a:cubicBezTo>
                    <a:cubicBezTo>
                      <a:pt x="747713" y="0"/>
                      <a:pt x="0" y="748665"/>
                      <a:pt x="0" y="1667828"/>
                    </a:cubicBezTo>
                    <a:cubicBezTo>
                      <a:pt x="0" y="1832610"/>
                      <a:pt x="23813" y="1991678"/>
                      <a:pt x="68580" y="2142173"/>
                    </a:cubicBezTo>
                    <a:cubicBezTo>
                      <a:pt x="105728" y="2032635"/>
                      <a:pt x="129540" y="1917383"/>
                      <a:pt x="140018" y="1798320"/>
                    </a:cubicBezTo>
                    <a:cubicBezTo>
                      <a:pt x="136207" y="1755458"/>
                      <a:pt x="134303" y="1711643"/>
                      <a:pt x="134303" y="1667828"/>
                    </a:cubicBezTo>
                    <a:cubicBezTo>
                      <a:pt x="134303" y="822960"/>
                      <a:pt x="822007" y="135255"/>
                      <a:pt x="1667828" y="135255"/>
                    </a:cubicBezTo>
                    <a:close/>
                  </a:path>
                </a:pathLst>
              </a:custGeom>
              <a:solidFill>
                <a:srgbClr val="54823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Arial"/>
                  <a:cs typeface="Arial"/>
                  <a:sym typeface="Arial"/>
                </a:endParaRPr>
              </a:p>
            </p:txBody>
          </p:sp>
          <p:sp>
            <p:nvSpPr>
              <p:cNvPr id="35" name="Freeform: Shape 34">
                <a:extLst>
                  <a:ext uri="{FF2B5EF4-FFF2-40B4-BE49-F238E27FC236}">
                    <a16:creationId xmlns:a16="http://schemas.microsoft.com/office/drawing/2014/main" id="{C6DC21A5-556A-D426-BC8C-830385B5AE50}"/>
                  </a:ext>
                </a:extLst>
              </p:cNvPr>
              <p:cNvSpPr/>
              <p:nvPr/>
            </p:nvSpPr>
            <p:spPr>
              <a:xfrm>
                <a:off x="8170862" y="4506407"/>
                <a:ext cx="3152775" cy="2142172"/>
              </a:xfrm>
              <a:custGeom>
                <a:avLst/>
                <a:gdLst>
                  <a:gd name="connsiteX0" fmla="*/ 3012758 w 3152775"/>
                  <a:gd name="connsiteY0" fmla="*/ 342900 h 2142172"/>
                  <a:gd name="connsiteX1" fmla="*/ 3018473 w 3152775"/>
                  <a:gd name="connsiteY1" fmla="*/ 473392 h 2142172"/>
                  <a:gd name="connsiteX2" fmla="*/ 1484948 w 3152775"/>
                  <a:gd name="connsiteY2" fmla="*/ 2006918 h 2142172"/>
                  <a:gd name="connsiteX3" fmla="*/ 71438 w 3152775"/>
                  <a:gd name="connsiteY3" fmla="*/ 1068705 h 2142172"/>
                  <a:gd name="connsiteX4" fmla="*/ 0 w 3152775"/>
                  <a:gd name="connsiteY4" fmla="*/ 1233487 h 2142172"/>
                  <a:gd name="connsiteX5" fmla="*/ 1484948 w 3152775"/>
                  <a:gd name="connsiteY5" fmla="*/ 2142173 h 2142172"/>
                  <a:gd name="connsiteX6" fmla="*/ 3152775 w 3152775"/>
                  <a:gd name="connsiteY6" fmla="*/ 474345 h 2142172"/>
                  <a:gd name="connsiteX7" fmla="*/ 3084195 w 3152775"/>
                  <a:gd name="connsiteY7" fmla="*/ 0 h 2142172"/>
                  <a:gd name="connsiteX8" fmla="*/ 3012758 w 3152775"/>
                  <a:gd name="connsiteY8" fmla="*/ 342900 h 214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2775" h="2142172">
                    <a:moveTo>
                      <a:pt x="3012758" y="342900"/>
                    </a:moveTo>
                    <a:cubicBezTo>
                      <a:pt x="3016568" y="385763"/>
                      <a:pt x="3018473" y="429577"/>
                      <a:pt x="3018473" y="473392"/>
                    </a:cubicBezTo>
                    <a:cubicBezTo>
                      <a:pt x="3018473" y="1319212"/>
                      <a:pt x="2330768" y="2006918"/>
                      <a:pt x="1484948" y="2006918"/>
                    </a:cubicBezTo>
                    <a:cubicBezTo>
                      <a:pt x="850582" y="2006918"/>
                      <a:pt x="304800" y="1619250"/>
                      <a:pt x="71438" y="1068705"/>
                    </a:cubicBezTo>
                    <a:cubicBezTo>
                      <a:pt x="50482" y="1124902"/>
                      <a:pt x="26670" y="1180148"/>
                      <a:pt x="0" y="1233487"/>
                    </a:cubicBezTo>
                    <a:cubicBezTo>
                      <a:pt x="277177" y="1772602"/>
                      <a:pt x="838200" y="2142173"/>
                      <a:pt x="1484948" y="2142173"/>
                    </a:cubicBezTo>
                    <a:cubicBezTo>
                      <a:pt x="2405063" y="2142173"/>
                      <a:pt x="3152775" y="1393508"/>
                      <a:pt x="3152775" y="474345"/>
                    </a:cubicBezTo>
                    <a:cubicBezTo>
                      <a:pt x="3152775" y="309563"/>
                      <a:pt x="3128963" y="150495"/>
                      <a:pt x="3084195" y="0"/>
                    </a:cubicBezTo>
                    <a:cubicBezTo>
                      <a:pt x="3047048" y="108585"/>
                      <a:pt x="3023235" y="223838"/>
                      <a:pt x="3012758" y="342900"/>
                    </a:cubicBezTo>
                    <a:close/>
                  </a:path>
                </a:pathLst>
              </a:custGeom>
              <a:solidFill>
                <a:srgbClr val="54823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Arial"/>
                  <a:cs typeface="Arial"/>
                  <a:sym typeface="Arial"/>
                </a:endParaRPr>
              </a:p>
            </p:txBody>
          </p:sp>
        </p:grpSp>
        <p:sp>
          <p:nvSpPr>
            <p:cNvPr id="33" name="TextBox 32">
              <a:extLst>
                <a:ext uri="{FF2B5EF4-FFF2-40B4-BE49-F238E27FC236}">
                  <a16:creationId xmlns:a16="http://schemas.microsoft.com/office/drawing/2014/main" id="{0509D12A-12C6-D0E2-25B4-25CF7D6C8747}"/>
                </a:ext>
              </a:extLst>
            </p:cNvPr>
            <p:cNvSpPr txBox="1"/>
            <p:nvPr/>
          </p:nvSpPr>
          <p:spPr>
            <a:xfrm>
              <a:off x="8244375" y="4844498"/>
              <a:ext cx="2530145" cy="47397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Collaboration</a:t>
              </a:r>
            </a:p>
          </p:txBody>
        </p:sp>
      </p:grpSp>
    </p:spTree>
    <p:extLst>
      <p:ext uri="{BB962C8B-B14F-4D97-AF65-F5344CB8AC3E}">
        <p14:creationId xmlns:p14="http://schemas.microsoft.com/office/powerpoint/2010/main" val="24783912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C811DB-17C5-6982-E847-E20B7145863C}"/>
              </a:ext>
            </a:extLst>
          </p:cNvPr>
          <p:cNvSpPr>
            <a:spLocks noGrp="1"/>
          </p:cNvSpPr>
          <p:nvPr>
            <p:ph type="title"/>
          </p:nvPr>
        </p:nvSpPr>
        <p:spPr/>
        <p:txBody>
          <a:bodyPr>
            <a:normAutofit/>
          </a:bodyPr>
          <a:lstStyle/>
          <a:p>
            <a:r>
              <a:rPr lang="en-US"/>
              <a:t>Model Versioning</a:t>
            </a:r>
          </a:p>
        </p:txBody>
      </p:sp>
      <p:sp>
        <p:nvSpPr>
          <p:cNvPr id="3" name="Brandline_LVC">
            <a:extLst>
              <a:ext uri="{FF2B5EF4-FFF2-40B4-BE49-F238E27FC236}">
                <a16:creationId xmlns:a16="http://schemas.microsoft.com/office/drawing/2014/main" id="{86BACBE0-F392-EF39-892E-BBE37DC7F4DC}"/>
              </a:ext>
            </a:extLst>
          </p:cNvPr>
          <p:cNvSpPr/>
          <p:nvPr/>
        </p:nvSpPr>
        <p:spPr>
          <a:xfrm>
            <a:off x="6210300" y="816324"/>
            <a:ext cx="383492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8933180-7268-5A13-3E05-757215B28EAA}"/>
              </a:ext>
            </a:extLst>
          </p:cNvPr>
          <p:cNvSpPr txBox="1"/>
          <p:nvPr/>
        </p:nvSpPr>
        <p:spPr>
          <a:xfrm>
            <a:off x="3084920" y="1372392"/>
            <a:ext cx="10086161" cy="457176"/>
          </a:xfrm>
          <a:prstGeom prst="rect">
            <a:avLst/>
          </a:prstGeom>
          <a:noFill/>
        </p:spPr>
        <p:txBody>
          <a:bodyPr wrap="square">
            <a:spAutoFit/>
          </a:bodyPr>
          <a:lstStyle/>
          <a:p>
            <a:pPr algn="ctr">
              <a:lnSpc>
                <a:spcPct val="115000"/>
              </a:lnSpc>
            </a:pPr>
            <a:r>
              <a:rPr lang="en-IN" sz="2200" kern="0">
                <a:solidFill>
                  <a:srgbClr val="404040"/>
                </a:solidFill>
                <a:effectLst/>
                <a:latin typeface="Open Sans" panose="020B0606030504020204" pitchFamily="34" charset="0"/>
                <a:ea typeface="Times New Roman" panose="02020603050405020304" pitchFamily="18" charset="0"/>
                <a:cs typeface="Times New Roman" panose="02020603050405020304" pitchFamily="18" charset="0"/>
              </a:rPr>
              <a:t>It </a:t>
            </a:r>
            <a:r>
              <a:rPr lang="en-US" sz="2200" kern="0">
                <a:solidFill>
                  <a:srgbClr val="404040"/>
                </a:solidFill>
                <a:effectLst/>
                <a:latin typeface="Open Sans" panose="020B0606030504020204" pitchFamily="34" charset="0"/>
                <a:ea typeface="Times New Roman" panose="02020603050405020304" pitchFamily="18" charset="0"/>
                <a:cs typeface="Times New Roman" panose="02020603050405020304" pitchFamily="18" charset="0"/>
              </a:rPr>
              <a:t>helps manage different iterations of a model and track changes over time.</a:t>
            </a:r>
          </a:p>
        </p:txBody>
      </p:sp>
      <p:sp>
        <p:nvSpPr>
          <p:cNvPr id="8" name="TextBox 7">
            <a:extLst>
              <a:ext uri="{FF2B5EF4-FFF2-40B4-BE49-F238E27FC236}">
                <a16:creationId xmlns:a16="http://schemas.microsoft.com/office/drawing/2014/main" id="{20933A69-9C19-4E06-99B1-06EDFFD216C1}"/>
              </a:ext>
            </a:extLst>
          </p:cNvPr>
          <p:cNvSpPr txBox="1"/>
          <p:nvPr/>
        </p:nvSpPr>
        <p:spPr>
          <a:xfrm>
            <a:off x="2264735" y="7904419"/>
            <a:ext cx="11726530" cy="846514"/>
          </a:xfrm>
          <a:prstGeom prst="rect">
            <a:avLst/>
          </a:prstGeom>
          <a:noFill/>
        </p:spPr>
        <p:txBody>
          <a:bodyPr wrap="square">
            <a:spAutoFit/>
          </a:bodyPr>
          <a:lstStyle/>
          <a:p>
            <a:pPr algn="ctr">
              <a:lnSpc>
                <a:spcPct val="115000"/>
              </a:lnSpc>
            </a:pPr>
            <a:r>
              <a:rPr lang="en-IN" sz="2200" b="1" kern="0">
                <a:solidFill>
                  <a:srgbClr val="404040"/>
                </a:solidFill>
                <a:latin typeface="Open Sans" panose="020B0606030504020204" pitchFamily="34" charset="0"/>
                <a:cs typeface="Times New Roman" panose="02020603050405020304" pitchFamily="18" charset="0"/>
              </a:rPr>
              <a:t>Example: </a:t>
            </a:r>
            <a:r>
              <a:rPr lang="en-US" sz="2200" b="0" i="0">
                <a:solidFill>
                  <a:srgbClr val="404040"/>
                </a:solidFill>
                <a:effectLst/>
                <a:latin typeface="Open Sans" panose="020B0606030504020204" pitchFamily="34" charset="0"/>
              </a:rPr>
              <a:t>With Git and version control systems, one can track changes, collaborate with team members, and maintain a history of ML models efficiently.</a:t>
            </a:r>
            <a:endParaRPr lang="en-US" sz="2200" b="1">
              <a:solidFill>
                <a:srgbClr val="404040"/>
              </a:solidFill>
              <a:latin typeface="Open Sans" panose="020B0606030504020204" pitchFamily="34" charset="0"/>
            </a:endParaRPr>
          </a:p>
        </p:txBody>
      </p:sp>
      <p:grpSp>
        <p:nvGrpSpPr>
          <p:cNvPr id="2" name="Group 1">
            <a:extLst>
              <a:ext uri="{FF2B5EF4-FFF2-40B4-BE49-F238E27FC236}">
                <a16:creationId xmlns:a16="http://schemas.microsoft.com/office/drawing/2014/main" id="{488FD6AD-CF93-5642-E403-9A1B31D8CEE7}"/>
              </a:ext>
            </a:extLst>
          </p:cNvPr>
          <p:cNvGrpSpPr/>
          <p:nvPr/>
        </p:nvGrpSpPr>
        <p:grpSpPr>
          <a:xfrm>
            <a:off x="2452930" y="2755217"/>
            <a:ext cx="11349664" cy="4303065"/>
            <a:chOff x="2453168" y="2848938"/>
            <a:chExt cx="11349664" cy="4303065"/>
          </a:xfrm>
        </p:grpSpPr>
        <p:sp>
          <p:nvSpPr>
            <p:cNvPr id="15" name="Rectangle: Rounded Corners 14">
              <a:extLst>
                <a:ext uri="{FF2B5EF4-FFF2-40B4-BE49-F238E27FC236}">
                  <a16:creationId xmlns:a16="http://schemas.microsoft.com/office/drawing/2014/main" id="{6084B9F6-0DDB-EE62-5F52-25ECC1425A96}"/>
                </a:ext>
              </a:extLst>
            </p:cNvPr>
            <p:cNvSpPr/>
            <p:nvPr/>
          </p:nvSpPr>
          <p:spPr>
            <a:xfrm>
              <a:off x="2453168" y="3318966"/>
              <a:ext cx="11349664" cy="3833037"/>
            </a:xfrm>
            <a:prstGeom prst="roundRect">
              <a:avLst>
                <a:gd name="adj" fmla="val 5657"/>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B5870222-A2CE-4DDF-2BC0-72736BDA176B}"/>
                </a:ext>
              </a:extLst>
            </p:cNvPr>
            <p:cNvGrpSpPr/>
            <p:nvPr/>
          </p:nvGrpSpPr>
          <p:grpSpPr>
            <a:xfrm>
              <a:off x="4301108" y="4416014"/>
              <a:ext cx="7582344" cy="2259677"/>
              <a:chOff x="4040372" y="4572000"/>
              <a:chExt cx="7582344" cy="2259677"/>
            </a:xfrm>
          </p:grpSpPr>
          <p:grpSp>
            <p:nvGrpSpPr>
              <p:cNvPr id="20" name="Group 19">
                <a:extLst>
                  <a:ext uri="{FF2B5EF4-FFF2-40B4-BE49-F238E27FC236}">
                    <a16:creationId xmlns:a16="http://schemas.microsoft.com/office/drawing/2014/main" id="{C1FD144E-4E1A-CFD9-64F2-579FFA23D8A8}"/>
                  </a:ext>
                </a:extLst>
              </p:cNvPr>
              <p:cNvGrpSpPr/>
              <p:nvPr/>
            </p:nvGrpSpPr>
            <p:grpSpPr>
              <a:xfrm>
                <a:off x="4040372" y="4572000"/>
                <a:ext cx="3147237" cy="814660"/>
                <a:chOff x="4040372" y="4572000"/>
                <a:chExt cx="3147237" cy="814660"/>
              </a:xfrm>
            </p:grpSpPr>
            <p:sp>
              <p:nvSpPr>
                <p:cNvPr id="9" name="Rectangle: Rounded Corners 8">
                  <a:extLst>
                    <a:ext uri="{FF2B5EF4-FFF2-40B4-BE49-F238E27FC236}">
                      <a16:creationId xmlns:a16="http://schemas.microsoft.com/office/drawing/2014/main" id="{3C4DA660-E4D2-670B-1503-5ED9D72E266F}"/>
                    </a:ext>
                  </a:extLst>
                </p:cNvPr>
                <p:cNvSpPr/>
                <p:nvPr/>
              </p:nvSpPr>
              <p:spPr>
                <a:xfrm>
                  <a:off x="4040372" y="4572000"/>
                  <a:ext cx="3147237" cy="814660"/>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anose="020B0606030504020204" pitchFamily="34" charset="0"/>
                    </a:rPr>
                    <a:t>Collaboration</a:t>
                  </a:r>
                </a:p>
              </p:txBody>
            </p:sp>
            <p:sp>
              <p:nvSpPr>
                <p:cNvPr id="10" name="Rectangle: Rounded Corners 9">
                  <a:extLst>
                    <a:ext uri="{FF2B5EF4-FFF2-40B4-BE49-F238E27FC236}">
                      <a16:creationId xmlns:a16="http://schemas.microsoft.com/office/drawing/2014/main" id="{7DF5F6EE-86F5-9C0C-806A-536468C18AC4}"/>
                    </a:ext>
                  </a:extLst>
                </p:cNvPr>
                <p:cNvSpPr/>
                <p:nvPr/>
              </p:nvSpPr>
              <p:spPr>
                <a:xfrm>
                  <a:off x="4040372" y="4572000"/>
                  <a:ext cx="150628" cy="814660"/>
                </a:xfrm>
                <a:prstGeom prst="roundRect">
                  <a:avLst/>
                </a:prstGeom>
                <a:solidFill>
                  <a:schemeClr val="accent6">
                    <a:lumMod val="20000"/>
                    <a:lumOff val="8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2F450E18-A188-40FE-CA4A-0C1501E84AE5}"/>
                  </a:ext>
                </a:extLst>
              </p:cNvPr>
              <p:cNvGrpSpPr/>
              <p:nvPr/>
            </p:nvGrpSpPr>
            <p:grpSpPr>
              <a:xfrm>
                <a:off x="8471605" y="4572000"/>
                <a:ext cx="3147237" cy="814660"/>
                <a:chOff x="4040372" y="4572000"/>
                <a:chExt cx="3147237" cy="814660"/>
              </a:xfrm>
            </p:grpSpPr>
            <p:sp>
              <p:nvSpPr>
                <p:cNvPr id="22" name="Rectangle: Rounded Corners 21">
                  <a:extLst>
                    <a:ext uri="{FF2B5EF4-FFF2-40B4-BE49-F238E27FC236}">
                      <a16:creationId xmlns:a16="http://schemas.microsoft.com/office/drawing/2014/main" id="{F0B78E27-9073-794C-B86C-F8D09E0FC8D4}"/>
                    </a:ext>
                  </a:extLst>
                </p:cNvPr>
                <p:cNvSpPr/>
                <p:nvPr/>
              </p:nvSpPr>
              <p:spPr>
                <a:xfrm>
                  <a:off x="4040372" y="4572000"/>
                  <a:ext cx="3147237" cy="814660"/>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anose="020B0606030504020204" pitchFamily="34" charset="0"/>
                    </a:rPr>
                    <a:t>Reproducibility</a:t>
                  </a:r>
                </a:p>
              </p:txBody>
            </p:sp>
            <p:sp>
              <p:nvSpPr>
                <p:cNvPr id="23" name="Rectangle: Rounded Corners 22">
                  <a:extLst>
                    <a:ext uri="{FF2B5EF4-FFF2-40B4-BE49-F238E27FC236}">
                      <a16:creationId xmlns:a16="http://schemas.microsoft.com/office/drawing/2014/main" id="{FF74B4A8-DA0F-0A28-5C17-D9BE3A469682}"/>
                    </a:ext>
                  </a:extLst>
                </p:cNvPr>
                <p:cNvSpPr/>
                <p:nvPr/>
              </p:nvSpPr>
              <p:spPr>
                <a:xfrm>
                  <a:off x="4040372" y="4572000"/>
                  <a:ext cx="150628" cy="814660"/>
                </a:xfrm>
                <a:prstGeom prst="roundRect">
                  <a:avLst/>
                </a:prstGeom>
                <a:solidFill>
                  <a:schemeClr val="accent6">
                    <a:lumMod val="20000"/>
                    <a:lumOff val="8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9109202D-30B2-2EC0-93BC-C057EF51BEDE}"/>
                  </a:ext>
                </a:extLst>
              </p:cNvPr>
              <p:cNvGrpSpPr/>
              <p:nvPr/>
            </p:nvGrpSpPr>
            <p:grpSpPr>
              <a:xfrm>
                <a:off x="4040372" y="6017017"/>
                <a:ext cx="3147237" cy="814660"/>
                <a:chOff x="4040372" y="4572000"/>
                <a:chExt cx="3147237" cy="814660"/>
              </a:xfrm>
            </p:grpSpPr>
            <p:sp>
              <p:nvSpPr>
                <p:cNvPr id="25" name="Rectangle: Rounded Corners 24">
                  <a:extLst>
                    <a:ext uri="{FF2B5EF4-FFF2-40B4-BE49-F238E27FC236}">
                      <a16:creationId xmlns:a16="http://schemas.microsoft.com/office/drawing/2014/main" id="{618FB07A-DCBB-D9E7-51BE-2FC426B28A32}"/>
                    </a:ext>
                  </a:extLst>
                </p:cNvPr>
                <p:cNvSpPr/>
                <p:nvPr/>
              </p:nvSpPr>
              <p:spPr>
                <a:xfrm>
                  <a:off x="4040372" y="4572000"/>
                  <a:ext cx="3147237" cy="814660"/>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kern="0">
                      <a:solidFill>
                        <a:srgbClr val="404040"/>
                      </a:solidFill>
                      <a:effectLst/>
                      <a:latin typeface="Open Sans" panose="020B0606030504020204" pitchFamily="34" charset="0"/>
                      <a:ea typeface="Times New Roman" panose="02020603050405020304" pitchFamily="18" charset="0"/>
                      <a:cs typeface="Times New Roman" panose="02020603050405020304" pitchFamily="18" charset="0"/>
                    </a:rPr>
                    <a:t>Experimentation</a:t>
                  </a:r>
                  <a:endParaRPr lang="en-US" sz="2200">
                    <a:solidFill>
                      <a:srgbClr val="404040"/>
                    </a:solidFill>
                    <a:latin typeface="Open Sans" panose="020B0606030504020204" pitchFamily="34" charset="0"/>
                  </a:endParaRPr>
                </a:p>
              </p:txBody>
            </p:sp>
            <p:sp>
              <p:nvSpPr>
                <p:cNvPr id="26" name="Rectangle: Rounded Corners 25">
                  <a:extLst>
                    <a:ext uri="{FF2B5EF4-FFF2-40B4-BE49-F238E27FC236}">
                      <a16:creationId xmlns:a16="http://schemas.microsoft.com/office/drawing/2014/main" id="{E4CA9BC2-886D-67B5-3728-328BDA179E99}"/>
                    </a:ext>
                  </a:extLst>
                </p:cNvPr>
                <p:cNvSpPr/>
                <p:nvPr/>
              </p:nvSpPr>
              <p:spPr>
                <a:xfrm>
                  <a:off x="4040372" y="4572000"/>
                  <a:ext cx="150628" cy="814660"/>
                </a:xfrm>
                <a:prstGeom prst="roundRect">
                  <a:avLst/>
                </a:prstGeom>
                <a:solidFill>
                  <a:schemeClr val="accent6">
                    <a:lumMod val="20000"/>
                    <a:lumOff val="8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95786094-5427-667A-F1CB-5948BC240F98}"/>
                  </a:ext>
                </a:extLst>
              </p:cNvPr>
              <p:cNvGrpSpPr/>
              <p:nvPr/>
            </p:nvGrpSpPr>
            <p:grpSpPr>
              <a:xfrm>
                <a:off x="8475479" y="6017017"/>
                <a:ext cx="3147237" cy="814660"/>
                <a:chOff x="3968932" y="4572000"/>
                <a:chExt cx="3147237" cy="814660"/>
              </a:xfrm>
            </p:grpSpPr>
            <p:sp>
              <p:nvSpPr>
                <p:cNvPr id="28" name="Rectangle: Rounded Corners 27">
                  <a:extLst>
                    <a:ext uri="{FF2B5EF4-FFF2-40B4-BE49-F238E27FC236}">
                      <a16:creationId xmlns:a16="http://schemas.microsoft.com/office/drawing/2014/main" id="{AC1E7C37-7D25-362C-E078-22CA43C6C6D3}"/>
                    </a:ext>
                  </a:extLst>
                </p:cNvPr>
                <p:cNvSpPr/>
                <p:nvPr/>
              </p:nvSpPr>
              <p:spPr>
                <a:xfrm>
                  <a:off x="3968932" y="4572000"/>
                  <a:ext cx="3147237" cy="814660"/>
                </a:xfrm>
                <a:prstGeom prst="round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kern="0">
                      <a:solidFill>
                        <a:srgbClr val="404040"/>
                      </a:solidFill>
                      <a:effectLst/>
                      <a:latin typeface="Open Sans" panose="020B0606030504020204" pitchFamily="34" charset="0"/>
                      <a:ea typeface="Times New Roman" panose="02020603050405020304" pitchFamily="18" charset="0"/>
                      <a:cs typeface="Times New Roman" panose="02020603050405020304" pitchFamily="18" charset="0"/>
                    </a:rPr>
                    <a:t>Compliance</a:t>
                  </a:r>
                  <a:endParaRPr lang="en-US" sz="2200">
                    <a:solidFill>
                      <a:srgbClr val="404040"/>
                    </a:solidFill>
                    <a:latin typeface="Open Sans" panose="020B0606030504020204" pitchFamily="34" charset="0"/>
                  </a:endParaRPr>
                </a:p>
              </p:txBody>
            </p:sp>
            <p:sp>
              <p:nvSpPr>
                <p:cNvPr id="29" name="Rectangle: Rounded Corners 28">
                  <a:extLst>
                    <a:ext uri="{FF2B5EF4-FFF2-40B4-BE49-F238E27FC236}">
                      <a16:creationId xmlns:a16="http://schemas.microsoft.com/office/drawing/2014/main" id="{8373BBD5-7136-AD3F-4E72-C76D3F6CB47C}"/>
                    </a:ext>
                  </a:extLst>
                </p:cNvPr>
                <p:cNvSpPr/>
                <p:nvPr/>
              </p:nvSpPr>
              <p:spPr>
                <a:xfrm>
                  <a:off x="3968932" y="4572000"/>
                  <a:ext cx="150628" cy="814660"/>
                </a:xfrm>
                <a:prstGeom prst="roundRect">
                  <a:avLst/>
                </a:prstGeom>
                <a:solidFill>
                  <a:schemeClr val="accent6">
                    <a:lumMod val="20000"/>
                    <a:lumOff val="8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 name="Rectangle: Rounded Corners 12">
              <a:extLst>
                <a:ext uri="{FF2B5EF4-FFF2-40B4-BE49-F238E27FC236}">
                  <a16:creationId xmlns:a16="http://schemas.microsoft.com/office/drawing/2014/main" id="{B16AAAEB-DA70-A755-8F32-CD695391B682}"/>
                </a:ext>
              </a:extLst>
            </p:cNvPr>
            <p:cNvSpPr/>
            <p:nvPr/>
          </p:nvSpPr>
          <p:spPr>
            <a:xfrm>
              <a:off x="6254824" y="2848938"/>
              <a:ext cx="3746352" cy="81466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kern="0">
                  <a:solidFill>
                    <a:srgbClr val="404040"/>
                  </a:solidFill>
                  <a:effectLst/>
                  <a:latin typeface="Open Sans" panose="020B0606030504020204" pitchFamily="34" charset="0"/>
                  <a:ea typeface="Times New Roman" panose="02020603050405020304" pitchFamily="18" charset="0"/>
                  <a:cs typeface="Times New Roman" panose="02020603050405020304" pitchFamily="18" charset="0"/>
                </a:rPr>
                <a:t>Benefits</a:t>
              </a:r>
            </a:p>
          </p:txBody>
        </p:sp>
      </p:grpSp>
    </p:spTree>
    <p:extLst>
      <p:ext uri="{BB962C8B-B14F-4D97-AF65-F5344CB8AC3E}">
        <p14:creationId xmlns:p14="http://schemas.microsoft.com/office/powerpoint/2010/main" val="24484823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C811DB-17C5-6982-E847-E20B7145863C}"/>
              </a:ext>
            </a:extLst>
          </p:cNvPr>
          <p:cNvSpPr>
            <a:spLocks noGrp="1"/>
          </p:cNvSpPr>
          <p:nvPr>
            <p:ph type="title"/>
          </p:nvPr>
        </p:nvSpPr>
        <p:spPr/>
        <p:txBody>
          <a:bodyPr>
            <a:normAutofit/>
          </a:bodyPr>
          <a:lstStyle/>
          <a:p>
            <a:r>
              <a:rPr lang="en-US"/>
              <a:t>Model Metadata</a:t>
            </a:r>
          </a:p>
        </p:txBody>
      </p:sp>
      <p:sp>
        <p:nvSpPr>
          <p:cNvPr id="3" name="Brandline_LVC">
            <a:extLst>
              <a:ext uri="{FF2B5EF4-FFF2-40B4-BE49-F238E27FC236}">
                <a16:creationId xmlns:a16="http://schemas.microsoft.com/office/drawing/2014/main" id="{DFC4ADA5-39AC-7EDA-EFD0-F0A7655A247C}"/>
              </a:ext>
            </a:extLst>
          </p:cNvPr>
          <p:cNvSpPr/>
          <p:nvPr/>
        </p:nvSpPr>
        <p:spPr>
          <a:xfrm>
            <a:off x="6311900" y="816324"/>
            <a:ext cx="36394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D85D7BF-2D7F-369F-3C84-F0761528FA0B}"/>
              </a:ext>
            </a:extLst>
          </p:cNvPr>
          <p:cNvSpPr txBox="1"/>
          <p:nvPr/>
        </p:nvSpPr>
        <p:spPr>
          <a:xfrm>
            <a:off x="2943622" y="1358763"/>
            <a:ext cx="10368756" cy="457176"/>
          </a:xfrm>
          <a:prstGeom prst="rect">
            <a:avLst/>
          </a:prstGeom>
          <a:noFill/>
        </p:spPr>
        <p:txBody>
          <a:bodyPr wrap="square">
            <a:spAutoFit/>
          </a:bodyPr>
          <a:lstStyle/>
          <a:p>
            <a:pPr algn="ctr">
              <a:lnSpc>
                <a:spcPct val="115000"/>
              </a:lnSpc>
            </a:pPr>
            <a:r>
              <a:rPr lang="en-IN" sz="2200" kern="0">
                <a:solidFill>
                  <a:srgbClr val="404040"/>
                </a:solidFill>
                <a:effectLst/>
                <a:latin typeface="Open Sans" panose="020B0606030504020204" pitchFamily="34" charset="0"/>
                <a:ea typeface="Times New Roman" panose="02020603050405020304" pitchFamily="18" charset="0"/>
                <a:cs typeface="Times New Roman" panose="02020603050405020304" pitchFamily="18" charset="0"/>
              </a:rPr>
              <a:t>It </a:t>
            </a:r>
            <a:r>
              <a:rPr lang="en-US" sz="2200" kern="0">
                <a:solidFill>
                  <a:srgbClr val="404040"/>
                </a:solidFill>
                <a:latin typeface="Open Sans" panose="020B0606030504020204" pitchFamily="34" charset="0"/>
                <a:ea typeface="Times New Roman" panose="02020603050405020304" pitchFamily="18" charset="0"/>
                <a:cs typeface="Times New Roman" panose="02020603050405020304" pitchFamily="18" charset="0"/>
              </a:rPr>
              <a:t>i</a:t>
            </a:r>
            <a:r>
              <a:rPr lang="en-US" sz="2200" kern="0">
                <a:solidFill>
                  <a:srgbClr val="404040"/>
                </a:solidFill>
                <a:effectLst/>
                <a:latin typeface="Open Sans" panose="020B0606030504020204" pitchFamily="34" charset="0"/>
                <a:ea typeface="Times New Roman" panose="02020603050405020304" pitchFamily="18" charset="0"/>
                <a:cs typeface="Times New Roman" panose="02020603050405020304" pitchFamily="18" charset="0"/>
              </a:rPr>
              <a:t>ncludes metadata to provide additional information about the ML model.</a:t>
            </a:r>
          </a:p>
        </p:txBody>
      </p:sp>
      <p:sp>
        <p:nvSpPr>
          <p:cNvPr id="8" name="TextBox 7">
            <a:extLst>
              <a:ext uri="{FF2B5EF4-FFF2-40B4-BE49-F238E27FC236}">
                <a16:creationId xmlns:a16="http://schemas.microsoft.com/office/drawing/2014/main" id="{D87928BD-BEB3-B293-98DB-BD5FAB1EF6F3}"/>
              </a:ext>
            </a:extLst>
          </p:cNvPr>
          <p:cNvSpPr txBox="1"/>
          <p:nvPr/>
        </p:nvSpPr>
        <p:spPr>
          <a:xfrm>
            <a:off x="2212182" y="7920643"/>
            <a:ext cx="11831637" cy="846514"/>
          </a:xfrm>
          <a:prstGeom prst="rect">
            <a:avLst/>
          </a:prstGeom>
          <a:noFill/>
        </p:spPr>
        <p:txBody>
          <a:bodyPr wrap="square">
            <a:spAutoFit/>
          </a:bodyPr>
          <a:lstStyle/>
          <a:p>
            <a:pPr algn="ctr">
              <a:lnSpc>
                <a:spcPct val="115000"/>
              </a:lnSpc>
            </a:pPr>
            <a:r>
              <a:rPr lang="en-IN" sz="2200" b="1" kern="0">
                <a:solidFill>
                  <a:srgbClr val="404040"/>
                </a:solidFill>
                <a:latin typeface="Open Sans" panose="020B0606030504020204" pitchFamily="34" charset="0"/>
                <a:cs typeface="Times New Roman" panose="02020603050405020304" pitchFamily="18" charset="0"/>
              </a:rPr>
              <a:t>Example: </a:t>
            </a:r>
            <a:r>
              <a:rPr lang="en-US" sz="2200" b="0" i="0">
                <a:solidFill>
                  <a:srgbClr val="404040"/>
                </a:solidFill>
                <a:effectLst/>
                <a:latin typeface="Open Sans" panose="020B0606030504020204" pitchFamily="34" charset="0"/>
              </a:rPr>
              <a:t>Adding metadata to the ML model facilitates documentation and aids in understanding its purpose and characteristics.</a:t>
            </a:r>
            <a:endParaRPr lang="en-US" sz="2200" b="1">
              <a:solidFill>
                <a:srgbClr val="404040"/>
              </a:solidFill>
              <a:latin typeface="Open Sans" panose="020B0606030504020204" pitchFamily="34" charset="0"/>
            </a:endParaRPr>
          </a:p>
        </p:txBody>
      </p:sp>
      <p:grpSp>
        <p:nvGrpSpPr>
          <p:cNvPr id="9" name="Graphic 2">
            <a:extLst>
              <a:ext uri="{FF2B5EF4-FFF2-40B4-BE49-F238E27FC236}">
                <a16:creationId xmlns:a16="http://schemas.microsoft.com/office/drawing/2014/main" id="{BEEA2E5E-6DEA-3773-052F-1B6BF5ED3DD2}"/>
              </a:ext>
            </a:extLst>
          </p:cNvPr>
          <p:cNvGrpSpPr/>
          <p:nvPr/>
        </p:nvGrpSpPr>
        <p:grpSpPr>
          <a:xfrm>
            <a:off x="6754460" y="3552818"/>
            <a:ext cx="2776476" cy="2776475"/>
            <a:chOff x="5754339" y="2126175"/>
            <a:chExt cx="4868817" cy="4868817"/>
          </a:xfrm>
        </p:grpSpPr>
        <p:sp>
          <p:nvSpPr>
            <p:cNvPr id="10" name="Freeform: Shape 9">
              <a:extLst>
                <a:ext uri="{FF2B5EF4-FFF2-40B4-BE49-F238E27FC236}">
                  <a16:creationId xmlns:a16="http://schemas.microsoft.com/office/drawing/2014/main" id="{07B07EFD-ADC4-7E9A-F0C2-A2BF81B62701}"/>
                </a:ext>
              </a:extLst>
            </p:cNvPr>
            <p:cNvSpPr/>
            <p:nvPr/>
          </p:nvSpPr>
          <p:spPr>
            <a:xfrm>
              <a:off x="8273550" y="2126175"/>
              <a:ext cx="2349198" cy="2349606"/>
            </a:xfrm>
            <a:custGeom>
              <a:avLst/>
              <a:gdLst>
                <a:gd name="connsiteX0" fmla="*/ 0 w 2349198"/>
                <a:gd name="connsiteY0" fmla="*/ 326572 h 2349606"/>
                <a:gd name="connsiteX1" fmla="*/ 1406992 w 2349198"/>
                <a:gd name="connsiteY1" fmla="*/ 942615 h 2349606"/>
                <a:gd name="connsiteX2" fmla="*/ 2023034 w 2349198"/>
                <a:gd name="connsiteY2" fmla="*/ 2349606 h 2349606"/>
                <a:gd name="connsiteX3" fmla="*/ 2349199 w 2349198"/>
                <a:gd name="connsiteY3" fmla="*/ 2349606 h 2349606"/>
                <a:gd name="connsiteX4" fmla="*/ 1637345 w 2349198"/>
                <a:gd name="connsiteY4" fmla="*/ 711854 h 2349606"/>
                <a:gd name="connsiteX5" fmla="*/ 0 w 2349198"/>
                <a:gd name="connsiteY5" fmla="*/ 0 h 2349606"/>
                <a:gd name="connsiteX6" fmla="*/ 0 w 2349198"/>
                <a:gd name="connsiteY6" fmla="*/ 326572 h 23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9198" h="2349606">
                  <a:moveTo>
                    <a:pt x="0" y="326572"/>
                  </a:moveTo>
                  <a:cubicBezTo>
                    <a:pt x="531648" y="347365"/>
                    <a:pt x="1028641" y="564264"/>
                    <a:pt x="1406992" y="942615"/>
                  </a:cubicBezTo>
                  <a:cubicBezTo>
                    <a:pt x="1785342" y="1320965"/>
                    <a:pt x="2002241" y="1817958"/>
                    <a:pt x="2023034" y="2349606"/>
                  </a:cubicBezTo>
                  <a:lnTo>
                    <a:pt x="2349199" y="2349606"/>
                  </a:lnTo>
                  <a:cubicBezTo>
                    <a:pt x="2327998" y="1730709"/>
                    <a:pt x="2077259" y="1152175"/>
                    <a:pt x="1637345" y="711854"/>
                  </a:cubicBezTo>
                  <a:cubicBezTo>
                    <a:pt x="1197431" y="271940"/>
                    <a:pt x="618489" y="21201"/>
                    <a:pt x="0" y="0"/>
                  </a:cubicBezTo>
                  <a:lnTo>
                    <a:pt x="0" y="326572"/>
                  </a:lnTo>
                  <a:close/>
                </a:path>
              </a:pathLst>
            </a:custGeom>
            <a:solidFill>
              <a:srgbClr val="FFBB12"/>
            </a:solidFill>
            <a:ln w="40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Freeform: Shape 10">
              <a:extLst>
                <a:ext uri="{FF2B5EF4-FFF2-40B4-BE49-F238E27FC236}">
                  <a16:creationId xmlns:a16="http://schemas.microsoft.com/office/drawing/2014/main" id="{4E7EFCA1-3646-0457-6E9A-8168A6ED47FE}"/>
                </a:ext>
              </a:extLst>
            </p:cNvPr>
            <p:cNvSpPr/>
            <p:nvPr/>
          </p:nvSpPr>
          <p:spPr>
            <a:xfrm>
              <a:off x="5754339" y="2126583"/>
              <a:ext cx="2349198" cy="2349198"/>
            </a:xfrm>
            <a:custGeom>
              <a:avLst/>
              <a:gdLst>
                <a:gd name="connsiteX0" fmla="*/ 326164 w 2349198"/>
                <a:gd name="connsiteY0" fmla="*/ 2349199 h 2349198"/>
                <a:gd name="connsiteX1" fmla="*/ 942207 w 2349198"/>
                <a:gd name="connsiteY1" fmla="*/ 942207 h 2349198"/>
                <a:gd name="connsiteX2" fmla="*/ 2349198 w 2349198"/>
                <a:gd name="connsiteY2" fmla="*/ 326164 h 2349198"/>
                <a:gd name="connsiteX3" fmla="*/ 2349198 w 2349198"/>
                <a:gd name="connsiteY3" fmla="*/ 0 h 2349198"/>
                <a:gd name="connsiteX4" fmla="*/ 711446 w 2349198"/>
                <a:gd name="connsiteY4" fmla="*/ 711854 h 2349198"/>
                <a:gd name="connsiteX5" fmla="*/ 0 w 2349198"/>
                <a:gd name="connsiteY5" fmla="*/ 2349199 h 2349198"/>
                <a:gd name="connsiteX6" fmla="*/ 326164 w 2349198"/>
                <a:gd name="connsiteY6" fmla="*/ 2349199 h 234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9198" h="2349198">
                  <a:moveTo>
                    <a:pt x="326164" y="2349199"/>
                  </a:moveTo>
                  <a:cubicBezTo>
                    <a:pt x="346957" y="1817551"/>
                    <a:pt x="563856" y="1320558"/>
                    <a:pt x="942207" y="942207"/>
                  </a:cubicBezTo>
                  <a:cubicBezTo>
                    <a:pt x="1320558" y="563857"/>
                    <a:pt x="1817550" y="346957"/>
                    <a:pt x="2349198" y="326164"/>
                  </a:cubicBezTo>
                  <a:lnTo>
                    <a:pt x="2349198" y="0"/>
                  </a:lnTo>
                  <a:cubicBezTo>
                    <a:pt x="1730302" y="21201"/>
                    <a:pt x="1151768" y="271940"/>
                    <a:pt x="711446" y="711854"/>
                  </a:cubicBezTo>
                  <a:cubicBezTo>
                    <a:pt x="271940" y="1151360"/>
                    <a:pt x="20793" y="1730302"/>
                    <a:pt x="0" y="2349199"/>
                  </a:cubicBezTo>
                  <a:lnTo>
                    <a:pt x="326164" y="2349199"/>
                  </a:lnTo>
                  <a:close/>
                </a:path>
              </a:pathLst>
            </a:custGeom>
            <a:solidFill>
              <a:srgbClr val="FF7E1D"/>
            </a:solidFill>
            <a:ln w="40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Freeform: Shape 18">
              <a:extLst>
                <a:ext uri="{FF2B5EF4-FFF2-40B4-BE49-F238E27FC236}">
                  <a16:creationId xmlns:a16="http://schemas.microsoft.com/office/drawing/2014/main" id="{596079B2-92CC-7476-FB61-4B51FA151866}"/>
                </a:ext>
              </a:extLst>
            </p:cNvPr>
            <p:cNvSpPr/>
            <p:nvPr/>
          </p:nvSpPr>
          <p:spPr>
            <a:xfrm>
              <a:off x="8273550" y="4644979"/>
              <a:ext cx="2349606" cy="2349605"/>
            </a:xfrm>
            <a:custGeom>
              <a:avLst/>
              <a:gdLst>
                <a:gd name="connsiteX0" fmla="*/ 2023034 w 2349606"/>
                <a:gd name="connsiteY0" fmla="*/ 408 h 2349605"/>
                <a:gd name="connsiteX1" fmla="*/ 1406992 w 2349606"/>
                <a:gd name="connsiteY1" fmla="*/ 1407399 h 2349605"/>
                <a:gd name="connsiteX2" fmla="*/ 0 w 2349606"/>
                <a:gd name="connsiteY2" fmla="*/ 2023442 h 2349605"/>
                <a:gd name="connsiteX3" fmla="*/ 0 w 2349606"/>
                <a:gd name="connsiteY3" fmla="*/ 2349606 h 2349605"/>
                <a:gd name="connsiteX4" fmla="*/ 1637753 w 2349606"/>
                <a:gd name="connsiteY4" fmla="*/ 1637752 h 2349605"/>
                <a:gd name="connsiteX5" fmla="*/ 2349606 w 2349606"/>
                <a:gd name="connsiteY5" fmla="*/ 0 h 2349605"/>
                <a:gd name="connsiteX6" fmla="*/ 2023034 w 2349606"/>
                <a:gd name="connsiteY6" fmla="*/ 0 h 2349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9606" h="2349605">
                  <a:moveTo>
                    <a:pt x="2023034" y="408"/>
                  </a:moveTo>
                  <a:cubicBezTo>
                    <a:pt x="2002241" y="532056"/>
                    <a:pt x="1785342" y="1029048"/>
                    <a:pt x="1406992" y="1407399"/>
                  </a:cubicBezTo>
                  <a:cubicBezTo>
                    <a:pt x="1028641" y="1785750"/>
                    <a:pt x="531648" y="2002649"/>
                    <a:pt x="0" y="2023442"/>
                  </a:cubicBezTo>
                  <a:lnTo>
                    <a:pt x="0" y="2349606"/>
                  </a:lnTo>
                  <a:cubicBezTo>
                    <a:pt x="618897" y="2328405"/>
                    <a:pt x="1197431" y="2077667"/>
                    <a:pt x="1637753" y="1637752"/>
                  </a:cubicBezTo>
                  <a:cubicBezTo>
                    <a:pt x="2077667" y="1197838"/>
                    <a:pt x="2328406" y="618897"/>
                    <a:pt x="2349606" y="0"/>
                  </a:cubicBezTo>
                  <a:lnTo>
                    <a:pt x="2023034" y="0"/>
                  </a:lnTo>
                  <a:close/>
                </a:path>
              </a:pathLst>
            </a:custGeom>
            <a:solidFill>
              <a:srgbClr val="A2DB19"/>
            </a:solidFill>
            <a:ln w="40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Freeform: Shape 19">
              <a:extLst>
                <a:ext uri="{FF2B5EF4-FFF2-40B4-BE49-F238E27FC236}">
                  <a16:creationId xmlns:a16="http://schemas.microsoft.com/office/drawing/2014/main" id="{DB9049C7-74E2-8148-571F-CF96D6090960}"/>
                </a:ext>
              </a:extLst>
            </p:cNvPr>
            <p:cNvSpPr/>
            <p:nvPr/>
          </p:nvSpPr>
          <p:spPr>
            <a:xfrm>
              <a:off x="5754339" y="4645386"/>
              <a:ext cx="2349605" cy="2349606"/>
            </a:xfrm>
            <a:custGeom>
              <a:avLst/>
              <a:gdLst>
                <a:gd name="connsiteX0" fmla="*/ 2349198 w 2349605"/>
                <a:gd name="connsiteY0" fmla="*/ 2023034 h 2349606"/>
                <a:gd name="connsiteX1" fmla="*/ 942207 w 2349605"/>
                <a:gd name="connsiteY1" fmla="*/ 1406991 h 2349606"/>
                <a:gd name="connsiteX2" fmla="*/ 326164 w 2349605"/>
                <a:gd name="connsiteY2" fmla="*/ 0 h 2349606"/>
                <a:gd name="connsiteX3" fmla="*/ 0 w 2349605"/>
                <a:gd name="connsiteY3" fmla="*/ 0 h 2349606"/>
                <a:gd name="connsiteX4" fmla="*/ 711854 w 2349605"/>
                <a:gd name="connsiteY4" fmla="*/ 1637752 h 2349606"/>
                <a:gd name="connsiteX5" fmla="*/ 2349606 w 2349605"/>
                <a:gd name="connsiteY5" fmla="*/ 2349606 h 2349606"/>
                <a:gd name="connsiteX6" fmla="*/ 2349606 w 2349605"/>
                <a:gd name="connsiteY6" fmla="*/ 2023034 h 23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9605" h="2349606">
                  <a:moveTo>
                    <a:pt x="2349198" y="2023034"/>
                  </a:moveTo>
                  <a:cubicBezTo>
                    <a:pt x="1817550" y="2002241"/>
                    <a:pt x="1320558" y="1785342"/>
                    <a:pt x="942207" y="1406991"/>
                  </a:cubicBezTo>
                  <a:cubicBezTo>
                    <a:pt x="563856" y="1028641"/>
                    <a:pt x="347365" y="531648"/>
                    <a:pt x="326164" y="0"/>
                  </a:cubicBezTo>
                  <a:lnTo>
                    <a:pt x="0" y="0"/>
                  </a:lnTo>
                  <a:cubicBezTo>
                    <a:pt x="21201" y="618897"/>
                    <a:pt x="271940" y="1197431"/>
                    <a:pt x="711854" y="1637752"/>
                  </a:cubicBezTo>
                  <a:cubicBezTo>
                    <a:pt x="1151768" y="2077667"/>
                    <a:pt x="1730709" y="2328405"/>
                    <a:pt x="2349606" y="2349606"/>
                  </a:cubicBezTo>
                  <a:lnTo>
                    <a:pt x="2349606" y="2023034"/>
                  </a:lnTo>
                  <a:close/>
                </a:path>
              </a:pathLst>
            </a:custGeom>
            <a:solidFill>
              <a:srgbClr val="00C684"/>
            </a:solidFill>
            <a:ln w="40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4" name="Group 33">
            <a:extLst>
              <a:ext uri="{FF2B5EF4-FFF2-40B4-BE49-F238E27FC236}">
                <a16:creationId xmlns:a16="http://schemas.microsoft.com/office/drawing/2014/main" id="{3FCDF65E-5AE7-79C3-BC02-7EE483D7E17F}"/>
              </a:ext>
            </a:extLst>
          </p:cNvPr>
          <p:cNvGrpSpPr/>
          <p:nvPr/>
        </p:nvGrpSpPr>
        <p:grpSpPr>
          <a:xfrm>
            <a:off x="2353533" y="2975055"/>
            <a:ext cx="4704479" cy="1215680"/>
            <a:chOff x="1431551" y="2470837"/>
            <a:chExt cx="5449407" cy="1408175"/>
          </a:xfrm>
        </p:grpSpPr>
        <p:grpSp>
          <p:nvGrpSpPr>
            <p:cNvPr id="35" name="Group 34">
              <a:extLst>
                <a:ext uri="{FF2B5EF4-FFF2-40B4-BE49-F238E27FC236}">
                  <a16:creationId xmlns:a16="http://schemas.microsoft.com/office/drawing/2014/main" id="{1076DA6B-A0EB-4B23-A6E8-AC46C61E6289}"/>
                </a:ext>
              </a:extLst>
            </p:cNvPr>
            <p:cNvGrpSpPr/>
            <p:nvPr/>
          </p:nvGrpSpPr>
          <p:grpSpPr>
            <a:xfrm>
              <a:off x="1431551" y="2470837"/>
              <a:ext cx="3840480" cy="1408175"/>
              <a:chOff x="1181334" y="2470837"/>
              <a:chExt cx="3840480" cy="1408175"/>
            </a:xfrm>
          </p:grpSpPr>
          <p:sp>
            <p:nvSpPr>
              <p:cNvPr id="39" name="Google Shape;163;gc5eddc4d19_0_53">
                <a:extLst>
                  <a:ext uri="{FF2B5EF4-FFF2-40B4-BE49-F238E27FC236}">
                    <a16:creationId xmlns:a16="http://schemas.microsoft.com/office/drawing/2014/main" id="{316313A7-4AA8-BE68-D80B-DB843337A5AF}"/>
                  </a:ext>
                </a:extLst>
              </p:cNvPr>
              <p:cNvSpPr/>
              <p:nvPr/>
            </p:nvSpPr>
            <p:spPr>
              <a:xfrm>
                <a:off x="1181334" y="2470837"/>
                <a:ext cx="3840480" cy="1408175"/>
              </a:xfrm>
              <a:prstGeom prst="roundRect">
                <a:avLst>
                  <a:gd name="adj" fmla="val 16667"/>
                </a:avLst>
              </a:prstGeom>
              <a:noFill/>
              <a:ln w="28575" cap="flat" cmpd="sng">
                <a:solidFill>
                  <a:srgbClr val="FF7E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40" name="Google Shape;168;gc5eddc4d19_0_53">
                <a:extLst>
                  <a:ext uri="{FF2B5EF4-FFF2-40B4-BE49-F238E27FC236}">
                    <a16:creationId xmlns:a16="http://schemas.microsoft.com/office/drawing/2014/main" id="{B09DF0A8-C829-29F8-AB8C-344578470FA0}"/>
                  </a:ext>
                </a:extLst>
              </p:cNvPr>
              <p:cNvSpPr txBox="1"/>
              <p:nvPr/>
            </p:nvSpPr>
            <p:spPr>
              <a:xfrm>
                <a:off x="1496574" y="2941956"/>
                <a:ext cx="3210000" cy="499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a:ln>
                      <a:noFill/>
                    </a:ln>
                    <a:solidFill>
                      <a:prstClr val="black">
                        <a:lumMod val="75000"/>
                        <a:lumOff val="25000"/>
                      </a:prstClr>
                    </a:solidFill>
                    <a:effectLst/>
                    <a:uLnTx/>
                    <a:uFillTx/>
                    <a:latin typeface="Open Sans"/>
                    <a:ea typeface="Open Sans"/>
                    <a:cs typeface="Open Sans"/>
                    <a:sym typeface="Open Sans"/>
                  </a:rPr>
                  <a:t>Reproducibility</a:t>
                </a:r>
              </a:p>
            </p:txBody>
          </p:sp>
        </p:grpSp>
        <p:grpSp>
          <p:nvGrpSpPr>
            <p:cNvPr id="36" name="Graphic 2">
              <a:extLst>
                <a:ext uri="{FF2B5EF4-FFF2-40B4-BE49-F238E27FC236}">
                  <a16:creationId xmlns:a16="http://schemas.microsoft.com/office/drawing/2014/main" id="{395DE105-9271-566B-36E1-FC72BC8F8AFE}"/>
                </a:ext>
              </a:extLst>
            </p:cNvPr>
            <p:cNvGrpSpPr/>
            <p:nvPr/>
          </p:nvGrpSpPr>
          <p:grpSpPr>
            <a:xfrm>
              <a:off x="5356490" y="3179677"/>
              <a:ext cx="1524468" cy="312163"/>
              <a:chOff x="3978782" y="2186108"/>
              <a:chExt cx="2307864" cy="472578"/>
            </a:xfrm>
          </p:grpSpPr>
          <p:sp>
            <p:nvSpPr>
              <p:cNvPr id="37" name="Freeform: Shape 36">
                <a:extLst>
                  <a:ext uri="{FF2B5EF4-FFF2-40B4-BE49-F238E27FC236}">
                    <a16:creationId xmlns:a16="http://schemas.microsoft.com/office/drawing/2014/main" id="{D15ED6F0-A89A-67B6-8D49-0CDA2A8D53A6}"/>
                  </a:ext>
                </a:extLst>
              </p:cNvPr>
              <p:cNvSpPr/>
              <p:nvPr/>
            </p:nvSpPr>
            <p:spPr>
              <a:xfrm>
                <a:off x="3978782" y="2186108"/>
                <a:ext cx="2235448" cy="399551"/>
              </a:xfrm>
              <a:custGeom>
                <a:avLst/>
                <a:gdLst>
                  <a:gd name="connsiteX0" fmla="*/ 2218733 w 2235448"/>
                  <a:gd name="connsiteY0" fmla="*/ 399551 h 399551"/>
                  <a:gd name="connsiteX1" fmla="*/ 2207317 w 2235448"/>
                  <a:gd name="connsiteY1" fmla="*/ 394659 h 399551"/>
                  <a:gd name="connsiteX2" fmla="*/ 1845275 w 2235448"/>
                  <a:gd name="connsiteY2" fmla="*/ 32616 h 399551"/>
                  <a:gd name="connsiteX3" fmla="*/ 16308 w 2235448"/>
                  <a:gd name="connsiteY3" fmla="*/ 32616 h 399551"/>
                  <a:gd name="connsiteX4" fmla="*/ 0 w 2235448"/>
                  <a:gd name="connsiteY4" fmla="*/ 16308 h 399551"/>
                  <a:gd name="connsiteX5" fmla="*/ 16308 w 2235448"/>
                  <a:gd name="connsiteY5" fmla="*/ 0 h 399551"/>
                  <a:gd name="connsiteX6" fmla="*/ 1852205 w 2235448"/>
                  <a:gd name="connsiteY6" fmla="*/ 0 h 399551"/>
                  <a:gd name="connsiteX7" fmla="*/ 1863621 w 2235448"/>
                  <a:gd name="connsiteY7" fmla="*/ 4892 h 399551"/>
                  <a:gd name="connsiteX8" fmla="*/ 2230556 w 2235448"/>
                  <a:gd name="connsiteY8" fmla="*/ 371827 h 399551"/>
                  <a:gd name="connsiteX9" fmla="*/ 2230556 w 2235448"/>
                  <a:gd name="connsiteY9" fmla="*/ 395067 h 399551"/>
                  <a:gd name="connsiteX10" fmla="*/ 2218733 w 2235448"/>
                  <a:gd name="connsiteY10" fmla="*/ 399551 h 39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5448" h="399551">
                    <a:moveTo>
                      <a:pt x="2218733" y="399551"/>
                    </a:moveTo>
                    <a:cubicBezTo>
                      <a:pt x="2214656" y="399551"/>
                      <a:pt x="2210578" y="397920"/>
                      <a:pt x="2207317" y="394659"/>
                    </a:cubicBezTo>
                    <a:lnTo>
                      <a:pt x="1845275" y="32616"/>
                    </a:lnTo>
                    <a:lnTo>
                      <a:pt x="16308" y="32616"/>
                    </a:lnTo>
                    <a:cubicBezTo>
                      <a:pt x="7339" y="32616"/>
                      <a:pt x="0" y="25278"/>
                      <a:pt x="0" y="16308"/>
                    </a:cubicBezTo>
                    <a:cubicBezTo>
                      <a:pt x="0" y="7339"/>
                      <a:pt x="7339" y="0"/>
                      <a:pt x="16308" y="0"/>
                    </a:cubicBezTo>
                    <a:lnTo>
                      <a:pt x="1852205" y="0"/>
                    </a:lnTo>
                    <a:cubicBezTo>
                      <a:pt x="1856690" y="0"/>
                      <a:pt x="1860767" y="1631"/>
                      <a:pt x="1863621" y="4892"/>
                    </a:cubicBezTo>
                    <a:lnTo>
                      <a:pt x="2230556" y="371827"/>
                    </a:lnTo>
                    <a:cubicBezTo>
                      <a:pt x="2237079" y="378351"/>
                      <a:pt x="2237079" y="388543"/>
                      <a:pt x="2230556" y="395067"/>
                    </a:cubicBezTo>
                    <a:cubicBezTo>
                      <a:pt x="2227294" y="397920"/>
                      <a:pt x="2222810" y="399551"/>
                      <a:pt x="2218733" y="399551"/>
                    </a:cubicBezTo>
                    <a:close/>
                  </a:path>
                </a:pathLst>
              </a:custGeom>
              <a:solidFill>
                <a:schemeClr val="tx1">
                  <a:lumMod val="75000"/>
                  <a:lumOff val="25000"/>
                </a:schemeClr>
              </a:solidFill>
              <a:ln w="81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Freeform: Shape 37">
                <a:extLst>
                  <a:ext uri="{FF2B5EF4-FFF2-40B4-BE49-F238E27FC236}">
                    <a16:creationId xmlns:a16="http://schemas.microsoft.com/office/drawing/2014/main" id="{86FC5191-994E-E99C-7DCC-30D069755E6B}"/>
                  </a:ext>
                </a:extLst>
              </p:cNvPr>
              <p:cNvSpPr/>
              <p:nvPr/>
            </p:nvSpPr>
            <p:spPr>
              <a:xfrm rot="-855182">
                <a:off x="6124067" y="2496106"/>
                <a:ext cx="146771" cy="146771"/>
              </a:xfrm>
              <a:custGeom>
                <a:avLst/>
                <a:gdLst>
                  <a:gd name="connsiteX0" fmla="*/ 146771 w 146771"/>
                  <a:gd name="connsiteY0" fmla="*/ 73386 h 146771"/>
                  <a:gd name="connsiteX1" fmla="*/ 73386 w 146771"/>
                  <a:gd name="connsiteY1" fmla="*/ 146771 h 146771"/>
                  <a:gd name="connsiteX2" fmla="*/ 0 w 146771"/>
                  <a:gd name="connsiteY2" fmla="*/ 73386 h 146771"/>
                  <a:gd name="connsiteX3" fmla="*/ 73386 w 146771"/>
                  <a:gd name="connsiteY3" fmla="*/ 0 h 146771"/>
                  <a:gd name="connsiteX4" fmla="*/ 146771 w 146771"/>
                  <a:gd name="connsiteY4" fmla="*/ 73386 h 14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71" h="146771">
                    <a:moveTo>
                      <a:pt x="146771" y="73386"/>
                    </a:moveTo>
                    <a:cubicBezTo>
                      <a:pt x="146771" y="113915"/>
                      <a:pt x="113915" y="146771"/>
                      <a:pt x="73386" y="146771"/>
                    </a:cubicBezTo>
                    <a:cubicBezTo>
                      <a:pt x="32856" y="146771"/>
                      <a:pt x="0" y="113915"/>
                      <a:pt x="0" y="73386"/>
                    </a:cubicBezTo>
                    <a:cubicBezTo>
                      <a:pt x="0" y="32856"/>
                      <a:pt x="32856" y="0"/>
                      <a:pt x="73386" y="0"/>
                    </a:cubicBezTo>
                    <a:cubicBezTo>
                      <a:pt x="113915" y="0"/>
                      <a:pt x="146771" y="32856"/>
                      <a:pt x="146771" y="73386"/>
                    </a:cubicBezTo>
                    <a:close/>
                  </a:path>
                </a:pathLst>
              </a:custGeom>
              <a:solidFill>
                <a:srgbClr val="303338"/>
              </a:solidFill>
              <a:ln w="40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41" name="Group 40">
            <a:extLst>
              <a:ext uri="{FF2B5EF4-FFF2-40B4-BE49-F238E27FC236}">
                <a16:creationId xmlns:a16="http://schemas.microsoft.com/office/drawing/2014/main" id="{B8AE1B49-BEF4-A8D1-6761-F2CA5AC71275}"/>
              </a:ext>
            </a:extLst>
          </p:cNvPr>
          <p:cNvGrpSpPr/>
          <p:nvPr/>
        </p:nvGrpSpPr>
        <p:grpSpPr>
          <a:xfrm>
            <a:off x="9226309" y="2995351"/>
            <a:ext cx="4679184" cy="1215680"/>
            <a:chOff x="9392593" y="2494349"/>
            <a:chExt cx="5420107" cy="1408176"/>
          </a:xfrm>
        </p:grpSpPr>
        <p:grpSp>
          <p:nvGrpSpPr>
            <p:cNvPr id="42" name="Graphic 2">
              <a:extLst>
                <a:ext uri="{FF2B5EF4-FFF2-40B4-BE49-F238E27FC236}">
                  <a16:creationId xmlns:a16="http://schemas.microsoft.com/office/drawing/2014/main" id="{A2F0DC44-2EFD-C515-8007-FFCE6B33E419}"/>
                </a:ext>
              </a:extLst>
            </p:cNvPr>
            <p:cNvGrpSpPr/>
            <p:nvPr/>
          </p:nvGrpSpPr>
          <p:grpSpPr>
            <a:xfrm>
              <a:off x="9392593" y="3179407"/>
              <a:ext cx="1525713" cy="313152"/>
              <a:chOff x="10088964" y="2185700"/>
              <a:chExt cx="2309749" cy="474075"/>
            </a:xfrm>
          </p:grpSpPr>
          <p:sp>
            <p:nvSpPr>
              <p:cNvPr id="46" name="Freeform: Shape 45">
                <a:extLst>
                  <a:ext uri="{FF2B5EF4-FFF2-40B4-BE49-F238E27FC236}">
                    <a16:creationId xmlns:a16="http://schemas.microsoft.com/office/drawing/2014/main" id="{2C3065E4-1B08-D610-114C-06ADE88A7DB4}"/>
                  </a:ext>
                </a:extLst>
              </p:cNvPr>
              <p:cNvSpPr/>
              <p:nvPr/>
            </p:nvSpPr>
            <p:spPr>
              <a:xfrm>
                <a:off x="10163265" y="2185700"/>
                <a:ext cx="2235448" cy="399958"/>
              </a:xfrm>
              <a:custGeom>
                <a:avLst/>
                <a:gdLst>
                  <a:gd name="connsiteX0" fmla="*/ 16308 w 2235448"/>
                  <a:gd name="connsiteY0" fmla="*/ 399959 h 399958"/>
                  <a:gd name="connsiteX1" fmla="*/ 4892 w 2235448"/>
                  <a:gd name="connsiteY1" fmla="*/ 395067 h 399958"/>
                  <a:gd name="connsiteX2" fmla="*/ 4892 w 2235448"/>
                  <a:gd name="connsiteY2" fmla="*/ 371827 h 399958"/>
                  <a:gd name="connsiteX3" fmla="*/ 371827 w 2235448"/>
                  <a:gd name="connsiteY3" fmla="*/ 4892 h 399958"/>
                  <a:gd name="connsiteX4" fmla="*/ 383243 w 2235448"/>
                  <a:gd name="connsiteY4" fmla="*/ 0 h 399958"/>
                  <a:gd name="connsiteX5" fmla="*/ 2219140 w 2235448"/>
                  <a:gd name="connsiteY5" fmla="*/ 0 h 399958"/>
                  <a:gd name="connsiteX6" fmla="*/ 2235448 w 2235448"/>
                  <a:gd name="connsiteY6" fmla="*/ 16308 h 399958"/>
                  <a:gd name="connsiteX7" fmla="*/ 2219140 w 2235448"/>
                  <a:gd name="connsiteY7" fmla="*/ 32616 h 399958"/>
                  <a:gd name="connsiteX8" fmla="*/ 390174 w 2235448"/>
                  <a:gd name="connsiteY8" fmla="*/ 32616 h 399958"/>
                  <a:gd name="connsiteX9" fmla="*/ 28131 w 2235448"/>
                  <a:gd name="connsiteY9" fmla="*/ 394659 h 399958"/>
                  <a:gd name="connsiteX10" fmla="*/ 16308 w 2235448"/>
                  <a:gd name="connsiteY10" fmla="*/ 399959 h 39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5448" h="399958">
                    <a:moveTo>
                      <a:pt x="16308" y="399959"/>
                    </a:moveTo>
                    <a:cubicBezTo>
                      <a:pt x="12231" y="399959"/>
                      <a:pt x="8154" y="398328"/>
                      <a:pt x="4892" y="395067"/>
                    </a:cubicBezTo>
                    <a:cubicBezTo>
                      <a:pt x="-1631" y="388543"/>
                      <a:pt x="-1631" y="378351"/>
                      <a:pt x="4892" y="371827"/>
                    </a:cubicBezTo>
                    <a:lnTo>
                      <a:pt x="371827" y="4892"/>
                    </a:lnTo>
                    <a:cubicBezTo>
                      <a:pt x="375089" y="1631"/>
                      <a:pt x="379166" y="0"/>
                      <a:pt x="383243" y="0"/>
                    </a:cubicBezTo>
                    <a:lnTo>
                      <a:pt x="2219140" y="0"/>
                    </a:lnTo>
                    <a:cubicBezTo>
                      <a:pt x="2228109" y="0"/>
                      <a:pt x="2235448" y="7339"/>
                      <a:pt x="2235448" y="16308"/>
                    </a:cubicBezTo>
                    <a:cubicBezTo>
                      <a:pt x="2235448" y="25278"/>
                      <a:pt x="2228109" y="32616"/>
                      <a:pt x="2219140" y="32616"/>
                    </a:cubicBezTo>
                    <a:lnTo>
                      <a:pt x="390174" y="32616"/>
                    </a:lnTo>
                    <a:lnTo>
                      <a:pt x="28131" y="394659"/>
                    </a:lnTo>
                    <a:cubicBezTo>
                      <a:pt x="24462" y="398328"/>
                      <a:pt x="20385" y="399959"/>
                      <a:pt x="16308" y="399959"/>
                    </a:cubicBezTo>
                    <a:close/>
                  </a:path>
                </a:pathLst>
              </a:custGeom>
              <a:solidFill>
                <a:schemeClr val="tx1">
                  <a:lumMod val="75000"/>
                  <a:lumOff val="25000"/>
                </a:schemeClr>
              </a:solidFill>
              <a:ln w="81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Freeform: Shape 46">
                <a:extLst>
                  <a:ext uri="{FF2B5EF4-FFF2-40B4-BE49-F238E27FC236}">
                    <a16:creationId xmlns:a16="http://schemas.microsoft.com/office/drawing/2014/main" id="{8FE4A7E3-F076-B608-5E6A-2889F6AE0490}"/>
                  </a:ext>
                </a:extLst>
              </p:cNvPr>
              <p:cNvSpPr/>
              <p:nvPr/>
            </p:nvSpPr>
            <p:spPr>
              <a:xfrm rot="-4448754">
                <a:off x="10106221" y="2495738"/>
                <a:ext cx="146779" cy="146779"/>
              </a:xfrm>
              <a:custGeom>
                <a:avLst/>
                <a:gdLst>
                  <a:gd name="connsiteX0" fmla="*/ 146780 w 146779"/>
                  <a:gd name="connsiteY0" fmla="*/ 73390 h 146779"/>
                  <a:gd name="connsiteX1" fmla="*/ 73390 w 146779"/>
                  <a:gd name="connsiteY1" fmla="*/ 146780 h 146779"/>
                  <a:gd name="connsiteX2" fmla="*/ 0 w 146779"/>
                  <a:gd name="connsiteY2" fmla="*/ 73390 h 146779"/>
                  <a:gd name="connsiteX3" fmla="*/ 73390 w 146779"/>
                  <a:gd name="connsiteY3" fmla="*/ 0 h 146779"/>
                  <a:gd name="connsiteX4" fmla="*/ 146780 w 146779"/>
                  <a:gd name="connsiteY4" fmla="*/ 73390 h 146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79" h="146779">
                    <a:moveTo>
                      <a:pt x="146780" y="73390"/>
                    </a:moveTo>
                    <a:cubicBezTo>
                      <a:pt x="146780" y="113922"/>
                      <a:pt x="113922" y="146780"/>
                      <a:pt x="73390" y="146780"/>
                    </a:cubicBezTo>
                    <a:cubicBezTo>
                      <a:pt x="32857" y="146780"/>
                      <a:pt x="0" y="113922"/>
                      <a:pt x="0" y="73390"/>
                    </a:cubicBezTo>
                    <a:cubicBezTo>
                      <a:pt x="0" y="32858"/>
                      <a:pt x="32857" y="0"/>
                      <a:pt x="73390" y="0"/>
                    </a:cubicBezTo>
                    <a:cubicBezTo>
                      <a:pt x="113922" y="0"/>
                      <a:pt x="146780" y="32858"/>
                      <a:pt x="146780" y="73390"/>
                    </a:cubicBezTo>
                    <a:close/>
                  </a:path>
                </a:pathLst>
              </a:custGeom>
              <a:solidFill>
                <a:srgbClr val="303338"/>
              </a:solidFill>
              <a:ln w="40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3" name="Group 42">
              <a:extLst>
                <a:ext uri="{FF2B5EF4-FFF2-40B4-BE49-F238E27FC236}">
                  <a16:creationId xmlns:a16="http://schemas.microsoft.com/office/drawing/2014/main" id="{21459C78-7061-3612-7C36-CB38EB3316A0}"/>
                </a:ext>
              </a:extLst>
            </p:cNvPr>
            <p:cNvGrpSpPr/>
            <p:nvPr/>
          </p:nvGrpSpPr>
          <p:grpSpPr>
            <a:xfrm>
              <a:off x="10972220" y="2494349"/>
              <a:ext cx="3840480" cy="1408176"/>
              <a:chOff x="2051303" y="2492674"/>
              <a:chExt cx="3840480" cy="1408176"/>
            </a:xfrm>
          </p:grpSpPr>
          <p:sp>
            <p:nvSpPr>
              <p:cNvPr id="44" name="Google Shape;163;gc5eddc4d19_0_53">
                <a:extLst>
                  <a:ext uri="{FF2B5EF4-FFF2-40B4-BE49-F238E27FC236}">
                    <a16:creationId xmlns:a16="http://schemas.microsoft.com/office/drawing/2014/main" id="{ABF4EADC-684A-69D7-3CDE-BDFE1B328EF1}"/>
                  </a:ext>
                </a:extLst>
              </p:cNvPr>
              <p:cNvSpPr/>
              <p:nvPr/>
            </p:nvSpPr>
            <p:spPr>
              <a:xfrm>
                <a:off x="2051303" y="2492674"/>
                <a:ext cx="3840480" cy="1408176"/>
              </a:xfrm>
              <a:prstGeom prst="roundRect">
                <a:avLst>
                  <a:gd name="adj" fmla="val 16667"/>
                </a:avLst>
              </a:prstGeom>
              <a:noFill/>
              <a:ln w="28575" cap="flat" cmpd="sng">
                <a:solidFill>
                  <a:srgbClr val="FFBB1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45" name="Google Shape;168;gc5eddc4d19_0_53">
                <a:extLst>
                  <a:ext uri="{FF2B5EF4-FFF2-40B4-BE49-F238E27FC236}">
                    <a16:creationId xmlns:a16="http://schemas.microsoft.com/office/drawing/2014/main" id="{363968C2-0B02-5F9D-65A8-E6CCA5EE29B4}"/>
                  </a:ext>
                </a:extLst>
              </p:cNvPr>
              <p:cNvSpPr txBox="1"/>
              <p:nvPr/>
            </p:nvSpPr>
            <p:spPr>
              <a:xfrm>
                <a:off x="2390761" y="2940283"/>
                <a:ext cx="3210000" cy="499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a:ln>
                      <a:noFill/>
                    </a:ln>
                    <a:solidFill>
                      <a:prstClr val="black">
                        <a:lumMod val="75000"/>
                        <a:lumOff val="25000"/>
                      </a:prstClr>
                    </a:solidFill>
                    <a:effectLst/>
                    <a:uLnTx/>
                    <a:uFillTx/>
                    <a:latin typeface="Open Sans"/>
                    <a:ea typeface="Open Sans"/>
                    <a:cs typeface="Open Sans"/>
                    <a:sym typeface="Open Sans"/>
                  </a:rPr>
                  <a:t>Collaboration</a:t>
                </a:r>
              </a:p>
            </p:txBody>
          </p:sp>
        </p:grpSp>
      </p:grpSp>
      <p:grpSp>
        <p:nvGrpSpPr>
          <p:cNvPr id="48" name="Group 47">
            <a:extLst>
              <a:ext uri="{FF2B5EF4-FFF2-40B4-BE49-F238E27FC236}">
                <a16:creationId xmlns:a16="http://schemas.microsoft.com/office/drawing/2014/main" id="{4805DF68-01C9-9E30-22CE-B8A324AF28CB}"/>
              </a:ext>
            </a:extLst>
          </p:cNvPr>
          <p:cNvGrpSpPr/>
          <p:nvPr/>
        </p:nvGrpSpPr>
        <p:grpSpPr>
          <a:xfrm>
            <a:off x="2342768" y="5688995"/>
            <a:ext cx="4715235" cy="1218967"/>
            <a:chOff x="1419082" y="5614516"/>
            <a:chExt cx="5461866" cy="1411984"/>
          </a:xfrm>
        </p:grpSpPr>
        <p:grpSp>
          <p:nvGrpSpPr>
            <p:cNvPr id="49" name="Graphic 2">
              <a:extLst>
                <a:ext uri="{FF2B5EF4-FFF2-40B4-BE49-F238E27FC236}">
                  <a16:creationId xmlns:a16="http://schemas.microsoft.com/office/drawing/2014/main" id="{10DCDB25-B77F-CC1C-14BF-3572F3A392D5}"/>
                </a:ext>
              </a:extLst>
            </p:cNvPr>
            <p:cNvGrpSpPr/>
            <p:nvPr/>
          </p:nvGrpSpPr>
          <p:grpSpPr>
            <a:xfrm>
              <a:off x="5356490" y="6001228"/>
              <a:ext cx="1524458" cy="312154"/>
              <a:chOff x="3978782" y="6457603"/>
              <a:chExt cx="2307849" cy="472564"/>
            </a:xfrm>
          </p:grpSpPr>
          <p:sp>
            <p:nvSpPr>
              <p:cNvPr id="53" name="Freeform: Shape 52">
                <a:extLst>
                  <a:ext uri="{FF2B5EF4-FFF2-40B4-BE49-F238E27FC236}">
                    <a16:creationId xmlns:a16="http://schemas.microsoft.com/office/drawing/2014/main" id="{9062BA17-7424-9EEC-7324-0F7849B91C03}"/>
                  </a:ext>
                </a:extLst>
              </p:cNvPr>
              <p:cNvSpPr/>
              <p:nvPr/>
            </p:nvSpPr>
            <p:spPr>
              <a:xfrm>
                <a:off x="3978782" y="6530616"/>
                <a:ext cx="2235448" cy="399551"/>
              </a:xfrm>
              <a:custGeom>
                <a:avLst/>
                <a:gdLst>
                  <a:gd name="connsiteX0" fmla="*/ 1851798 w 2235448"/>
                  <a:gd name="connsiteY0" fmla="*/ 399551 h 399551"/>
                  <a:gd name="connsiteX1" fmla="*/ 16308 w 2235448"/>
                  <a:gd name="connsiteY1" fmla="*/ 399551 h 399551"/>
                  <a:gd name="connsiteX2" fmla="*/ 0 w 2235448"/>
                  <a:gd name="connsiteY2" fmla="*/ 383243 h 399551"/>
                  <a:gd name="connsiteX3" fmla="*/ 16308 w 2235448"/>
                  <a:gd name="connsiteY3" fmla="*/ 366935 h 399551"/>
                  <a:gd name="connsiteX4" fmla="*/ 1845275 w 2235448"/>
                  <a:gd name="connsiteY4" fmla="*/ 366935 h 399551"/>
                  <a:gd name="connsiteX5" fmla="*/ 2207317 w 2235448"/>
                  <a:gd name="connsiteY5" fmla="*/ 4892 h 399551"/>
                  <a:gd name="connsiteX6" fmla="*/ 2230556 w 2235448"/>
                  <a:gd name="connsiteY6" fmla="*/ 4892 h 399551"/>
                  <a:gd name="connsiteX7" fmla="*/ 2230556 w 2235448"/>
                  <a:gd name="connsiteY7" fmla="*/ 28132 h 399551"/>
                  <a:gd name="connsiteX8" fmla="*/ 1863621 w 2235448"/>
                  <a:gd name="connsiteY8" fmla="*/ 395067 h 399551"/>
                  <a:gd name="connsiteX9" fmla="*/ 1851798 w 2235448"/>
                  <a:gd name="connsiteY9" fmla="*/ 399551 h 39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5448" h="399551">
                    <a:moveTo>
                      <a:pt x="1851798" y="399551"/>
                    </a:moveTo>
                    <a:lnTo>
                      <a:pt x="16308" y="399551"/>
                    </a:lnTo>
                    <a:cubicBezTo>
                      <a:pt x="7339" y="399551"/>
                      <a:pt x="0" y="392213"/>
                      <a:pt x="0" y="383243"/>
                    </a:cubicBezTo>
                    <a:cubicBezTo>
                      <a:pt x="0" y="374273"/>
                      <a:pt x="7339" y="366935"/>
                      <a:pt x="16308" y="366935"/>
                    </a:cubicBezTo>
                    <a:lnTo>
                      <a:pt x="1845275" y="366935"/>
                    </a:lnTo>
                    <a:lnTo>
                      <a:pt x="2207317" y="4892"/>
                    </a:lnTo>
                    <a:cubicBezTo>
                      <a:pt x="2213840" y="-1631"/>
                      <a:pt x="2224033" y="-1631"/>
                      <a:pt x="2230556" y="4892"/>
                    </a:cubicBezTo>
                    <a:cubicBezTo>
                      <a:pt x="2237079" y="11416"/>
                      <a:pt x="2237079" y="21608"/>
                      <a:pt x="2230556" y="28132"/>
                    </a:cubicBezTo>
                    <a:lnTo>
                      <a:pt x="1863621" y="395067"/>
                    </a:lnTo>
                    <a:cubicBezTo>
                      <a:pt x="1860359" y="397920"/>
                      <a:pt x="1856282" y="399551"/>
                      <a:pt x="1851798" y="399551"/>
                    </a:cubicBezTo>
                    <a:close/>
                  </a:path>
                </a:pathLst>
              </a:custGeom>
              <a:solidFill>
                <a:schemeClr val="tx1">
                  <a:lumMod val="75000"/>
                  <a:lumOff val="25000"/>
                </a:schemeClr>
              </a:solidFill>
              <a:ln w="81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Freeform: Shape 53">
                <a:extLst>
                  <a:ext uri="{FF2B5EF4-FFF2-40B4-BE49-F238E27FC236}">
                    <a16:creationId xmlns:a16="http://schemas.microsoft.com/office/drawing/2014/main" id="{DC73872F-9E8F-EB25-5E24-BF20775D00CE}"/>
                  </a:ext>
                </a:extLst>
              </p:cNvPr>
              <p:cNvSpPr/>
              <p:nvPr/>
            </p:nvSpPr>
            <p:spPr>
              <a:xfrm rot="-4548404">
                <a:off x="6124100" y="6473357"/>
                <a:ext cx="146777" cy="146777"/>
              </a:xfrm>
              <a:custGeom>
                <a:avLst/>
                <a:gdLst>
                  <a:gd name="connsiteX0" fmla="*/ 146778 w 146777"/>
                  <a:gd name="connsiteY0" fmla="*/ 73389 h 146777"/>
                  <a:gd name="connsiteX1" fmla="*/ 73389 w 146777"/>
                  <a:gd name="connsiteY1" fmla="*/ 146778 h 146777"/>
                  <a:gd name="connsiteX2" fmla="*/ 0 w 146777"/>
                  <a:gd name="connsiteY2" fmla="*/ 73389 h 146777"/>
                  <a:gd name="connsiteX3" fmla="*/ 73389 w 146777"/>
                  <a:gd name="connsiteY3" fmla="*/ 0 h 146777"/>
                  <a:gd name="connsiteX4" fmla="*/ 146778 w 146777"/>
                  <a:gd name="connsiteY4" fmla="*/ 73389 h 14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77" h="146777">
                    <a:moveTo>
                      <a:pt x="146778" y="73389"/>
                    </a:moveTo>
                    <a:cubicBezTo>
                      <a:pt x="146778" y="113921"/>
                      <a:pt x="113920" y="146778"/>
                      <a:pt x="73389" y="146778"/>
                    </a:cubicBezTo>
                    <a:cubicBezTo>
                      <a:pt x="32857" y="146778"/>
                      <a:pt x="0" y="113921"/>
                      <a:pt x="0" y="73389"/>
                    </a:cubicBezTo>
                    <a:cubicBezTo>
                      <a:pt x="0" y="32857"/>
                      <a:pt x="32857" y="0"/>
                      <a:pt x="73389" y="0"/>
                    </a:cubicBezTo>
                    <a:cubicBezTo>
                      <a:pt x="113920" y="0"/>
                      <a:pt x="146778" y="32857"/>
                      <a:pt x="146778" y="73389"/>
                    </a:cubicBezTo>
                    <a:close/>
                  </a:path>
                </a:pathLst>
              </a:custGeom>
              <a:solidFill>
                <a:srgbClr val="303338"/>
              </a:solidFill>
              <a:ln w="8151" cap="flat">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0" name="Group 49">
              <a:extLst>
                <a:ext uri="{FF2B5EF4-FFF2-40B4-BE49-F238E27FC236}">
                  <a16:creationId xmlns:a16="http://schemas.microsoft.com/office/drawing/2014/main" id="{B50496D5-5291-CADC-5E32-DF743555752F}"/>
                </a:ext>
              </a:extLst>
            </p:cNvPr>
            <p:cNvGrpSpPr/>
            <p:nvPr/>
          </p:nvGrpSpPr>
          <p:grpSpPr>
            <a:xfrm>
              <a:off x="1419082" y="5614516"/>
              <a:ext cx="3840480" cy="1411984"/>
              <a:chOff x="1159898" y="2485836"/>
              <a:chExt cx="3840480" cy="1411984"/>
            </a:xfrm>
          </p:grpSpPr>
          <p:sp>
            <p:nvSpPr>
              <p:cNvPr id="51" name="Google Shape;163;gc5eddc4d19_0_53">
                <a:extLst>
                  <a:ext uri="{FF2B5EF4-FFF2-40B4-BE49-F238E27FC236}">
                    <a16:creationId xmlns:a16="http://schemas.microsoft.com/office/drawing/2014/main" id="{41498C98-7685-0CB5-860E-4430BC4C9D4B}"/>
                  </a:ext>
                </a:extLst>
              </p:cNvPr>
              <p:cNvSpPr/>
              <p:nvPr/>
            </p:nvSpPr>
            <p:spPr>
              <a:xfrm>
                <a:off x="1159898" y="2485836"/>
                <a:ext cx="3840480" cy="1411984"/>
              </a:xfrm>
              <a:prstGeom prst="roundRect">
                <a:avLst>
                  <a:gd name="adj" fmla="val 16667"/>
                </a:avLst>
              </a:prstGeom>
              <a:noFill/>
              <a:ln w="28575" cap="flat" cmpd="sng">
                <a:solidFill>
                  <a:srgbClr val="00C68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2" name="Google Shape;168;gc5eddc4d19_0_53">
                <a:extLst>
                  <a:ext uri="{FF2B5EF4-FFF2-40B4-BE49-F238E27FC236}">
                    <a16:creationId xmlns:a16="http://schemas.microsoft.com/office/drawing/2014/main" id="{8BE2D8B3-FAD2-CC8C-0C6C-05FEBF8B2B8B}"/>
                  </a:ext>
                </a:extLst>
              </p:cNvPr>
              <p:cNvSpPr txBox="1"/>
              <p:nvPr/>
            </p:nvSpPr>
            <p:spPr>
              <a:xfrm>
                <a:off x="1340675" y="2781638"/>
                <a:ext cx="3504785" cy="89123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a:ln>
                      <a:noFill/>
                    </a:ln>
                    <a:solidFill>
                      <a:prstClr val="black">
                        <a:lumMod val="75000"/>
                        <a:lumOff val="25000"/>
                      </a:prstClr>
                    </a:solidFill>
                    <a:effectLst/>
                    <a:uLnTx/>
                    <a:uFillTx/>
                    <a:latin typeface="Open Sans"/>
                    <a:ea typeface="Open Sans"/>
                    <a:cs typeface="Open Sans"/>
                    <a:sym typeface="Open Sans"/>
                  </a:rPr>
                  <a:t>Maintenance and troubleshooting</a:t>
                </a:r>
              </a:p>
            </p:txBody>
          </p:sp>
        </p:grpSp>
      </p:grpSp>
      <p:grpSp>
        <p:nvGrpSpPr>
          <p:cNvPr id="55" name="Group 54">
            <a:extLst>
              <a:ext uri="{FF2B5EF4-FFF2-40B4-BE49-F238E27FC236}">
                <a16:creationId xmlns:a16="http://schemas.microsoft.com/office/drawing/2014/main" id="{9581AC1B-B2B2-CB71-E352-73EB6B80B954}"/>
              </a:ext>
            </a:extLst>
          </p:cNvPr>
          <p:cNvGrpSpPr/>
          <p:nvPr/>
        </p:nvGrpSpPr>
        <p:grpSpPr>
          <a:xfrm>
            <a:off x="9226348" y="5683814"/>
            <a:ext cx="4686885" cy="1215680"/>
            <a:chOff x="9392638" y="5608515"/>
            <a:chExt cx="5429027" cy="1408176"/>
          </a:xfrm>
        </p:grpSpPr>
        <p:grpSp>
          <p:nvGrpSpPr>
            <p:cNvPr id="56" name="Graphic 2">
              <a:extLst>
                <a:ext uri="{FF2B5EF4-FFF2-40B4-BE49-F238E27FC236}">
                  <a16:creationId xmlns:a16="http://schemas.microsoft.com/office/drawing/2014/main" id="{5C923692-89A7-1031-1766-569076585F96}"/>
                </a:ext>
              </a:extLst>
            </p:cNvPr>
            <p:cNvGrpSpPr/>
            <p:nvPr/>
          </p:nvGrpSpPr>
          <p:grpSpPr>
            <a:xfrm>
              <a:off x="9392638" y="6000284"/>
              <a:ext cx="1525668" cy="313098"/>
              <a:chOff x="10089032" y="6456174"/>
              <a:chExt cx="2309680" cy="473993"/>
            </a:xfrm>
          </p:grpSpPr>
          <p:sp>
            <p:nvSpPr>
              <p:cNvPr id="60" name="Freeform: Shape 59">
                <a:extLst>
                  <a:ext uri="{FF2B5EF4-FFF2-40B4-BE49-F238E27FC236}">
                    <a16:creationId xmlns:a16="http://schemas.microsoft.com/office/drawing/2014/main" id="{42437B69-01DB-B6D9-81CD-CC3EA5B8FEB1}"/>
                  </a:ext>
                </a:extLst>
              </p:cNvPr>
              <p:cNvSpPr/>
              <p:nvPr/>
            </p:nvSpPr>
            <p:spPr>
              <a:xfrm>
                <a:off x="10163265" y="6530208"/>
                <a:ext cx="2235448" cy="399958"/>
              </a:xfrm>
              <a:custGeom>
                <a:avLst/>
                <a:gdLst>
                  <a:gd name="connsiteX0" fmla="*/ 2219140 w 2235448"/>
                  <a:gd name="connsiteY0" fmla="*/ 399959 h 399958"/>
                  <a:gd name="connsiteX1" fmla="*/ 383243 w 2235448"/>
                  <a:gd name="connsiteY1" fmla="*/ 399959 h 399958"/>
                  <a:gd name="connsiteX2" fmla="*/ 371827 w 2235448"/>
                  <a:gd name="connsiteY2" fmla="*/ 395066 h 399958"/>
                  <a:gd name="connsiteX3" fmla="*/ 4892 w 2235448"/>
                  <a:gd name="connsiteY3" fmla="*/ 28131 h 399958"/>
                  <a:gd name="connsiteX4" fmla="*/ 4892 w 2235448"/>
                  <a:gd name="connsiteY4" fmla="*/ 4892 h 399958"/>
                  <a:gd name="connsiteX5" fmla="*/ 28131 w 2235448"/>
                  <a:gd name="connsiteY5" fmla="*/ 4892 h 399958"/>
                  <a:gd name="connsiteX6" fmla="*/ 390174 w 2235448"/>
                  <a:gd name="connsiteY6" fmla="*/ 366935 h 399958"/>
                  <a:gd name="connsiteX7" fmla="*/ 2219140 w 2235448"/>
                  <a:gd name="connsiteY7" fmla="*/ 366935 h 399958"/>
                  <a:gd name="connsiteX8" fmla="*/ 2235448 w 2235448"/>
                  <a:gd name="connsiteY8" fmla="*/ 383243 h 399958"/>
                  <a:gd name="connsiteX9" fmla="*/ 2219140 w 2235448"/>
                  <a:gd name="connsiteY9" fmla="*/ 399959 h 39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5448" h="399958">
                    <a:moveTo>
                      <a:pt x="2219140" y="399959"/>
                    </a:moveTo>
                    <a:lnTo>
                      <a:pt x="383243" y="399959"/>
                    </a:lnTo>
                    <a:cubicBezTo>
                      <a:pt x="378758" y="399959"/>
                      <a:pt x="374681" y="398328"/>
                      <a:pt x="371827" y="395066"/>
                    </a:cubicBezTo>
                    <a:lnTo>
                      <a:pt x="4892" y="28131"/>
                    </a:lnTo>
                    <a:cubicBezTo>
                      <a:pt x="-1631" y="21608"/>
                      <a:pt x="-1631" y="11416"/>
                      <a:pt x="4892" y="4892"/>
                    </a:cubicBezTo>
                    <a:cubicBezTo>
                      <a:pt x="11416" y="-1631"/>
                      <a:pt x="21608" y="-1631"/>
                      <a:pt x="28131" y="4892"/>
                    </a:cubicBezTo>
                    <a:lnTo>
                      <a:pt x="390174" y="366935"/>
                    </a:lnTo>
                    <a:lnTo>
                      <a:pt x="2219140" y="366935"/>
                    </a:lnTo>
                    <a:cubicBezTo>
                      <a:pt x="2228109" y="366935"/>
                      <a:pt x="2235448" y="374273"/>
                      <a:pt x="2235448" y="383243"/>
                    </a:cubicBezTo>
                    <a:cubicBezTo>
                      <a:pt x="2235448" y="392620"/>
                      <a:pt x="2228109" y="399959"/>
                      <a:pt x="2219140" y="399959"/>
                    </a:cubicBezTo>
                    <a:close/>
                  </a:path>
                </a:pathLst>
              </a:custGeom>
              <a:solidFill>
                <a:schemeClr val="tx1">
                  <a:lumMod val="75000"/>
                  <a:lumOff val="25000"/>
                </a:schemeClr>
              </a:solidFill>
              <a:ln w="81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Freeform: Shape 60">
                <a:extLst>
                  <a:ext uri="{FF2B5EF4-FFF2-40B4-BE49-F238E27FC236}">
                    <a16:creationId xmlns:a16="http://schemas.microsoft.com/office/drawing/2014/main" id="{1B5E4E28-4024-2AE4-72D9-F9E595A68160}"/>
                  </a:ext>
                </a:extLst>
              </p:cNvPr>
              <p:cNvSpPr/>
              <p:nvPr/>
            </p:nvSpPr>
            <p:spPr>
              <a:xfrm rot="-946996">
                <a:off x="10106227" y="6473368"/>
                <a:ext cx="146774" cy="146774"/>
              </a:xfrm>
              <a:custGeom>
                <a:avLst/>
                <a:gdLst>
                  <a:gd name="connsiteX0" fmla="*/ 146774 w 146774"/>
                  <a:gd name="connsiteY0" fmla="*/ 73387 h 146774"/>
                  <a:gd name="connsiteX1" fmla="*/ 73387 w 146774"/>
                  <a:gd name="connsiteY1" fmla="*/ 146774 h 146774"/>
                  <a:gd name="connsiteX2" fmla="*/ 0 w 146774"/>
                  <a:gd name="connsiteY2" fmla="*/ 73387 h 146774"/>
                  <a:gd name="connsiteX3" fmla="*/ 73387 w 146774"/>
                  <a:gd name="connsiteY3" fmla="*/ 0 h 146774"/>
                  <a:gd name="connsiteX4" fmla="*/ 146774 w 146774"/>
                  <a:gd name="connsiteY4" fmla="*/ 73387 h 14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74" h="146774">
                    <a:moveTo>
                      <a:pt x="146774" y="73387"/>
                    </a:moveTo>
                    <a:cubicBezTo>
                      <a:pt x="146774" y="113918"/>
                      <a:pt x="113918" y="146774"/>
                      <a:pt x="73387" y="146774"/>
                    </a:cubicBezTo>
                    <a:cubicBezTo>
                      <a:pt x="32856" y="146774"/>
                      <a:pt x="0" y="113918"/>
                      <a:pt x="0" y="73387"/>
                    </a:cubicBezTo>
                    <a:cubicBezTo>
                      <a:pt x="0" y="32856"/>
                      <a:pt x="32856" y="0"/>
                      <a:pt x="73387" y="0"/>
                    </a:cubicBezTo>
                    <a:cubicBezTo>
                      <a:pt x="113918" y="0"/>
                      <a:pt x="146774" y="32856"/>
                      <a:pt x="146774" y="73387"/>
                    </a:cubicBezTo>
                    <a:close/>
                  </a:path>
                </a:pathLst>
              </a:custGeom>
              <a:solidFill>
                <a:srgbClr val="303338"/>
              </a:solidFill>
              <a:ln w="40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7" name="Group 56">
              <a:extLst>
                <a:ext uri="{FF2B5EF4-FFF2-40B4-BE49-F238E27FC236}">
                  <a16:creationId xmlns:a16="http://schemas.microsoft.com/office/drawing/2014/main" id="{1B8893F5-09DD-65FF-399C-28137BB831F3}"/>
                </a:ext>
              </a:extLst>
            </p:cNvPr>
            <p:cNvGrpSpPr/>
            <p:nvPr/>
          </p:nvGrpSpPr>
          <p:grpSpPr>
            <a:xfrm>
              <a:off x="10918306" y="5608515"/>
              <a:ext cx="3903359" cy="1408176"/>
              <a:chOff x="1988422" y="2478160"/>
              <a:chExt cx="3903359" cy="1408176"/>
            </a:xfrm>
          </p:grpSpPr>
          <p:sp>
            <p:nvSpPr>
              <p:cNvPr id="58" name="Google Shape;163;gc5eddc4d19_0_53">
                <a:extLst>
                  <a:ext uri="{FF2B5EF4-FFF2-40B4-BE49-F238E27FC236}">
                    <a16:creationId xmlns:a16="http://schemas.microsoft.com/office/drawing/2014/main" id="{441FDF74-2B60-409D-5D9C-D69575A1319D}"/>
                  </a:ext>
                </a:extLst>
              </p:cNvPr>
              <p:cNvSpPr/>
              <p:nvPr/>
            </p:nvSpPr>
            <p:spPr>
              <a:xfrm>
                <a:off x="2051301" y="2478160"/>
                <a:ext cx="3840480" cy="1408176"/>
              </a:xfrm>
              <a:prstGeom prst="roundRect">
                <a:avLst>
                  <a:gd name="adj" fmla="val 16667"/>
                </a:avLst>
              </a:prstGeom>
              <a:noFill/>
              <a:ln w="28575" cap="flat" cmpd="sng">
                <a:solidFill>
                  <a:srgbClr val="A2DB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9" name="Google Shape;168;gc5eddc4d19_0_53">
                <a:extLst>
                  <a:ext uri="{FF2B5EF4-FFF2-40B4-BE49-F238E27FC236}">
                    <a16:creationId xmlns:a16="http://schemas.microsoft.com/office/drawing/2014/main" id="{44A59915-6943-885E-74A0-B9BEEAC17E6E}"/>
                  </a:ext>
                </a:extLst>
              </p:cNvPr>
              <p:cNvSpPr txBox="1"/>
              <p:nvPr/>
            </p:nvSpPr>
            <p:spPr>
              <a:xfrm>
                <a:off x="1988422" y="2779962"/>
                <a:ext cx="3840479" cy="891231"/>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a:ln>
                      <a:noFill/>
                    </a:ln>
                    <a:solidFill>
                      <a:prstClr val="black">
                        <a:lumMod val="75000"/>
                        <a:lumOff val="25000"/>
                      </a:prstClr>
                    </a:solidFill>
                    <a:effectLst/>
                    <a:uLnTx/>
                    <a:uFillTx/>
                    <a:latin typeface="Open Sans"/>
                    <a:ea typeface="Open Sans"/>
                    <a:cs typeface="Open Sans"/>
                    <a:sym typeface="Open Sans"/>
                  </a:rPr>
                  <a:t>Compliance and auditing</a:t>
                </a:r>
              </a:p>
            </p:txBody>
          </p:sp>
        </p:grpSp>
      </p:grpSp>
      <p:sp>
        <p:nvSpPr>
          <p:cNvPr id="63" name="TextBox 62">
            <a:extLst>
              <a:ext uri="{FF2B5EF4-FFF2-40B4-BE49-F238E27FC236}">
                <a16:creationId xmlns:a16="http://schemas.microsoft.com/office/drawing/2014/main" id="{3A8F016C-F88D-9217-BEF5-4D9A381247A5}"/>
              </a:ext>
            </a:extLst>
          </p:cNvPr>
          <p:cNvSpPr txBox="1"/>
          <p:nvPr/>
        </p:nvSpPr>
        <p:spPr>
          <a:xfrm>
            <a:off x="7458177" y="4744174"/>
            <a:ext cx="1339646" cy="457176"/>
          </a:xfrm>
          <a:prstGeom prst="rect">
            <a:avLst/>
          </a:prstGeom>
          <a:noFill/>
        </p:spPr>
        <p:txBody>
          <a:bodyPr wrap="square" rtlCol="0">
            <a:spAutoFit/>
          </a:bodyPr>
          <a:lstStyle/>
          <a:p>
            <a:pPr>
              <a:lnSpc>
                <a:spcPct val="115000"/>
              </a:lnSpc>
            </a:pPr>
            <a:r>
              <a:rPr lang="en-US" sz="2200">
                <a:solidFill>
                  <a:srgbClr val="404040"/>
                </a:solidFill>
                <a:latin typeface="Open Sans" panose="020B0606030504020204" pitchFamily="34" charset="0"/>
              </a:rPr>
              <a:t>Benefits</a:t>
            </a:r>
          </a:p>
        </p:txBody>
      </p:sp>
    </p:spTree>
    <p:extLst>
      <p:ext uri="{BB962C8B-B14F-4D97-AF65-F5344CB8AC3E}">
        <p14:creationId xmlns:p14="http://schemas.microsoft.com/office/powerpoint/2010/main" val="3749009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normAutofit/>
          </a:bodyPr>
          <a:lstStyle/>
          <a:p>
            <a:r>
              <a:rPr lang="en-US" dirty="0">
                <a:solidFill>
                  <a:srgbClr val="404040"/>
                </a:solidFill>
                <a:latin typeface="Open Sans Bold" pitchFamily="2" charset="0"/>
              </a:rPr>
              <a:t>MLOps</a:t>
            </a:r>
          </a:p>
        </p:txBody>
      </p:sp>
      <p:sp>
        <p:nvSpPr>
          <p:cNvPr id="4" name="Text Placeholder 3">
            <a:extLst>
              <a:ext uri="{FF2B5EF4-FFF2-40B4-BE49-F238E27FC236}">
                <a16:creationId xmlns:a16="http://schemas.microsoft.com/office/drawing/2014/main" id="{5ABB0AEA-B8E7-2FBA-0DB7-8015DC393867}"/>
              </a:ext>
            </a:extLst>
          </p:cNvPr>
          <p:cNvSpPr>
            <a:spLocks noGrp="1"/>
          </p:cNvSpPr>
          <p:nvPr>
            <p:ph type="body" idx="1"/>
          </p:nvPr>
        </p:nvSpPr>
        <p:spPr>
          <a:xfrm>
            <a:off x="8140357" y="3049204"/>
            <a:ext cx="7302844" cy="3434532"/>
          </a:xfrm>
        </p:spPr>
        <p:txBody>
          <a:bodyPr>
            <a:normAutofit/>
          </a:bodyPr>
          <a:lstStyle/>
          <a:p>
            <a:pPr marL="342900" indent="-342900">
              <a:lnSpc>
                <a:spcPct val="115000"/>
              </a:lnSpc>
              <a:buClr>
                <a:schemeClr val="tx1">
                  <a:lumMod val="75000"/>
                  <a:lumOff val="25000"/>
                </a:schemeClr>
              </a:buClr>
              <a:buFont typeface="Arial" panose="020B0604020202020204" pitchFamily="34" charset="0"/>
              <a:buChar char="•"/>
            </a:pPr>
            <a:r>
              <a:rPr lang="en-US" dirty="0">
                <a:latin typeface="Open Sans" pitchFamily="2" charset="0"/>
              </a:rPr>
              <a:t>Combines software engineering and data science principles and technologies</a:t>
            </a:r>
          </a:p>
          <a:p>
            <a:pPr>
              <a:lnSpc>
                <a:spcPct val="115000"/>
              </a:lnSpc>
              <a:buClr>
                <a:schemeClr val="tx1">
                  <a:lumMod val="75000"/>
                  <a:lumOff val="25000"/>
                </a:schemeClr>
              </a:buClr>
            </a:pPr>
            <a:endParaRPr lang="en-US" sz="1000" dirty="0">
              <a:latin typeface="Open Sans" pitchFamily="2" charset="0"/>
            </a:endParaRPr>
          </a:p>
          <a:p>
            <a:pPr marL="342900" indent="-342900">
              <a:lnSpc>
                <a:spcPct val="115000"/>
              </a:lnSpc>
              <a:buClr>
                <a:schemeClr val="tx1">
                  <a:lumMod val="75000"/>
                  <a:lumOff val="25000"/>
                </a:schemeClr>
              </a:buClr>
              <a:buFont typeface="Arial" panose="020B0604020202020204" pitchFamily="34" charset="0"/>
              <a:buChar char="•"/>
            </a:pPr>
            <a:r>
              <a:rPr lang="en-US" dirty="0">
                <a:latin typeface="Open Sans" pitchFamily="2" charset="0"/>
              </a:rPr>
              <a:t>Aims to optimize the process of developing and deploying ML models</a:t>
            </a:r>
          </a:p>
          <a:p>
            <a:pPr>
              <a:lnSpc>
                <a:spcPct val="115000"/>
              </a:lnSpc>
              <a:buClr>
                <a:schemeClr val="tx1">
                  <a:lumMod val="75000"/>
                  <a:lumOff val="25000"/>
                </a:schemeClr>
              </a:buClr>
            </a:pPr>
            <a:endParaRPr lang="en-US" sz="1000" dirty="0">
              <a:latin typeface="Open Sans" pitchFamily="2" charset="0"/>
            </a:endParaRPr>
          </a:p>
          <a:p>
            <a:pPr marL="342900" indent="-342900">
              <a:lnSpc>
                <a:spcPct val="115000"/>
              </a:lnSpc>
              <a:buClr>
                <a:schemeClr val="tx1">
                  <a:lumMod val="75000"/>
                  <a:lumOff val="25000"/>
                </a:schemeClr>
              </a:buClr>
              <a:buFont typeface="Arial" panose="020B0604020202020204" pitchFamily="34" charset="0"/>
              <a:buChar char="•"/>
            </a:pPr>
            <a:r>
              <a:rPr lang="en-US" dirty="0">
                <a:latin typeface="Open Sans" pitchFamily="2" charset="0"/>
              </a:rPr>
              <a:t>Ensures reliable, efficient, and sustainable implementation of ML models in</a:t>
            </a:r>
          </a:p>
          <a:p>
            <a:pPr>
              <a:lnSpc>
                <a:spcPct val="115000"/>
              </a:lnSpc>
              <a:buClr>
                <a:schemeClr val="tx1">
                  <a:lumMod val="75000"/>
                  <a:lumOff val="25000"/>
                </a:schemeClr>
              </a:buClr>
            </a:pPr>
            <a:r>
              <a:rPr lang="en-US" dirty="0">
                <a:latin typeface="Open Sans" pitchFamily="2" charset="0"/>
              </a:rPr>
              <a:t>     practical applications</a:t>
            </a:r>
          </a:p>
          <a:p>
            <a:pPr>
              <a:lnSpc>
                <a:spcPct val="115000"/>
              </a:lnSpc>
              <a:buClr>
                <a:schemeClr val="tx1">
                  <a:lumMod val="75000"/>
                  <a:lumOff val="25000"/>
                </a:schemeClr>
              </a:buClr>
            </a:pPr>
            <a:endParaRPr lang="en-US" sz="1000" dirty="0">
              <a:latin typeface="Open Sans" pitchFamily="2" charset="0"/>
            </a:endParaRP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a:xfrm>
            <a:off x="1279501" y="1419173"/>
            <a:ext cx="13696999" cy="903776"/>
          </a:xfrm>
        </p:spPr>
        <p:txBody>
          <a:bodyPr>
            <a:normAutofit/>
          </a:bodyPr>
          <a:lstStyle/>
          <a:p>
            <a:r>
              <a:rPr lang="en-US">
                <a:solidFill>
                  <a:srgbClr val="404040"/>
                </a:solidFill>
                <a:latin typeface="Open Sans" pitchFamily="2" charset="0"/>
              </a:rPr>
              <a:t>Set of practices and principles that combine Machine Learning (ML) and Operations(Ops)</a:t>
            </a:r>
          </a:p>
        </p:txBody>
      </p:sp>
      <p:pic>
        <p:nvPicPr>
          <p:cNvPr id="7" name="Picture 6" descr="A group of people working on a machine&#10;&#10;Description automatically generated">
            <a:extLst>
              <a:ext uri="{FF2B5EF4-FFF2-40B4-BE49-F238E27FC236}">
                <a16:creationId xmlns:a16="http://schemas.microsoft.com/office/drawing/2014/main" id="{76B1E0C3-0827-8682-9D07-C03BE718A5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800" y="2616200"/>
            <a:ext cx="3911600" cy="3911600"/>
          </a:xfrm>
          <a:prstGeom prst="roundRect">
            <a:avLst>
              <a:gd name="adj" fmla="val 4654"/>
            </a:avLst>
          </a:prstGeom>
        </p:spPr>
      </p:pic>
      <p:sp>
        <p:nvSpPr>
          <p:cNvPr id="6" name="Brandline_LVC">
            <a:extLst>
              <a:ext uri="{FF2B5EF4-FFF2-40B4-BE49-F238E27FC236}">
                <a16:creationId xmlns:a16="http://schemas.microsoft.com/office/drawing/2014/main" id="{F8B4DF55-5F3B-A477-F427-B482334C131D}"/>
              </a:ext>
            </a:extLst>
          </p:cNvPr>
          <p:cNvSpPr/>
          <p:nvPr/>
        </p:nvSpPr>
        <p:spPr>
          <a:xfrm>
            <a:off x="7366000" y="816324"/>
            <a:ext cx="15260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301176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DFC0C8-B642-72D8-20BE-1CD8D6AE0FDB}"/>
              </a:ext>
            </a:extLst>
          </p:cNvPr>
          <p:cNvSpPr>
            <a:spLocks noGrp="1"/>
          </p:cNvSpPr>
          <p:nvPr>
            <p:ph type="title"/>
          </p:nvPr>
        </p:nvSpPr>
        <p:spPr/>
        <p:txBody>
          <a:bodyPr/>
          <a:lstStyle/>
          <a:p>
            <a:r>
              <a:rPr lang="en-US">
                <a:solidFill>
                  <a:schemeClr val="tx1">
                    <a:lumMod val="75000"/>
                    <a:lumOff val="25000"/>
                  </a:schemeClr>
                </a:solidFill>
              </a:rPr>
              <a:t>Dependency Management</a:t>
            </a:r>
          </a:p>
        </p:txBody>
      </p:sp>
      <p:sp>
        <p:nvSpPr>
          <p:cNvPr id="10" name="TextBox 9">
            <a:extLst>
              <a:ext uri="{FF2B5EF4-FFF2-40B4-BE49-F238E27FC236}">
                <a16:creationId xmlns:a16="http://schemas.microsoft.com/office/drawing/2014/main" id="{14DD79F0-7635-18D8-8ACA-29A2AE433C0C}"/>
              </a:ext>
            </a:extLst>
          </p:cNvPr>
          <p:cNvSpPr txBox="1"/>
          <p:nvPr/>
        </p:nvSpPr>
        <p:spPr>
          <a:xfrm>
            <a:off x="1180123" y="7934295"/>
            <a:ext cx="13895754" cy="846514"/>
          </a:xfrm>
          <a:prstGeom prst="rect">
            <a:avLst/>
          </a:prstGeom>
          <a:noFill/>
        </p:spPr>
        <p:txBody>
          <a:bodyPr wrap="square" rtlCol="0">
            <a:spAutoFit/>
          </a:bodyPr>
          <a:lstStyle/>
          <a:p>
            <a:pPr algn="ctr">
              <a:lnSpc>
                <a:spcPct val="115000"/>
              </a:lnSpc>
            </a:pPr>
            <a:r>
              <a:rPr lang="en-IN" sz="2200" b="1" kern="0">
                <a:solidFill>
                  <a:srgbClr val="404040"/>
                </a:solidFill>
                <a:latin typeface="Open Sans" panose="020B0606030504020204" pitchFamily="34" charset="0"/>
                <a:cs typeface="Times New Roman" panose="02020603050405020304" pitchFamily="18" charset="0"/>
              </a:rPr>
              <a:t>Example: </a:t>
            </a:r>
            <a:r>
              <a:rPr lang="en-US" sz="2200" kern="0">
                <a:solidFill>
                  <a:srgbClr val="404040"/>
                </a:solidFill>
                <a:latin typeface="Open Sans" panose="020B0606030504020204" pitchFamily="34" charset="0"/>
                <a:cs typeface="Times New Roman" panose="02020603050405020304" pitchFamily="18" charset="0"/>
              </a:rPr>
              <a:t>A requirements.txt file enumerating all essential dependencies for running the machine learning model should be created.</a:t>
            </a:r>
            <a:r>
              <a:rPr lang="en-IN" sz="2200" kern="0">
                <a:solidFill>
                  <a:srgbClr val="404040"/>
                </a:solidFill>
                <a:latin typeface="Open Sans" panose="020B0606030504020204" pitchFamily="34" charset="0"/>
                <a:cs typeface="Times New Roman" panose="02020603050405020304" pitchFamily="18" charset="0"/>
              </a:rPr>
              <a:t> </a:t>
            </a:r>
            <a:endParaRPr lang="en-US" sz="2200">
              <a:solidFill>
                <a:srgbClr val="404040"/>
              </a:solidFill>
              <a:latin typeface="Open Sans" panose="020B0606030504020204" pitchFamily="34" charset="0"/>
            </a:endParaRPr>
          </a:p>
        </p:txBody>
      </p:sp>
      <p:sp>
        <p:nvSpPr>
          <p:cNvPr id="3" name="Brandline_LVC">
            <a:extLst>
              <a:ext uri="{FF2B5EF4-FFF2-40B4-BE49-F238E27FC236}">
                <a16:creationId xmlns:a16="http://schemas.microsoft.com/office/drawing/2014/main" id="{313EAE82-6951-8DF6-53C9-191C9CF1DADA}"/>
              </a:ext>
            </a:extLst>
          </p:cNvPr>
          <p:cNvSpPr/>
          <p:nvPr/>
        </p:nvSpPr>
        <p:spPr>
          <a:xfrm>
            <a:off x="5232400" y="816324"/>
            <a:ext cx="58004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48AEDAD-B4F4-D75E-FA22-A8F101CB7A5B}"/>
              </a:ext>
            </a:extLst>
          </p:cNvPr>
          <p:cNvSpPr txBox="1"/>
          <p:nvPr/>
        </p:nvSpPr>
        <p:spPr>
          <a:xfrm>
            <a:off x="3028655" y="1361358"/>
            <a:ext cx="10198691" cy="457176"/>
          </a:xfrm>
          <a:prstGeom prst="rect">
            <a:avLst/>
          </a:prstGeom>
          <a:noFill/>
        </p:spPr>
        <p:txBody>
          <a:bodyPr wrap="square">
            <a:spAutoFit/>
          </a:bodyPr>
          <a:lstStyle/>
          <a:p>
            <a:pPr algn="ctr">
              <a:lnSpc>
                <a:spcPct val="115000"/>
              </a:lnSpc>
            </a:pPr>
            <a:r>
              <a:rPr lang="en-US" sz="2200" kern="0">
                <a:solidFill>
                  <a:schemeClr val="tx1">
                    <a:lumMod val="75000"/>
                    <a:lumOff val="25000"/>
                  </a:schemeClr>
                </a:solidFill>
                <a:latin typeface="Open Sans" panose="020B0606030504020204" pitchFamily="34" charset="0"/>
                <a:ea typeface="Times New Roman" panose="02020603050405020304" pitchFamily="18" charset="0"/>
                <a:cs typeface="Times New Roman" panose="02020603050405020304" pitchFamily="18" charset="0"/>
              </a:rPr>
              <a:t>It e</a:t>
            </a:r>
            <a:r>
              <a:rPr lang="en-US" sz="2200" kern="0">
                <a:solidFill>
                  <a:schemeClr val="tx1">
                    <a:lumMod val="75000"/>
                    <a:lumOff val="25000"/>
                  </a:schemeClr>
                </a:solidFill>
                <a:effectLst/>
                <a:latin typeface="Open Sans" panose="020B0606030504020204" pitchFamily="34" charset="0"/>
                <a:ea typeface="Times New Roman" panose="02020603050405020304" pitchFamily="18" charset="0"/>
                <a:cs typeface="Times New Roman" panose="02020603050405020304" pitchFamily="18" charset="0"/>
              </a:rPr>
              <a:t>fficiently manages dependencies to ensure consistent model execution.</a:t>
            </a:r>
          </a:p>
        </p:txBody>
      </p:sp>
      <p:sp>
        <p:nvSpPr>
          <p:cNvPr id="15" name="Freeform: Shape 14">
            <a:extLst>
              <a:ext uri="{FF2B5EF4-FFF2-40B4-BE49-F238E27FC236}">
                <a16:creationId xmlns:a16="http://schemas.microsoft.com/office/drawing/2014/main" id="{1569CF68-CFAA-1119-4199-4DBD517E6EF6}"/>
              </a:ext>
            </a:extLst>
          </p:cNvPr>
          <p:cNvSpPr/>
          <p:nvPr/>
        </p:nvSpPr>
        <p:spPr>
          <a:xfrm>
            <a:off x="2104782" y="4024113"/>
            <a:ext cx="3053151" cy="2164346"/>
          </a:xfrm>
          <a:custGeom>
            <a:avLst/>
            <a:gdLst>
              <a:gd name="connsiteX0" fmla="*/ 3014324 w 3053151"/>
              <a:gd name="connsiteY0" fmla="*/ 626238 h 2164346"/>
              <a:gd name="connsiteX1" fmla="*/ 2975881 w 3053151"/>
              <a:gd name="connsiteY1" fmla="*/ 884191 h 2164346"/>
              <a:gd name="connsiteX2" fmla="*/ 2975881 w 3053151"/>
              <a:gd name="connsiteY2" fmla="*/ 1280156 h 2164346"/>
              <a:gd name="connsiteX3" fmla="*/ 2812497 w 3053151"/>
              <a:gd name="connsiteY3" fmla="*/ 1766461 h 2164346"/>
              <a:gd name="connsiteX4" fmla="*/ 2168576 w 3053151"/>
              <a:gd name="connsiteY4" fmla="*/ 2087461 h 2164346"/>
              <a:gd name="connsiteX5" fmla="*/ 884191 w 3053151"/>
              <a:gd name="connsiteY5" fmla="*/ 2087461 h 2164346"/>
              <a:gd name="connsiteX6" fmla="*/ 240269 w 3053151"/>
              <a:gd name="connsiteY6" fmla="*/ 1766461 h 2164346"/>
              <a:gd name="connsiteX7" fmla="*/ 76886 w 3053151"/>
              <a:gd name="connsiteY7" fmla="*/ 1280156 h 2164346"/>
              <a:gd name="connsiteX8" fmla="*/ 76886 w 3053151"/>
              <a:gd name="connsiteY8" fmla="*/ 884191 h 2164346"/>
              <a:gd name="connsiteX9" fmla="*/ 240269 w 3053151"/>
              <a:gd name="connsiteY9" fmla="*/ 397886 h 2164346"/>
              <a:gd name="connsiteX10" fmla="*/ 884191 w 3053151"/>
              <a:gd name="connsiteY10" fmla="*/ 76886 h 2164346"/>
              <a:gd name="connsiteX11" fmla="*/ 2168576 w 3053151"/>
              <a:gd name="connsiteY11" fmla="*/ 76886 h 2164346"/>
              <a:gd name="connsiteX12" fmla="*/ 2812497 w 3053151"/>
              <a:gd name="connsiteY12" fmla="*/ 397886 h 2164346"/>
              <a:gd name="connsiteX13" fmla="*/ 2906299 w 3053151"/>
              <a:gd name="connsiteY13" fmla="*/ 397886 h 2164346"/>
              <a:gd name="connsiteX14" fmla="*/ 2792892 w 3053151"/>
              <a:gd name="connsiteY14" fmla="*/ 259491 h 2164346"/>
              <a:gd name="connsiteX15" fmla="*/ 2168576 w 3053151"/>
              <a:gd name="connsiteY15" fmla="*/ 0 h 2164346"/>
              <a:gd name="connsiteX16" fmla="*/ 884191 w 3053151"/>
              <a:gd name="connsiteY16" fmla="*/ 0 h 2164346"/>
              <a:gd name="connsiteX17" fmla="*/ 259491 w 3053151"/>
              <a:gd name="connsiteY17" fmla="*/ 259491 h 2164346"/>
              <a:gd name="connsiteX18" fmla="*/ 146084 w 3053151"/>
              <a:gd name="connsiteY18" fmla="*/ 397886 h 2164346"/>
              <a:gd name="connsiteX19" fmla="*/ 0 w 3053151"/>
              <a:gd name="connsiteY19" fmla="*/ 884191 h 2164346"/>
              <a:gd name="connsiteX20" fmla="*/ 0 w 3053151"/>
              <a:gd name="connsiteY20" fmla="*/ 1280156 h 2164346"/>
              <a:gd name="connsiteX21" fmla="*/ 146468 w 3053151"/>
              <a:gd name="connsiteY21" fmla="*/ 1766461 h 2164346"/>
              <a:gd name="connsiteX22" fmla="*/ 259875 w 3053151"/>
              <a:gd name="connsiteY22" fmla="*/ 1904856 h 2164346"/>
              <a:gd name="connsiteX23" fmla="*/ 884576 w 3053151"/>
              <a:gd name="connsiteY23" fmla="*/ 2164347 h 2164346"/>
              <a:gd name="connsiteX24" fmla="*/ 2168960 w 3053151"/>
              <a:gd name="connsiteY24" fmla="*/ 2164347 h 2164346"/>
              <a:gd name="connsiteX25" fmla="*/ 2793276 w 3053151"/>
              <a:gd name="connsiteY25" fmla="*/ 1904856 h 2164346"/>
              <a:gd name="connsiteX26" fmla="*/ 2906683 w 3053151"/>
              <a:gd name="connsiteY26" fmla="*/ 1766461 h 2164346"/>
              <a:gd name="connsiteX27" fmla="*/ 3014708 w 3053151"/>
              <a:gd name="connsiteY27" fmla="*/ 1538493 h 2164346"/>
              <a:gd name="connsiteX28" fmla="*/ 3053151 w 3053151"/>
              <a:gd name="connsiteY28" fmla="*/ 1280156 h 2164346"/>
              <a:gd name="connsiteX29" fmla="*/ 3053151 w 3053151"/>
              <a:gd name="connsiteY29" fmla="*/ 884191 h 2164346"/>
              <a:gd name="connsiteX30" fmla="*/ 3014324 w 3053151"/>
              <a:gd name="connsiteY30" fmla="*/ 626238 h 216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53151" h="2164346">
                <a:moveTo>
                  <a:pt x="3014324" y="626238"/>
                </a:moveTo>
                <a:cubicBezTo>
                  <a:pt x="2988951" y="708891"/>
                  <a:pt x="2975881" y="795772"/>
                  <a:pt x="2975881" y="884191"/>
                </a:cubicBezTo>
                <a:lnTo>
                  <a:pt x="2975881" y="1280156"/>
                </a:lnTo>
                <a:cubicBezTo>
                  <a:pt x="2975881" y="1462760"/>
                  <a:pt x="2915141" y="1631141"/>
                  <a:pt x="2812497" y="1766461"/>
                </a:cubicBezTo>
                <a:cubicBezTo>
                  <a:pt x="2664876" y="1961367"/>
                  <a:pt x="2431142" y="2087461"/>
                  <a:pt x="2168576" y="2087461"/>
                </a:cubicBezTo>
                <a:lnTo>
                  <a:pt x="884191" y="2087461"/>
                </a:lnTo>
                <a:cubicBezTo>
                  <a:pt x="621625" y="2087461"/>
                  <a:pt x="387507" y="1961367"/>
                  <a:pt x="240269" y="1766461"/>
                </a:cubicBezTo>
                <a:cubicBezTo>
                  <a:pt x="138011" y="1631141"/>
                  <a:pt x="76886" y="1462760"/>
                  <a:pt x="76886" y="1280156"/>
                </a:cubicBezTo>
                <a:lnTo>
                  <a:pt x="76886" y="884191"/>
                </a:lnTo>
                <a:cubicBezTo>
                  <a:pt x="76886" y="701587"/>
                  <a:pt x="137626" y="533206"/>
                  <a:pt x="240269" y="397886"/>
                </a:cubicBezTo>
                <a:cubicBezTo>
                  <a:pt x="387891" y="202980"/>
                  <a:pt x="621625" y="76886"/>
                  <a:pt x="884191" y="76886"/>
                </a:cubicBezTo>
                <a:lnTo>
                  <a:pt x="2168576" y="76886"/>
                </a:lnTo>
                <a:cubicBezTo>
                  <a:pt x="2431526" y="76886"/>
                  <a:pt x="2665260" y="202980"/>
                  <a:pt x="2812497" y="397886"/>
                </a:cubicBezTo>
                <a:lnTo>
                  <a:pt x="2906299" y="397886"/>
                </a:lnTo>
                <a:cubicBezTo>
                  <a:pt x="2873622" y="348679"/>
                  <a:pt x="2835948" y="302547"/>
                  <a:pt x="2792892" y="259491"/>
                </a:cubicBezTo>
                <a:cubicBezTo>
                  <a:pt x="2625280" y="91879"/>
                  <a:pt x="2403463" y="0"/>
                  <a:pt x="2168576" y="0"/>
                </a:cubicBezTo>
                <a:lnTo>
                  <a:pt x="884191" y="0"/>
                </a:lnTo>
                <a:cubicBezTo>
                  <a:pt x="648920" y="0"/>
                  <a:pt x="427103" y="92263"/>
                  <a:pt x="259491" y="259491"/>
                </a:cubicBezTo>
                <a:cubicBezTo>
                  <a:pt x="216819" y="302163"/>
                  <a:pt x="178760" y="348679"/>
                  <a:pt x="146084" y="397886"/>
                </a:cubicBezTo>
                <a:cubicBezTo>
                  <a:pt x="51129" y="541279"/>
                  <a:pt x="0" y="709275"/>
                  <a:pt x="0" y="884191"/>
                </a:cubicBezTo>
                <a:lnTo>
                  <a:pt x="0" y="1280156"/>
                </a:lnTo>
                <a:cubicBezTo>
                  <a:pt x="0" y="1455456"/>
                  <a:pt x="51129" y="1623068"/>
                  <a:pt x="146468" y="1766461"/>
                </a:cubicBezTo>
                <a:cubicBezTo>
                  <a:pt x="179145" y="1815668"/>
                  <a:pt x="216819" y="1861800"/>
                  <a:pt x="259875" y="1904856"/>
                </a:cubicBezTo>
                <a:cubicBezTo>
                  <a:pt x="427487" y="2072468"/>
                  <a:pt x="649304" y="2164347"/>
                  <a:pt x="884576" y="2164347"/>
                </a:cubicBezTo>
                <a:lnTo>
                  <a:pt x="2168960" y="2164347"/>
                </a:lnTo>
                <a:cubicBezTo>
                  <a:pt x="2404232" y="2164347"/>
                  <a:pt x="2626048" y="2072083"/>
                  <a:pt x="2793276" y="1904856"/>
                </a:cubicBezTo>
                <a:cubicBezTo>
                  <a:pt x="2835948" y="1862184"/>
                  <a:pt x="2874006" y="1815668"/>
                  <a:pt x="2906683" y="1766461"/>
                </a:cubicBezTo>
                <a:cubicBezTo>
                  <a:pt x="2953584" y="1695725"/>
                  <a:pt x="2990105" y="1619224"/>
                  <a:pt x="3014708" y="1538493"/>
                </a:cubicBezTo>
                <a:cubicBezTo>
                  <a:pt x="3040081" y="1455840"/>
                  <a:pt x="3053151" y="1368959"/>
                  <a:pt x="3053151" y="1280156"/>
                </a:cubicBezTo>
                <a:lnTo>
                  <a:pt x="3053151" y="884191"/>
                </a:lnTo>
                <a:cubicBezTo>
                  <a:pt x="3052767" y="795388"/>
                  <a:pt x="3039696" y="708891"/>
                  <a:pt x="3014324" y="626238"/>
                </a:cubicBezTo>
                <a:close/>
              </a:path>
            </a:pathLst>
          </a:custGeom>
          <a:solidFill>
            <a:srgbClr val="006374"/>
          </a:solidFill>
          <a:ln w="3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Freeform: Shape 17">
            <a:extLst>
              <a:ext uri="{FF2B5EF4-FFF2-40B4-BE49-F238E27FC236}">
                <a16:creationId xmlns:a16="http://schemas.microsoft.com/office/drawing/2014/main" id="{96B2E0CB-C727-6085-D540-F2A5EBB56BFA}"/>
              </a:ext>
            </a:extLst>
          </p:cNvPr>
          <p:cNvSpPr/>
          <p:nvPr/>
        </p:nvSpPr>
        <p:spPr>
          <a:xfrm>
            <a:off x="5080662" y="4024497"/>
            <a:ext cx="3053535" cy="2163962"/>
          </a:xfrm>
          <a:custGeom>
            <a:avLst/>
            <a:gdLst>
              <a:gd name="connsiteX0" fmla="*/ 2793276 w 3053535"/>
              <a:gd name="connsiteY0" fmla="*/ 259491 h 2163962"/>
              <a:gd name="connsiteX1" fmla="*/ 2168576 w 3053535"/>
              <a:gd name="connsiteY1" fmla="*/ 0 h 2163962"/>
              <a:gd name="connsiteX2" fmla="*/ 884191 w 3053535"/>
              <a:gd name="connsiteY2" fmla="*/ 0 h 2163962"/>
              <a:gd name="connsiteX3" fmla="*/ 259876 w 3053535"/>
              <a:gd name="connsiteY3" fmla="*/ 259491 h 2163962"/>
              <a:gd name="connsiteX4" fmla="*/ 146468 w 3053535"/>
              <a:gd name="connsiteY4" fmla="*/ 397886 h 2163962"/>
              <a:gd name="connsiteX5" fmla="*/ 38443 w 3053535"/>
              <a:gd name="connsiteY5" fmla="*/ 625854 h 2163962"/>
              <a:gd name="connsiteX6" fmla="*/ 0 w 3053535"/>
              <a:gd name="connsiteY6" fmla="*/ 883807 h 2163962"/>
              <a:gd name="connsiteX7" fmla="*/ 0 w 3053535"/>
              <a:gd name="connsiteY7" fmla="*/ 1279771 h 2163962"/>
              <a:gd name="connsiteX8" fmla="*/ 38443 w 3053535"/>
              <a:gd name="connsiteY8" fmla="*/ 1538109 h 2163962"/>
              <a:gd name="connsiteX9" fmla="*/ 76886 w 3053535"/>
              <a:gd name="connsiteY9" fmla="*/ 1279771 h 2163962"/>
              <a:gd name="connsiteX10" fmla="*/ 76886 w 3053535"/>
              <a:gd name="connsiteY10" fmla="*/ 883807 h 2163962"/>
              <a:gd name="connsiteX11" fmla="*/ 240269 w 3053535"/>
              <a:gd name="connsiteY11" fmla="*/ 397502 h 2163962"/>
              <a:gd name="connsiteX12" fmla="*/ 884191 w 3053535"/>
              <a:gd name="connsiteY12" fmla="*/ 76502 h 2163962"/>
              <a:gd name="connsiteX13" fmla="*/ 2168576 w 3053535"/>
              <a:gd name="connsiteY13" fmla="*/ 76502 h 2163962"/>
              <a:gd name="connsiteX14" fmla="*/ 2812497 w 3053535"/>
              <a:gd name="connsiteY14" fmla="*/ 397502 h 2163962"/>
              <a:gd name="connsiteX15" fmla="*/ 2906299 w 3053535"/>
              <a:gd name="connsiteY15" fmla="*/ 397502 h 2163962"/>
              <a:gd name="connsiteX16" fmla="*/ 2793276 w 3053535"/>
              <a:gd name="connsiteY16" fmla="*/ 259491 h 2163962"/>
              <a:gd name="connsiteX17" fmla="*/ 3014709 w 3053535"/>
              <a:gd name="connsiteY17" fmla="*/ 625854 h 2163962"/>
              <a:gd name="connsiteX18" fmla="*/ 2976265 w 3053535"/>
              <a:gd name="connsiteY18" fmla="*/ 883807 h 2163962"/>
              <a:gd name="connsiteX19" fmla="*/ 2976265 w 3053535"/>
              <a:gd name="connsiteY19" fmla="*/ 1279771 h 2163962"/>
              <a:gd name="connsiteX20" fmla="*/ 2812882 w 3053535"/>
              <a:gd name="connsiteY20" fmla="*/ 1766076 h 2163962"/>
              <a:gd name="connsiteX21" fmla="*/ 2168960 w 3053535"/>
              <a:gd name="connsiteY21" fmla="*/ 2087076 h 2163962"/>
              <a:gd name="connsiteX22" fmla="*/ 884576 w 3053535"/>
              <a:gd name="connsiteY22" fmla="*/ 2087076 h 2163962"/>
              <a:gd name="connsiteX23" fmla="*/ 240654 w 3053535"/>
              <a:gd name="connsiteY23" fmla="*/ 1766076 h 2163962"/>
              <a:gd name="connsiteX24" fmla="*/ 146853 w 3053535"/>
              <a:gd name="connsiteY24" fmla="*/ 1766076 h 2163962"/>
              <a:gd name="connsiteX25" fmla="*/ 260260 w 3053535"/>
              <a:gd name="connsiteY25" fmla="*/ 1904472 h 2163962"/>
              <a:gd name="connsiteX26" fmla="*/ 884576 w 3053535"/>
              <a:gd name="connsiteY26" fmla="*/ 2163963 h 2163962"/>
              <a:gd name="connsiteX27" fmla="*/ 2168960 w 3053535"/>
              <a:gd name="connsiteY27" fmla="*/ 2163963 h 2163962"/>
              <a:gd name="connsiteX28" fmla="*/ 2793661 w 3053535"/>
              <a:gd name="connsiteY28" fmla="*/ 1904472 h 2163962"/>
              <a:gd name="connsiteX29" fmla="*/ 2907068 w 3053535"/>
              <a:gd name="connsiteY29" fmla="*/ 1766076 h 2163962"/>
              <a:gd name="connsiteX30" fmla="*/ 3015093 w 3053535"/>
              <a:gd name="connsiteY30" fmla="*/ 1538109 h 2163962"/>
              <a:gd name="connsiteX31" fmla="*/ 3053536 w 3053535"/>
              <a:gd name="connsiteY31" fmla="*/ 1279771 h 2163962"/>
              <a:gd name="connsiteX32" fmla="*/ 3053536 w 3053535"/>
              <a:gd name="connsiteY32" fmla="*/ 883807 h 2163962"/>
              <a:gd name="connsiteX33" fmla="*/ 3014709 w 3053535"/>
              <a:gd name="connsiteY33" fmla="*/ 625854 h 216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053535" h="2163962">
                <a:moveTo>
                  <a:pt x="2793276" y="259491"/>
                </a:moveTo>
                <a:cubicBezTo>
                  <a:pt x="2625664" y="91879"/>
                  <a:pt x="2403848" y="0"/>
                  <a:pt x="2168576" y="0"/>
                </a:cubicBezTo>
                <a:lnTo>
                  <a:pt x="884191" y="0"/>
                </a:lnTo>
                <a:cubicBezTo>
                  <a:pt x="648920" y="0"/>
                  <a:pt x="427103" y="92263"/>
                  <a:pt x="259876" y="259491"/>
                </a:cubicBezTo>
                <a:cubicBezTo>
                  <a:pt x="217204" y="302163"/>
                  <a:pt x="179145" y="348679"/>
                  <a:pt x="146468" y="397886"/>
                </a:cubicBezTo>
                <a:cubicBezTo>
                  <a:pt x="99568" y="468621"/>
                  <a:pt x="63047" y="545508"/>
                  <a:pt x="38443" y="625854"/>
                </a:cubicBezTo>
                <a:cubicBezTo>
                  <a:pt x="13071" y="708506"/>
                  <a:pt x="0" y="795388"/>
                  <a:pt x="0" y="883807"/>
                </a:cubicBezTo>
                <a:lnTo>
                  <a:pt x="0" y="1279771"/>
                </a:lnTo>
                <a:cubicBezTo>
                  <a:pt x="0" y="1368575"/>
                  <a:pt x="13071" y="1455456"/>
                  <a:pt x="38443" y="1538109"/>
                </a:cubicBezTo>
                <a:cubicBezTo>
                  <a:pt x="63816" y="1455456"/>
                  <a:pt x="76886" y="1368575"/>
                  <a:pt x="76886" y="1279771"/>
                </a:cubicBezTo>
                <a:lnTo>
                  <a:pt x="76886" y="883807"/>
                </a:lnTo>
                <a:cubicBezTo>
                  <a:pt x="76886" y="701202"/>
                  <a:pt x="137627" y="532821"/>
                  <a:pt x="240269" y="397502"/>
                </a:cubicBezTo>
                <a:cubicBezTo>
                  <a:pt x="387891" y="202595"/>
                  <a:pt x="621625" y="76502"/>
                  <a:pt x="884191" y="76502"/>
                </a:cubicBezTo>
                <a:lnTo>
                  <a:pt x="2168576" y="76502"/>
                </a:lnTo>
                <a:cubicBezTo>
                  <a:pt x="2431142" y="76502"/>
                  <a:pt x="2665261" y="202595"/>
                  <a:pt x="2812497" y="397502"/>
                </a:cubicBezTo>
                <a:lnTo>
                  <a:pt x="2906299" y="397502"/>
                </a:lnTo>
                <a:cubicBezTo>
                  <a:pt x="2874006" y="348679"/>
                  <a:pt x="2835948" y="302163"/>
                  <a:pt x="2793276" y="259491"/>
                </a:cubicBezTo>
                <a:close/>
                <a:moveTo>
                  <a:pt x="3014709" y="625854"/>
                </a:moveTo>
                <a:cubicBezTo>
                  <a:pt x="2989336" y="708506"/>
                  <a:pt x="2976265" y="795388"/>
                  <a:pt x="2976265" y="883807"/>
                </a:cubicBezTo>
                <a:lnTo>
                  <a:pt x="2976265" y="1279771"/>
                </a:lnTo>
                <a:cubicBezTo>
                  <a:pt x="2976265" y="1462376"/>
                  <a:pt x="2915525" y="1630757"/>
                  <a:pt x="2812882" y="1766076"/>
                </a:cubicBezTo>
                <a:cubicBezTo>
                  <a:pt x="2665261" y="1960983"/>
                  <a:pt x="2431526" y="2087076"/>
                  <a:pt x="2168960" y="2087076"/>
                </a:cubicBezTo>
                <a:lnTo>
                  <a:pt x="884576" y="2087076"/>
                </a:lnTo>
                <a:cubicBezTo>
                  <a:pt x="622010" y="2087076"/>
                  <a:pt x="387891" y="1960983"/>
                  <a:pt x="240654" y="1766076"/>
                </a:cubicBezTo>
                <a:lnTo>
                  <a:pt x="146853" y="1766076"/>
                </a:lnTo>
                <a:cubicBezTo>
                  <a:pt x="179529" y="1815283"/>
                  <a:pt x="217204" y="1861415"/>
                  <a:pt x="260260" y="1904472"/>
                </a:cubicBezTo>
                <a:cubicBezTo>
                  <a:pt x="427872" y="2072083"/>
                  <a:pt x="649688" y="2163963"/>
                  <a:pt x="884576" y="2163963"/>
                </a:cubicBezTo>
                <a:lnTo>
                  <a:pt x="2168960" y="2163963"/>
                </a:lnTo>
                <a:cubicBezTo>
                  <a:pt x="2404232" y="2163963"/>
                  <a:pt x="2626048" y="2071699"/>
                  <a:pt x="2793661" y="1904472"/>
                </a:cubicBezTo>
                <a:cubicBezTo>
                  <a:pt x="2836332" y="1861800"/>
                  <a:pt x="2874391" y="1815283"/>
                  <a:pt x="2907068" y="1766076"/>
                </a:cubicBezTo>
                <a:cubicBezTo>
                  <a:pt x="2953968" y="1695341"/>
                  <a:pt x="2990489" y="1618839"/>
                  <a:pt x="3015093" y="1538109"/>
                </a:cubicBezTo>
                <a:cubicBezTo>
                  <a:pt x="3040465" y="1455456"/>
                  <a:pt x="3053536" y="1368575"/>
                  <a:pt x="3053536" y="1279771"/>
                </a:cubicBezTo>
                <a:lnTo>
                  <a:pt x="3053536" y="883807"/>
                </a:lnTo>
                <a:cubicBezTo>
                  <a:pt x="3053152" y="795003"/>
                  <a:pt x="3039697" y="708506"/>
                  <a:pt x="3014709" y="625854"/>
                </a:cubicBezTo>
                <a:close/>
              </a:path>
            </a:pathLst>
          </a:custGeom>
          <a:solidFill>
            <a:srgbClr val="0093AC"/>
          </a:solidFill>
          <a:ln w="3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Freeform: Shape 20">
            <a:extLst>
              <a:ext uri="{FF2B5EF4-FFF2-40B4-BE49-F238E27FC236}">
                <a16:creationId xmlns:a16="http://schemas.microsoft.com/office/drawing/2014/main" id="{43AF7C32-8FC3-2C2D-CB1F-67FCA3A92157}"/>
              </a:ext>
            </a:extLst>
          </p:cNvPr>
          <p:cNvSpPr/>
          <p:nvPr/>
        </p:nvSpPr>
        <p:spPr>
          <a:xfrm>
            <a:off x="8056158" y="4024497"/>
            <a:ext cx="3054305" cy="2163962"/>
          </a:xfrm>
          <a:custGeom>
            <a:avLst/>
            <a:gdLst>
              <a:gd name="connsiteX0" fmla="*/ 2793661 w 3054305"/>
              <a:gd name="connsiteY0" fmla="*/ 259491 h 2163962"/>
              <a:gd name="connsiteX1" fmla="*/ 2168960 w 3054305"/>
              <a:gd name="connsiteY1" fmla="*/ 0 h 2163962"/>
              <a:gd name="connsiteX2" fmla="*/ 884576 w 3054305"/>
              <a:gd name="connsiteY2" fmla="*/ 0 h 2163962"/>
              <a:gd name="connsiteX3" fmla="*/ 259875 w 3054305"/>
              <a:gd name="connsiteY3" fmla="*/ 259491 h 2163962"/>
              <a:gd name="connsiteX4" fmla="*/ 146468 w 3054305"/>
              <a:gd name="connsiteY4" fmla="*/ 397886 h 2163962"/>
              <a:gd name="connsiteX5" fmla="*/ 38443 w 3054305"/>
              <a:gd name="connsiteY5" fmla="*/ 625854 h 2163962"/>
              <a:gd name="connsiteX6" fmla="*/ 0 w 3054305"/>
              <a:gd name="connsiteY6" fmla="*/ 883807 h 2163962"/>
              <a:gd name="connsiteX7" fmla="*/ 0 w 3054305"/>
              <a:gd name="connsiteY7" fmla="*/ 1279771 h 2163962"/>
              <a:gd name="connsiteX8" fmla="*/ 38443 w 3054305"/>
              <a:gd name="connsiteY8" fmla="*/ 1538109 h 2163962"/>
              <a:gd name="connsiteX9" fmla="*/ 76886 w 3054305"/>
              <a:gd name="connsiteY9" fmla="*/ 1279771 h 2163962"/>
              <a:gd name="connsiteX10" fmla="*/ 76886 w 3054305"/>
              <a:gd name="connsiteY10" fmla="*/ 883807 h 2163962"/>
              <a:gd name="connsiteX11" fmla="*/ 240269 w 3054305"/>
              <a:gd name="connsiteY11" fmla="*/ 397502 h 2163962"/>
              <a:gd name="connsiteX12" fmla="*/ 884191 w 3054305"/>
              <a:gd name="connsiteY12" fmla="*/ 76502 h 2163962"/>
              <a:gd name="connsiteX13" fmla="*/ 2168576 w 3054305"/>
              <a:gd name="connsiteY13" fmla="*/ 76502 h 2163962"/>
              <a:gd name="connsiteX14" fmla="*/ 2812497 w 3054305"/>
              <a:gd name="connsiteY14" fmla="*/ 397502 h 2163962"/>
              <a:gd name="connsiteX15" fmla="*/ 2906299 w 3054305"/>
              <a:gd name="connsiteY15" fmla="*/ 397502 h 2163962"/>
              <a:gd name="connsiteX16" fmla="*/ 2793661 w 3054305"/>
              <a:gd name="connsiteY16" fmla="*/ 259491 h 2163962"/>
              <a:gd name="connsiteX17" fmla="*/ 3015092 w 3054305"/>
              <a:gd name="connsiteY17" fmla="*/ 625854 h 2163962"/>
              <a:gd name="connsiteX18" fmla="*/ 2976649 w 3054305"/>
              <a:gd name="connsiteY18" fmla="*/ 883807 h 2163962"/>
              <a:gd name="connsiteX19" fmla="*/ 2976649 w 3054305"/>
              <a:gd name="connsiteY19" fmla="*/ 1279771 h 2163962"/>
              <a:gd name="connsiteX20" fmla="*/ 2813266 w 3054305"/>
              <a:gd name="connsiteY20" fmla="*/ 1766076 h 2163962"/>
              <a:gd name="connsiteX21" fmla="*/ 2169344 w 3054305"/>
              <a:gd name="connsiteY21" fmla="*/ 2087076 h 2163962"/>
              <a:gd name="connsiteX22" fmla="*/ 884961 w 3054305"/>
              <a:gd name="connsiteY22" fmla="*/ 2087076 h 2163962"/>
              <a:gd name="connsiteX23" fmla="*/ 241039 w 3054305"/>
              <a:gd name="connsiteY23" fmla="*/ 1766076 h 2163962"/>
              <a:gd name="connsiteX24" fmla="*/ 147237 w 3054305"/>
              <a:gd name="connsiteY24" fmla="*/ 1766076 h 2163962"/>
              <a:gd name="connsiteX25" fmla="*/ 260644 w 3054305"/>
              <a:gd name="connsiteY25" fmla="*/ 1904472 h 2163962"/>
              <a:gd name="connsiteX26" fmla="*/ 885345 w 3054305"/>
              <a:gd name="connsiteY26" fmla="*/ 2163963 h 2163962"/>
              <a:gd name="connsiteX27" fmla="*/ 2169729 w 3054305"/>
              <a:gd name="connsiteY27" fmla="*/ 2163963 h 2163962"/>
              <a:gd name="connsiteX28" fmla="*/ 2794429 w 3054305"/>
              <a:gd name="connsiteY28" fmla="*/ 1904472 h 2163962"/>
              <a:gd name="connsiteX29" fmla="*/ 2907837 w 3054305"/>
              <a:gd name="connsiteY29" fmla="*/ 1766076 h 2163962"/>
              <a:gd name="connsiteX30" fmla="*/ 3015862 w 3054305"/>
              <a:gd name="connsiteY30" fmla="*/ 1538109 h 2163962"/>
              <a:gd name="connsiteX31" fmla="*/ 3054305 w 3054305"/>
              <a:gd name="connsiteY31" fmla="*/ 1279771 h 2163962"/>
              <a:gd name="connsiteX32" fmla="*/ 3054305 w 3054305"/>
              <a:gd name="connsiteY32" fmla="*/ 883807 h 2163962"/>
              <a:gd name="connsiteX33" fmla="*/ 3015092 w 3054305"/>
              <a:gd name="connsiteY33" fmla="*/ 625854 h 216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054305" h="2163962">
                <a:moveTo>
                  <a:pt x="2793661" y="259491"/>
                </a:moveTo>
                <a:cubicBezTo>
                  <a:pt x="2626048" y="91879"/>
                  <a:pt x="2404232" y="0"/>
                  <a:pt x="2168960" y="0"/>
                </a:cubicBezTo>
                <a:lnTo>
                  <a:pt x="884576" y="0"/>
                </a:lnTo>
                <a:cubicBezTo>
                  <a:pt x="649304" y="0"/>
                  <a:pt x="427488" y="92263"/>
                  <a:pt x="259875" y="259491"/>
                </a:cubicBezTo>
                <a:cubicBezTo>
                  <a:pt x="217204" y="302163"/>
                  <a:pt x="179145" y="348679"/>
                  <a:pt x="146468" y="397886"/>
                </a:cubicBezTo>
                <a:cubicBezTo>
                  <a:pt x="99568" y="468621"/>
                  <a:pt x="63047" y="545508"/>
                  <a:pt x="38443" y="625854"/>
                </a:cubicBezTo>
                <a:cubicBezTo>
                  <a:pt x="13071" y="708506"/>
                  <a:pt x="0" y="795388"/>
                  <a:pt x="0" y="883807"/>
                </a:cubicBezTo>
                <a:lnTo>
                  <a:pt x="0" y="1279771"/>
                </a:lnTo>
                <a:cubicBezTo>
                  <a:pt x="0" y="1368575"/>
                  <a:pt x="13071" y="1455456"/>
                  <a:pt x="38443" y="1538109"/>
                </a:cubicBezTo>
                <a:cubicBezTo>
                  <a:pt x="63815" y="1455456"/>
                  <a:pt x="76886" y="1368575"/>
                  <a:pt x="76886" y="1279771"/>
                </a:cubicBezTo>
                <a:lnTo>
                  <a:pt x="76886" y="883807"/>
                </a:lnTo>
                <a:cubicBezTo>
                  <a:pt x="76886" y="701202"/>
                  <a:pt x="137627" y="532821"/>
                  <a:pt x="240269" y="397502"/>
                </a:cubicBezTo>
                <a:cubicBezTo>
                  <a:pt x="387891" y="202595"/>
                  <a:pt x="621625" y="76502"/>
                  <a:pt x="884191" y="76502"/>
                </a:cubicBezTo>
                <a:lnTo>
                  <a:pt x="2168576" y="76502"/>
                </a:lnTo>
                <a:cubicBezTo>
                  <a:pt x="2431527" y="76502"/>
                  <a:pt x="2665260" y="202595"/>
                  <a:pt x="2812497" y="397502"/>
                </a:cubicBezTo>
                <a:lnTo>
                  <a:pt x="2906299" y="397502"/>
                </a:lnTo>
                <a:cubicBezTo>
                  <a:pt x="2874391" y="348679"/>
                  <a:pt x="2836717" y="302163"/>
                  <a:pt x="2793661" y="259491"/>
                </a:cubicBezTo>
                <a:close/>
                <a:moveTo>
                  <a:pt x="3015092" y="625854"/>
                </a:moveTo>
                <a:cubicBezTo>
                  <a:pt x="2989721" y="708506"/>
                  <a:pt x="2976649" y="795388"/>
                  <a:pt x="2976649" y="883807"/>
                </a:cubicBezTo>
                <a:lnTo>
                  <a:pt x="2976649" y="1279771"/>
                </a:lnTo>
                <a:cubicBezTo>
                  <a:pt x="2976649" y="1462376"/>
                  <a:pt x="2915910" y="1630757"/>
                  <a:pt x="2813266" y="1766076"/>
                </a:cubicBezTo>
                <a:cubicBezTo>
                  <a:pt x="2665645" y="1960983"/>
                  <a:pt x="2431911" y="2087076"/>
                  <a:pt x="2169344" y="2087076"/>
                </a:cubicBezTo>
                <a:lnTo>
                  <a:pt x="884961" y="2087076"/>
                </a:lnTo>
                <a:cubicBezTo>
                  <a:pt x="622394" y="2087076"/>
                  <a:pt x="388275" y="1960983"/>
                  <a:pt x="241039" y="1766076"/>
                </a:cubicBezTo>
                <a:lnTo>
                  <a:pt x="147237" y="1766076"/>
                </a:lnTo>
                <a:cubicBezTo>
                  <a:pt x="179914" y="1815283"/>
                  <a:pt x="217588" y="1861415"/>
                  <a:pt x="260644" y="1904472"/>
                </a:cubicBezTo>
                <a:cubicBezTo>
                  <a:pt x="428256" y="2072083"/>
                  <a:pt x="650073" y="2163963"/>
                  <a:pt x="885345" y="2163963"/>
                </a:cubicBezTo>
                <a:lnTo>
                  <a:pt x="2169729" y="2163963"/>
                </a:lnTo>
                <a:cubicBezTo>
                  <a:pt x="2405001" y="2163963"/>
                  <a:pt x="2626817" y="2071699"/>
                  <a:pt x="2794429" y="1904472"/>
                </a:cubicBezTo>
                <a:cubicBezTo>
                  <a:pt x="2837102" y="1861800"/>
                  <a:pt x="2875160" y="1815283"/>
                  <a:pt x="2907837" y="1766076"/>
                </a:cubicBezTo>
                <a:cubicBezTo>
                  <a:pt x="2954737" y="1695341"/>
                  <a:pt x="2991258" y="1618839"/>
                  <a:pt x="3015862" y="1538109"/>
                </a:cubicBezTo>
                <a:cubicBezTo>
                  <a:pt x="3041234" y="1455456"/>
                  <a:pt x="3054305" y="1368575"/>
                  <a:pt x="3054305" y="1279771"/>
                </a:cubicBezTo>
                <a:lnTo>
                  <a:pt x="3054305" y="883807"/>
                </a:lnTo>
                <a:cubicBezTo>
                  <a:pt x="3053536" y="795003"/>
                  <a:pt x="3040465" y="708506"/>
                  <a:pt x="3015092" y="625854"/>
                </a:cubicBezTo>
                <a:close/>
              </a:path>
            </a:pathLst>
          </a:custGeom>
          <a:solidFill>
            <a:srgbClr val="12949B"/>
          </a:solidFill>
          <a:ln w="3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Freeform: Shape 23">
            <a:extLst>
              <a:ext uri="{FF2B5EF4-FFF2-40B4-BE49-F238E27FC236}">
                <a16:creationId xmlns:a16="http://schemas.microsoft.com/office/drawing/2014/main" id="{882D49A2-F3AD-71DA-50FE-4402B3FACBD1}"/>
              </a:ext>
            </a:extLst>
          </p:cNvPr>
          <p:cNvSpPr/>
          <p:nvPr/>
        </p:nvSpPr>
        <p:spPr>
          <a:xfrm>
            <a:off x="11032808" y="4024497"/>
            <a:ext cx="3053152" cy="2163962"/>
          </a:xfrm>
          <a:custGeom>
            <a:avLst/>
            <a:gdLst>
              <a:gd name="connsiteX0" fmla="*/ 2906684 w 3053152"/>
              <a:gd name="connsiteY0" fmla="*/ 397886 h 2163962"/>
              <a:gd name="connsiteX1" fmla="*/ 2793276 w 3053152"/>
              <a:gd name="connsiteY1" fmla="*/ 259491 h 2163962"/>
              <a:gd name="connsiteX2" fmla="*/ 2168576 w 3053152"/>
              <a:gd name="connsiteY2" fmla="*/ 0 h 2163962"/>
              <a:gd name="connsiteX3" fmla="*/ 884191 w 3053152"/>
              <a:gd name="connsiteY3" fmla="*/ 0 h 2163962"/>
              <a:gd name="connsiteX4" fmla="*/ 259876 w 3053152"/>
              <a:gd name="connsiteY4" fmla="*/ 259491 h 2163962"/>
              <a:gd name="connsiteX5" fmla="*/ 146469 w 3053152"/>
              <a:gd name="connsiteY5" fmla="*/ 397886 h 2163962"/>
              <a:gd name="connsiteX6" fmla="*/ 38443 w 3053152"/>
              <a:gd name="connsiteY6" fmla="*/ 625854 h 2163962"/>
              <a:gd name="connsiteX7" fmla="*/ 0 w 3053152"/>
              <a:gd name="connsiteY7" fmla="*/ 883807 h 2163962"/>
              <a:gd name="connsiteX8" fmla="*/ 0 w 3053152"/>
              <a:gd name="connsiteY8" fmla="*/ 1279771 h 2163962"/>
              <a:gd name="connsiteX9" fmla="*/ 38443 w 3053152"/>
              <a:gd name="connsiteY9" fmla="*/ 1538109 h 2163962"/>
              <a:gd name="connsiteX10" fmla="*/ 76886 w 3053152"/>
              <a:gd name="connsiteY10" fmla="*/ 1279771 h 2163962"/>
              <a:gd name="connsiteX11" fmla="*/ 76886 w 3053152"/>
              <a:gd name="connsiteY11" fmla="*/ 883807 h 2163962"/>
              <a:gd name="connsiteX12" fmla="*/ 240269 w 3053152"/>
              <a:gd name="connsiteY12" fmla="*/ 397502 h 2163962"/>
              <a:gd name="connsiteX13" fmla="*/ 884191 w 3053152"/>
              <a:gd name="connsiteY13" fmla="*/ 76502 h 2163962"/>
              <a:gd name="connsiteX14" fmla="*/ 2168576 w 3053152"/>
              <a:gd name="connsiteY14" fmla="*/ 76502 h 2163962"/>
              <a:gd name="connsiteX15" fmla="*/ 2812498 w 3053152"/>
              <a:gd name="connsiteY15" fmla="*/ 397502 h 2163962"/>
              <a:gd name="connsiteX16" fmla="*/ 2975881 w 3053152"/>
              <a:gd name="connsiteY16" fmla="*/ 883807 h 2163962"/>
              <a:gd name="connsiteX17" fmla="*/ 2975881 w 3053152"/>
              <a:gd name="connsiteY17" fmla="*/ 1279771 h 2163962"/>
              <a:gd name="connsiteX18" fmla="*/ 2812498 w 3053152"/>
              <a:gd name="connsiteY18" fmla="*/ 1766076 h 2163962"/>
              <a:gd name="connsiteX19" fmla="*/ 2168576 w 3053152"/>
              <a:gd name="connsiteY19" fmla="*/ 2087076 h 2163962"/>
              <a:gd name="connsiteX20" fmla="*/ 884191 w 3053152"/>
              <a:gd name="connsiteY20" fmla="*/ 2087076 h 2163962"/>
              <a:gd name="connsiteX21" fmla="*/ 240269 w 3053152"/>
              <a:gd name="connsiteY21" fmla="*/ 1766076 h 2163962"/>
              <a:gd name="connsiteX22" fmla="*/ 146469 w 3053152"/>
              <a:gd name="connsiteY22" fmla="*/ 1766076 h 2163962"/>
              <a:gd name="connsiteX23" fmla="*/ 259876 w 3053152"/>
              <a:gd name="connsiteY23" fmla="*/ 1904472 h 2163962"/>
              <a:gd name="connsiteX24" fmla="*/ 884191 w 3053152"/>
              <a:gd name="connsiteY24" fmla="*/ 2163963 h 2163962"/>
              <a:gd name="connsiteX25" fmla="*/ 2168576 w 3053152"/>
              <a:gd name="connsiteY25" fmla="*/ 2163963 h 2163962"/>
              <a:gd name="connsiteX26" fmla="*/ 2793276 w 3053152"/>
              <a:gd name="connsiteY26" fmla="*/ 1904472 h 2163962"/>
              <a:gd name="connsiteX27" fmla="*/ 2906684 w 3053152"/>
              <a:gd name="connsiteY27" fmla="*/ 1766076 h 2163962"/>
              <a:gd name="connsiteX28" fmla="*/ 3053152 w 3053152"/>
              <a:gd name="connsiteY28" fmla="*/ 1279771 h 2163962"/>
              <a:gd name="connsiteX29" fmla="*/ 3053152 w 3053152"/>
              <a:gd name="connsiteY29" fmla="*/ 883807 h 2163962"/>
              <a:gd name="connsiteX30" fmla="*/ 2906684 w 3053152"/>
              <a:gd name="connsiteY30" fmla="*/ 397886 h 216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53152" h="2163962">
                <a:moveTo>
                  <a:pt x="2906684" y="397886"/>
                </a:moveTo>
                <a:cubicBezTo>
                  <a:pt x="2874007" y="348679"/>
                  <a:pt x="2836332" y="302547"/>
                  <a:pt x="2793276" y="259491"/>
                </a:cubicBezTo>
                <a:cubicBezTo>
                  <a:pt x="2625664" y="91879"/>
                  <a:pt x="2403848" y="0"/>
                  <a:pt x="2168576" y="0"/>
                </a:cubicBezTo>
                <a:lnTo>
                  <a:pt x="884191" y="0"/>
                </a:lnTo>
                <a:cubicBezTo>
                  <a:pt x="648920" y="0"/>
                  <a:pt x="427103" y="92263"/>
                  <a:pt x="259876" y="259491"/>
                </a:cubicBezTo>
                <a:cubicBezTo>
                  <a:pt x="217204" y="302163"/>
                  <a:pt x="179145" y="348679"/>
                  <a:pt x="146469" y="397886"/>
                </a:cubicBezTo>
                <a:cubicBezTo>
                  <a:pt x="99568" y="468621"/>
                  <a:pt x="63047" y="545508"/>
                  <a:pt x="38443" y="625854"/>
                </a:cubicBezTo>
                <a:cubicBezTo>
                  <a:pt x="13071" y="708506"/>
                  <a:pt x="0" y="795388"/>
                  <a:pt x="0" y="883807"/>
                </a:cubicBezTo>
                <a:lnTo>
                  <a:pt x="0" y="1279771"/>
                </a:lnTo>
                <a:cubicBezTo>
                  <a:pt x="0" y="1368575"/>
                  <a:pt x="13071" y="1455456"/>
                  <a:pt x="38443" y="1538109"/>
                </a:cubicBezTo>
                <a:cubicBezTo>
                  <a:pt x="63816" y="1455456"/>
                  <a:pt x="76886" y="1368575"/>
                  <a:pt x="76886" y="1279771"/>
                </a:cubicBezTo>
                <a:lnTo>
                  <a:pt x="76886" y="883807"/>
                </a:lnTo>
                <a:cubicBezTo>
                  <a:pt x="76886" y="701202"/>
                  <a:pt x="137627" y="532821"/>
                  <a:pt x="240269" y="397502"/>
                </a:cubicBezTo>
                <a:cubicBezTo>
                  <a:pt x="387891" y="202595"/>
                  <a:pt x="621626" y="76502"/>
                  <a:pt x="884191" y="76502"/>
                </a:cubicBezTo>
                <a:lnTo>
                  <a:pt x="2168576" y="76502"/>
                </a:lnTo>
                <a:cubicBezTo>
                  <a:pt x="2431143" y="76502"/>
                  <a:pt x="2665261" y="202595"/>
                  <a:pt x="2812498" y="397502"/>
                </a:cubicBezTo>
                <a:cubicBezTo>
                  <a:pt x="2914757" y="532821"/>
                  <a:pt x="2975881" y="701202"/>
                  <a:pt x="2975881" y="883807"/>
                </a:cubicBezTo>
                <a:lnTo>
                  <a:pt x="2975881" y="1279771"/>
                </a:lnTo>
                <a:cubicBezTo>
                  <a:pt x="2975881" y="1462376"/>
                  <a:pt x="2915141" y="1630757"/>
                  <a:pt x="2812498" y="1766076"/>
                </a:cubicBezTo>
                <a:cubicBezTo>
                  <a:pt x="2664877" y="1960983"/>
                  <a:pt x="2431143" y="2087076"/>
                  <a:pt x="2168576" y="2087076"/>
                </a:cubicBezTo>
                <a:lnTo>
                  <a:pt x="884191" y="2087076"/>
                </a:lnTo>
                <a:cubicBezTo>
                  <a:pt x="621626" y="2087076"/>
                  <a:pt x="387507" y="1960983"/>
                  <a:pt x="240269" y="1766076"/>
                </a:cubicBezTo>
                <a:lnTo>
                  <a:pt x="146469" y="1766076"/>
                </a:lnTo>
                <a:cubicBezTo>
                  <a:pt x="179145" y="1815283"/>
                  <a:pt x="217204" y="1861415"/>
                  <a:pt x="259876" y="1904472"/>
                </a:cubicBezTo>
                <a:cubicBezTo>
                  <a:pt x="427488" y="2072083"/>
                  <a:pt x="649305" y="2163963"/>
                  <a:pt x="884191" y="2163963"/>
                </a:cubicBezTo>
                <a:lnTo>
                  <a:pt x="2168576" y="2163963"/>
                </a:lnTo>
                <a:cubicBezTo>
                  <a:pt x="2403848" y="2163963"/>
                  <a:pt x="2625664" y="2071699"/>
                  <a:pt x="2793276" y="1904472"/>
                </a:cubicBezTo>
                <a:cubicBezTo>
                  <a:pt x="2835949" y="1861800"/>
                  <a:pt x="2874007" y="1815283"/>
                  <a:pt x="2906684" y="1766076"/>
                </a:cubicBezTo>
                <a:cubicBezTo>
                  <a:pt x="3002023" y="1622684"/>
                  <a:pt x="3053152" y="1455072"/>
                  <a:pt x="3053152" y="1279771"/>
                </a:cubicBezTo>
                <a:lnTo>
                  <a:pt x="3053152" y="883807"/>
                </a:lnTo>
                <a:cubicBezTo>
                  <a:pt x="3052767" y="708891"/>
                  <a:pt x="3001638" y="540895"/>
                  <a:pt x="2906684" y="397886"/>
                </a:cubicBezTo>
                <a:close/>
              </a:path>
            </a:pathLst>
          </a:custGeom>
          <a:solidFill>
            <a:srgbClr val="58BA30"/>
          </a:solidFill>
          <a:ln w="38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TextBox 25">
            <a:extLst>
              <a:ext uri="{FF2B5EF4-FFF2-40B4-BE49-F238E27FC236}">
                <a16:creationId xmlns:a16="http://schemas.microsoft.com/office/drawing/2014/main" id="{D80FB65B-1097-60E1-445C-C99A960B7F79}"/>
              </a:ext>
            </a:extLst>
          </p:cNvPr>
          <p:cNvSpPr txBox="1"/>
          <p:nvPr/>
        </p:nvSpPr>
        <p:spPr>
          <a:xfrm>
            <a:off x="2699789" y="4929200"/>
            <a:ext cx="1816112" cy="457176"/>
          </a:xfrm>
          <a:prstGeom prst="rect">
            <a:avLst/>
          </a:prstGeom>
          <a:noFill/>
        </p:spPr>
        <p:txBody>
          <a:bodyPr wrap="square" rtlCol="0">
            <a:spAutoFit/>
          </a:bodyPr>
          <a:lstStyle/>
          <a:p>
            <a:pPr>
              <a:lnSpc>
                <a:spcPct val="115000"/>
              </a:lnSpc>
            </a:pPr>
            <a:r>
              <a:rPr lang="en-US" sz="2200">
                <a:solidFill>
                  <a:srgbClr val="404040"/>
                </a:solidFill>
                <a:latin typeface="Open Sans" panose="020B0606030504020204" pitchFamily="34" charset="0"/>
              </a:rPr>
              <a:t>Consistency</a:t>
            </a:r>
          </a:p>
        </p:txBody>
      </p:sp>
      <p:sp>
        <p:nvSpPr>
          <p:cNvPr id="27" name="TextBox 26">
            <a:extLst>
              <a:ext uri="{FF2B5EF4-FFF2-40B4-BE49-F238E27FC236}">
                <a16:creationId xmlns:a16="http://schemas.microsoft.com/office/drawing/2014/main" id="{EA53C1E9-63A7-09E0-FAC3-9096DF28A59C}"/>
              </a:ext>
            </a:extLst>
          </p:cNvPr>
          <p:cNvSpPr txBox="1"/>
          <p:nvPr/>
        </p:nvSpPr>
        <p:spPr>
          <a:xfrm>
            <a:off x="5657927" y="4929200"/>
            <a:ext cx="2017605" cy="457176"/>
          </a:xfrm>
          <a:prstGeom prst="rect">
            <a:avLst/>
          </a:prstGeom>
          <a:noFill/>
        </p:spPr>
        <p:txBody>
          <a:bodyPr wrap="square" rtlCol="0">
            <a:spAutoFit/>
          </a:bodyPr>
          <a:lstStyle/>
          <a:p>
            <a:pPr>
              <a:lnSpc>
                <a:spcPct val="115000"/>
              </a:lnSpc>
            </a:pPr>
            <a:r>
              <a:rPr lang="en-US" sz="2200">
                <a:solidFill>
                  <a:srgbClr val="404040"/>
                </a:solidFill>
                <a:latin typeface="Open Sans" panose="020B0606030504020204" pitchFamily="34" charset="0"/>
              </a:rPr>
              <a:t>Collaboration</a:t>
            </a:r>
          </a:p>
        </p:txBody>
      </p:sp>
      <p:sp>
        <p:nvSpPr>
          <p:cNvPr id="28" name="TextBox 27">
            <a:extLst>
              <a:ext uri="{FF2B5EF4-FFF2-40B4-BE49-F238E27FC236}">
                <a16:creationId xmlns:a16="http://schemas.microsoft.com/office/drawing/2014/main" id="{EE631349-8111-5B87-B73B-6861CEB5B435}"/>
              </a:ext>
            </a:extLst>
          </p:cNvPr>
          <p:cNvSpPr txBox="1"/>
          <p:nvPr/>
        </p:nvSpPr>
        <p:spPr>
          <a:xfrm>
            <a:off x="8948628" y="4929200"/>
            <a:ext cx="1269749" cy="457176"/>
          </a:xfrm>
          <a:prstGeom prst="rect">
            <a:avLst/>
          </a:prstGeom>
          <a:noFill/>
        </p:spPr>
        <p:txBody>
          <a:bodyPr wrap="square" rtlCol="0">
            <a:spAutoFit/>
          </a:bodyPr>
          <a:lstStyle/>
          <a:p>
            <a:pPr>
              <a:lnSpc>
                <a:spcPct val="115000"/>
              </a:lnSpc>
            </a:pPr>
            <a:r>
              <a:rPr lang="en-US" sz="2200">
                <a:solidFill>
                  <a:srgbClr val="404040"/>
                </a:solidFill>
                <a:latin typeface="Open Sans" panose="020B0606030504020204" pitchFamily="34" charset="0"/>
              </a:rPr>
              <a:t>Security</a:t>
            </a:r>
          </a:p>
        </p:txBody>
      </p:sp>
      <p:sp>
        <p:nvSpPr>
          <p:cNvPr id="29" name="TextBox 28">
            <a:extLst>
              <a:ext uri="{FF2B5EF4-FFF2-40B4-BE49-F238E27FC236}">
                <a16:creationId xmlns:a16="http://schemas.microsoft.com/office/drawing/2014/main" id="{1CEE4900-24A0-3627-1AFA-A08EEA5190D8}"/>
              </a:ext>
            </a:extLst>
          </p:cNvPr>
          <p:cNvSpPr txBox="1"/>
          <p:nvPr/>
        </p:nvSpPr>
        <p:spPr>
          <a:xfrm>
            <a:off x="11924894" y="4924450"/>
            <a:ext cx="1562835" cy="457176"/>
          </a:xfrm>
          <a:prstGeom prst="rect">
            <a:avLst/>
          </a:prstGeom>
          <a:noFill/>
        </p:spPr>
        <p:txBody>
          <a:bodyPr wrap="square" rtlCol="0">
            <a:spAutoFit/>
          </a:bodyPr>
          <a:lstStyle/>
          <a:p>
            <a:pPr>
              <a:lnSpc>
                <a:spcPct val="115000"/>
              </a:lnSpc>
            </a:pPr>
            <a:r>
              <a:rPr lang="en-US" sz="2200">
                <a:solidFill>
                  <a:srgbClr val="404040"/>
                </a:solidFill>
                <a:latin typeface="Open Sans" panose="020B0606030504020204" pitchFamily="34" charset="0"/>
              </a:rPr>
              <a:t>Scalability</a:t>
            </a:r>
          </a:p>
        </p:txBody>
      </p:sp>
      <p:sp>
        <p:nvSpPr>
          <p:cNvPr id="30" name="Rectangle: Rounded Corners 29">
            <a:extLst>
              <a:ext uri="{FF2B5EF4-FFF2-40B4-BE49-F238E27FC236}">
                <a16:creationId xmlns:a16="http://schemas.microsoft.com/office/drawing/2014/main" id="{7876D0D7-A747-7B08-75F6-2A6E6D353B86}"/>
              </a:ext>
            </a:extLst>
          </p:cNvPr>
          <p:cNvSpPr/>
          <p:nvPr/>
        </p:nvSpPr>
        <p:spPr>
          <a:xfrm>
            <a:off x="1612900" y="2995613"/>
            <a:ext cx="13030200" cy="3943350"/>
          </a:xfrm>
          <a:prstGeom prst="roundRect">
            <a:avLst>
              <a:gd name="adj" fmla="val 8343"/>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22E7C70B-3375-7919-61D8-7D32A95829BC}"/>
              </a:ext>
            </a:extLst>
          </p:cNvPr>
          <p:cNvSpPr/>
          <p:nvPr/>
        </p:nvSpPr>
        <p:spPr>
          <a:xfrm>
            <a:off x="6601233" y="2728127"/>
            <a:ext cx="3053535" cy="67383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anose="020B0606030504020204" pitchFamily="34" charset="0"/>
              </a:rPr>
              <a:t>Benefits</a:t>
            </a:r>
          </a:p>
        </p:txBody>
      </p:sp>
    </p:spTree>
    <p:extLst>
      <p:ext uri="{BB962C8B-B14F-4D97-AF65-F5344CB8AC3E}">
        <p14:creationId xmlns:p14="http://schemas.microsoft.com/office/powerpoint/2010/main" val="14427822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DFC0C8-B642-72D8-20BE-1CD8D6AE0FDB}"/>
              </a:ext>
            </a:extLst>
          </p:cNvPr>
          <p:cNvSpPr>
            <a:spLocks noGrp="1"/>
          </p:cNvSpPr>
          <p:nvPr>
            <p:ph type="title"/>
          </p:nvPr>
        </p:nvSpPr>
        <p:spPr/>
        <p:txBody>
          <a:bodyPr/>
          <a:lstStyle/>
          <a:p>
            <a:r>
              <a:rPr lang="en-US">
                <a:solidFill>
                  <a:schemeClr val="tx1">
                    <a:lumMod val="75000"/>
                    <a:lumOff val="25000"/>
                  </a:schemeClr>
                </a:solidFill>
              </a:rPr>
              <a:t>Model Monitoring and Logging</a:t>
            </a:r>
          </a:p>
        </p:txBody>
      </p:sp>
      <p:sp>
        <p:nvSpPr>
          <p:cNvPr id="14" name="TextBox 13">
            <a:extLst>
              <a:ext uri="{FF2B5EF4-FFF2-40B4-BE49-F238E27FC236}">
                <a16:creationId xmlns:a16="http://schemas.microsoft.com/office/drawing/2014/main" id="{80A17C03-3685-D5DE-560D-B75FD5B1B3CD}"/>
              </a:ext>
            </a:extLst>
          </p:cNvPr>
          <p:cNvSpPr txBox="1"/>
          <p:nvPr/>
        </p:nvSpPr>
        <p:spPr>
          <a:xfrm>
            <a:off x="1807210" y="7763730"/>
            <a:ext cx="12641580" cy="846514"/>
          </a:xfrm>
          <a:prstGeom prst="rect">
            <a:avLst/>
          </a:prstGeom>
          <a:noFill/>
        </p:spPr>
        <p:txBody>
          <a:bodyPr wrap="square" rtlCol="0">
            <a:spAutoFit/>
          </a:bodyPr>
          <a:lstStyle/>
          <a:p>
            <a:pPr algn="ctr">
              <a:lnSpc>
                <a:spcPct val="115000"/>
              </a:lnSpc>
            </a:pPr>
            <a:r>
              <a:rPr lang="en-IN" sz="2200" b="1" kern="0">
                <a:solidFill>
                  <a:schemeClr val="tx1">
                    <a:lumMod val="75000"/>
                    <a:lumOff val="25000"/>
                  </a:schemeClr>
                </a:solidFill>
                <a:latin typeface="Open Sans" panose="020B0606030504020204" pitchFamily="34" charset="0"/>
                <a:cs typeface="Times New Roman" panose="02020603050405020304" pitchFamily="18" charset="0"/>
              </a:rPr>
              <a:t>Example: </a:t>
            </a:r>
            <a:r>
              <a:rPr lang="en-US" sz="2200" b="0" i="0">
                <a:solidFill>
                  <a:schemeClr val="tx1">
                    <a:lumMod val="75000"/>
                    <a:lumOff val="25000"/>
                  </a:schemeClr>
                </a:solidFill>
                <a:effectLst/>
                <a:latin typeface="Open Sans" panose="020B0606030504020204" pitchFamily="34" charset="0"/>
              </a:rPr>
              <a:t>Logging frameworks like Python's logging module or monitoring tools such as Prometheus can be used to track model metrics, errors, and other relevant information.</a:t>
            </a:r>
            <a:endParaRPr lang="en-US" sz="2200" b="1">
              <a:solidFill>
                <a:schemeClr val="tx1">
                  <a:lumMod val="75000"/>
                  <a:lumOff val="25000"/>
                </a:schemeClr>
              </a:solidFill>
              <a:latin typeface="Open Sans" panose="020B0606030504020204" pitchFamily="34" charset="0"/>
            </a:endParaRPr>
          </a:p>
        </p:txBody>
      </p:sp>
      <p:sp>
        <p:nvSpPr>
          <p:cNvPr id="3" name="Brandline_LVC">
            <a:extLst>
              <a:ext uri="{FF2B5EF4-FFF2-40B4-BE49-F238E27FC236}">
                <a16:creationId xmlns:a16="http://schemas.microsoft.com/office/drawing/2014/main" id="{582F0007-DFF1-0D58-AE97-9FBE75CB0501}"/>
              </a:ext>
            </a:extLst>
          </p:cNvPr>
          <p:cNvSpPr/>
          <p:nvPr/>
        </p:nvSpPr>
        <p:spPr>
          <a:xfrm>
            <a:off x="4762500" y="816324"/>
            <a:ext cx="6741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5FE8815-B320-1441-F987-C0A6F30BEFDF}"/>
              </a:ext>
            </a:extLst>
          </p:cNvPr>
          <p:cNvSpPr txBox="1"/>
          <p:nvPr/>
        </p:nvSpPr>
        <p:spPr>
          <a:xfrm>
            <a:off x="3052763" y="1374306"/>
            <a:ext cx="10150474" cy="457176"/>
          </a:xfrm>
          <a:prstGeom prst="rect">
            <a:avLst/>
          </a:prstGeom>
          <a:noFill/>
        </p:spPr>
        <p:txBody>
          <a:bodyPr wrap="square">
            <a:spAutoFit/>
          </a:bodyPr>
          <a:lstStyle/>
          <a:p>
            <a:pPr algn="ctr">
              <a:lnSpc>
                <a:spcPct val="115000"/>
              </a:lnSpc>
            </a:pPr>
            <a:r>
              <a:rPr lang="en-US" sz="2200" kern="0">
                <a:solidFill>
                  <a:srgbClr val="404040"/>
                </a:solidFill>
                <a:effectLst/>
                <a:latin typeface="Open Sans" panose="020B0606030504020204" pitchFamily="34" charset="0"/>
                <a:ea typeface="Times New Roman" panose="02020603050405020304" pitchFamily="18" charset="0"/>
                <a:cs typeface="Times New Roman" panose="02020603050405020304" pitchFamily="18" charset="0"/>
              </a:rPr>
              <a:t>It l</a:t>
            </a:r>
            <a:r>
              <a:rPr lang="en-US" sz="2200" kern="0">
                <a:solidFill>
                  <a:srgbClr val="404040"/>
                </a:solidFill>
                <a:latin typeface="Open Sans" panose="020B0606030504020204" pitchFamily="34" charset="0"/>
                <a:ea typeface="Times New Roman" panose="02020603050405020304" pitchFamily="18" charset="0"/>
                <a:cs typeface="Times New Roman" panose="02020603050405020304" pitchFamily="18" charset="0"/>
              </a:rPr>
              <a:t>ogs critical information during model training, inference, and deployment.</a:t>
            </a:r>
          </a:p>
        </p:txBody>
      </p:sp>
      <p:grpSp>
        <p:nvGrpSpPr>
          <p:cNvPr id="30" name="Group 29">
            <a:extLst>
              <a:ext uri="{FF2B5EF4-FFF2-40B4-BE49-F238E27FC236}">
                <a16:creationId xmlns:a16="http://schemas.microsoft.com/office/drawing/2014/main" id="{3EA38860-B70E-C10D-EEB7-A09CD9EA3749}"/>
              </a:ext>
            </a:extLst>
          </p:cNvPr>
          <p:cNvGrpSpPr/>
          <p:nvPr/>
        </p:nvGrpSpPr>
        <p:grpSpPr>
          <a:xfrm>
            <a:off x="3679264" y="2895010"/>
            <a:ext cx="8675100" cy="4124920"/>
            <a:chOff x="3679264" y="3240450"/>
            <a:chExt cx="8675100" cy="4124920"/>
          </a:xfrm>
        </p:grpSpPr>
        <p:grpSp>
          <p:nvGrpSpPr>
            <p:cNvPr id="2" name="Group 1">
              <a:extLst>
                <a:ext uri="{FF2B5EF4-FFF2-40B4-BE49-F238E27FC236}">
                  <a16:creationId xmlns:a16="http://schemas.microsoft.com/office/drawing/2014/main" id="{6BC12F44-3321-1117-7FC9-C08EC6F55E30}"/>
                </a:ext>
              </a:extLst>
            </p:cNvPr>
            <p:cNvGrpSpPr/>
            <p:nvPr/>
          </p:nvGrpSpPr>
          <p:grpSpPr>
            <a:xfrm>
              <a:off x="4038600" y="4709888"/>
              <a:ext cx="5412673" cy="2563977"/>
              <a:chOff x="2353520" y="3869845"/>
              <a:chExt cx="7767689" cy="3679545"/>
            </a:xfrm>
          </p:grpSpPr>
          <p:sp>
            <p:nvSpPr>
              <p:cNvPr id="5" name="TextBox 4">
                <a:extLst>
                  <a:ext uri="{FF2B5EF4-FFF2-40B4-BE49-F238E27FC236}">
                    <a16:creationId xmlns:a16="http://schemas.microsoft.com/office/drawing/2014/main" id="{F95FA974-2F47-D79A-42F9-53ACE3394DC8}"/>
                  </a:ext>
                </a:extLst>
              </p:cNvPr>
              <p:cNvSpPr txBox="1"/>
              <p:nvPr/>
            </p:nvSpPr>
            <p:spPr>
              <a:xfrm>
                <a:off x="2353520" y="6445171"/>
                <a:ext cx="3545782" cy="11042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a:ln>
                      <a:noFill/>
                    </a:ln>
                    <a:solidFill>
                      <a:prstClr val="black">
                        <a:lumMod val="75000"/>
                        <a:lumOff val="25000"/>
                      </a:prstClr>
                    </a:solidFill>
                    <a:effectLst/>
                    <a:uLnTx/>
                    <a:uFillTx/>
                    <a:latin typeface="Open Sans"/>
                    <a:ea typeface="Open Sans"/>
                    <a:cs typeface="Open Sans"/>
                    <a:sym typeface="Open Sans"/>
                  </a:rPr>
                  <a:t>Debugging and di</a:t>
                </a:r>
                <a:r>
                  <a:rPr lang="en-US" sz="2200" kern="0">
                    <a:solidFill>
                      <a:prstClr val="black">
                        <a:lumMod val="75000"/>
                        <a:lumOff val="25000"/>
                      </a:prstClr>
                    </a:solidFill>
                    <a:latin typeface="Open Sans"/>
                    <a:ea typeface="Open Sans"/>
                    <a:cs typeface="Open Sans"/>
                    <a:sym typeface="Open Sans"/>
                  </a:rPr>
                  <a:t>agnostics</a:t>
                </a:r>
                <a:endParaRPr kumimoji="0" lang="en-US" sz="2200" b="0" i="0" u="none" strike="noStrike" kern="0" cap="none" spc="0" normalizeH="0" baseline="0" noProof="0">
                  <a:ln>
                    <a:noFill/>
                  </a:ln>
                  <a:solidFill>
                    <a:prstClr val="black">
                      <a:lumMod val="75000"/>
                      <a:lumOff val="25000"/>
                    </a:prstClr>
                  </a:solidFill>
                  <a:effectLst/>
                  <a:uLnTx/>
                  <a:uFillTx/>
                  <a:latin typeface="Open Sans"/>
                  <a:ea typeface="Open Sans"/>
                  <a:cs typeface="Open Sans"/>
                  <a:sym typeface="Open Sans"/>
                </a:endParaRPr>
              </a:p>
            </p:txBody>
          </p:sp>
          <p:grpSp>
            <p:nvGrpSpPr>
              <p:cNvPr id="6" name="Graphic 2">
                <a:extLst>
                  <a:ext uri="{FF2B5EF4-FFF2-40B4-BE49-F238E27FC236}">
                    <a16:creationId xmlns:a16="http://schemas.microsoft.com/office/drawing/2014/main" id="{F1ECCDC2-16A5-BFA1-31D3-A2D7736AC9BF}"/>
                  </a:ext>
                </a:extLst>
              </p:cNvPr>
              <p:cNvGrpSpPr/>
              <p:nvPr/>
            </p:nvGrpSpPr>
            <p:grpSpPr>
              <a:xfrm>
                <a:off x="5953108" y="3869845"/>
                <a:ext cx="4168101" cy="2927718"/>
                <a:chOff x="5953108" y="3869845"/>
                <a:chExt cx="4168101" cy="2927718"/>
              </a:xfrm>
              <a:solidFill>
                <a:srgbClr val="656E7D"/>
              </a:solidFill>
            </p:grpSpPr>
            <p:sp>
              <p:nvSpPr>
                <p:cNvPr id="8" name="Freeform: Shape 7">
                  <a:extLst>
                    <a:ext uri="{FF2B5EF4-FFF2-40B4-BE49-F238E27FC236}">
                      <a16:creationId xmlns:a16="http://schemas.microsoft.com/office/drawing/2014/main" id="{1A2AFF7F-CE1C-69FF-58F9-ABD131A78B18}"/>
                    </a:ext>
                  </a:extLst>
                </p:cNvPr>
                <p:cNvSpPr/>
                <p:nvPr/>
              </p:nvSpPr>
              <p:spPr>
                <a:xfrm>
                  <a:off x="5953121" y="3869845"/>
                  <a:ext cx="4168089" cy="2927718"/>
                </a:xfrm>
                <a:custGeom>
                  <a:avLst/>
                  <a:gdLst>
                    <a:gd name="connsiteX0" fmla="*/ 2239992 w 4168089"/>
                    <a:gd name="connsiteY0" fmla="*/ 2927719 h 2927718"/>
                    <a:gd name="connsiteX1" fmla="*/ 664538 w 4168089"/>
                    <a:gd name="connsiteY1" fmla="*/ 2291791 h 2927718"/>
                    <a:gd name="connsiteX2" fmla="*/ 60805 w 4168089"/>
                    <a:gd name="connsiteY2" fmla="*/ 2895524 h 2927718"/>
                    <a:gd name="connsiteX3" fmla="*/ 10437 w 4168089"/>
                    <a:gd name="connsiteY3" fmla="*/ 2895524 h 2927718"/>
                    <a:gd name="connsiteX4" fmla="*/ 10437 w 4168089"/>
                    <a:gd name="connsiteY4" fmla="*/ 2845156 h 2927718"/>
                    <a:gd name="connsiteX5" fmla="*/ 639163 w 4168089"/>
                    <a:gd name="connsiteY5" fmla="*/ 2216430 h 2927718"/>
                    <a:gd name="connsiteX6" fmla="*/ 689531 w 4168089"/>
                    <a:gd name="connsiteY6" fmla="*/ 2216430 h 2927718"/>
                    <a:gd name="connsiteX7" fmla="*/ 3413434 w 4168089"/>
                    <a:gd name="connsiteY7" fmla="*/ 2514657 h 2927718"/>
                    <a:gd name="connsiteX8" fmla="*/ 3207656 w 4168089"/>
                    <a:gd name="connsiteY8" fmla="*/ 2308860 h 2927718"/>
                    <a:gd name="connsiteX9" fmla="*/ 3197454 w 4168089"/>
                    <a:gd name="connsiteY9" fmla="*/ 2279552 h 2927718"/>
                    <a:gd name="connsiteX10" fmla="*/ 3214133 w 4168089"/>
                    <a:gd name="connsiteY10" fmla="*/ 2253368 h 2927718"/>
                    <a:gd name="connsiteX11" fmla="*/ 3552804 w 4168089"/>
                    <a:gd name="connsiteY11" fmla="*/ 1985077 h 2927718"/>
                    <a:gd name="connsiteX12" fmla="*/ 3991468 w 4168089"/>
                    <a:gd name="connsiteY12" fmla="*/ 47511 h 2927718"/>
                    <a:gd name="connsiteX13" fmla="*/ 4013176 w 4168089"/>
                    <a:gd name="connsiteY13" fmla="*/ 2057 h 2927718"/>
                    <a:gd name="connsiteX14" fmla="*/ 4058629 w 4168089"/>
                    <a:gd name="connsiteY14" fmla="*/ 23765 h 2927718"/>
                    <a:gd name="connsiteX15" fmla="*/ 3603172 w 4168089"/>
                    <a:gd name="connsiteY15" fmla="*/ 2035455 h 2927718"/>
                    <a:gd name="connsiteX16" fmla="*/ 3289504 w 4168089"/>
                    <a:gd name="connsiteY16" fmla="*/ 2289963 h 2927718"/>
                    <a:gd name="connsiteX17" fmla="*/ 3494844 w 4168089"/>
                    <a:gd name="connsiteY17" fmla="*/ 2495312 h 2927718"/>
                    <a:gd name="connsiteX18" fmla="*/ 3505121 w 4168089"/>
                    <a:gd name="connsiteY18" fmla="*/ 2524001 h 2927718"/>
                    <a:gd name="connsiteX19" fmla="*/ 3489443 w 4168089"/>
                    <a:gd name="connsiteY19" fmla="*/ 2550128 h 2927718"/>
                    <a:gd name="connsiteX20" fmla="*/ 2239992 w 4168089"/>
                    <a:gd name="connsiteY20" fmla="*/ 2927719 h 292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68089" h="2927718">
                      <a:moveTo>
                        <a:pt x="2239992" y="2927719"/>
                      </a:moveTo>
                      <a:cubicBezTo>
                        <a:pt x="1666949" y="2927728"/>
                        <a:pt x="1097516" y="2711387"/>
                        <a:pt x="664538" y="2291791"/>
                      </a:cubicBezTo>
                      <a:lnTo>
                        <a:pt x="60805" y="2895524"/>
                      </a:lnTo>
                      <a:cubicBezTo>
                        <a:pt x="46889" y="2909440"/>
                        <a:pt x="24344" y="2909440"/>
                        <a:pt x="10437" y="2895524"/>
                      </a:cubicBezTo>
                      <a:cubicBezTo>
                        <a:pt x="-3479" y="2881618"/>
                        <a:pt x="-3479" y="2859053"/>
                        <a:pt x="10437" y="2845156"/>
                      </a:cubicBezTo>
                      <a:lnTo>
                        <a:pt x="639163" y="2216430"/>
                      </a:lnTo>
                      <a:cubicBezTo>
                        <a:pt x="653079" y="2202514"/>
                        <a:pt x="675615" y="2202514"/>
                        <a:pt x="689531" y="2216430"/>
                      </a:cubicBezTo>
                      <a:cubicBezTo>
                        <a:pt x="1414841" y="2941730"/>
                        <a:pt x="2553602" y="3064088"/>
                        <a:pt x="3413434" y="2514657"/>
                      </a:cubicBezTo>
                      <a:lnTo>
                        <a:pt x="3207656" y="2308860"/>
                      </a:lnTo>
                      <a:cubicBezTo>
                        <a:pt x="3199950" y="2301164"/>
                        <a:pt x="3196197" y="2290363"/>
                        <a:pt x="3197454" y="2279552"/>
                      </a:cubicBezTo>
                      <a:cubicBezTo>
                        <a:pt x="3198731" y="2268741"/>
                        <a:pt x="3204855" y="2259092"/>
                        <a:pt x="3214133" y="2253368"/>
                      </a:cubicBezTo>
                      <a:cubicBezTo>
                        <a:pt x="3336262" y="2177930"/>
                        <a:pt x="3450220" y="2087652"/>
                        <a:pt x="3552804" y="1985077"/>
                      </a:cubicBezTo>
                      <a:cubicBezTo>
                        <a:pt x="4057076" y="1480814"/>
                        <a:pt x="4229260" y="720262"/>
                        <a:pt x="3991468" y="47511"/>
                      </a:cubicBezTo>
                      <a:cubicBezTo>
                        <a:pt x="3984905" y="28956"/>
                        <a:pt x="3994621" y="8611"/>
                        <a:pt x="4013176" y="2057"/>
                      </a:cubicBezTo>
                      <a:cubicBezTo>
                        <a:pt x="4031654" y="-4524"/>
                        <a:pt x="4052066" y="5210"/>
                        <a:pt x="4058629" y="23765"/>
                      </a:cubicBezTo>
                      <a:cubicBezTo>
                        <a:pt x="4305526" y="722262"/>
                        <a:pt x="4126742" y="1511894"/>
                        <a:pt x="3603172" y="2035455"/>
                      </a:cubicBezTo>
                      <a:cubicBezTo>
                        <a:pt x="3507408" y="2131228"/>
                        <a:pt x="3402052" y="2216696"/>
                        <a:pt x="3289504" y="2289963"/>
                      </a:cubicBezTo>
                      <a:lnTo>
                        <a:pt x="3494844" y="2495312"/>
                      </a:lnTo>
                      <a:cubicBezTo>
                        <a:pt x="3502378" y="2502846"/>
                        <a:pt x="3506160" y="2513381"/>
                        <a:pt x="3505121" y="2524001"/>
                      </a:cubicBezTo>
                      <a:cubicBezTo>
                        <a:pt x="3504055" y="2534622"/>
                        <a:pt x="3498302" y="2544204"/>
                        <a:pt x="3489443" y="2550128"/>
                      </a:cubicBezTo>
                      <a:cubicBezTo>
                        <a:pt x="3109386" y="2803760"/>
                        <a:pt x="2673656" y="2927719"/>
                        <a:pt x="2239992" y="2927719"/>
                      </a:cubicBezTo>
                      <a:close/>
                    </a:path>
                  </a:pathLst>
                </a:custGeom>
                <a:solidFill>
                  <a:srgbClr val="656E7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Freeform: Shape 8">
                  <a:extLst>
                    <a:ext uri="{FF2B5EF4-FFF2-40B4-BE49-F238E27FC236}">
                      <a16:creationId xmlns:a16="http://schemas.microsoft.com/office/drawing/2014/main" id="{31B3B948-8257-7648-A85F-7703EE3C2AB5}"/>
                    </a:ext>
                  </a:extLst>
                </p:cNvPr>
                <p:cNvSpPr/>
                <p:nvPr/>
              </p:nvSpPr>
              <p:spPr>
                <a:xfrm>
                  <a:off x="5953108" y="6449583"/>
                  <a:ext cx="326212" cy="326225"/>
                </a:xfrm>
                <a:custGeom>
                  <a:avLst/>
                  <a:gdLst>
                    <a:gd name="connsiteX0" fmla="*/ 35624 w 326212"/>
                    <a:gd name="connsiteY0" fmla="*/ 326226 h 326225"/>
                    <a:gd name="connsiteX1" fmla="*/ 10440 w 326212"/>
                    <a:gd name="connsiteY1" fmla="*/ 315786 h 326225"/>
                    <a:gd name="connsiteX2" fmla="*/ 2077 w 326212"/>
                    <a:gd name="connsiteY2" fmla="*/ 278620 h 326225"/>
                    <a:gd name="connsiteX3" fmla="*/ 93136 w 326212"/>
                    <a:gd name="connsiteY3" fmla="*/ 23664 h 326225"/>
                    <a:gd name="connsiteX4" fmla="*/ 138665 w 326212"/>
                    <a:gd name="connsiteY4" fmla="*/ 2100 h 326225"/>
                    <a:gd name="connsiteX5" fmla="*/ 160230 w 326212"/>
                    <a:gd name="connsiteY5" fmla="*/ 47629 h 326225"/>
                    <a:gd name="connsiteX6" fmla="*/ 94469 w 326212"/>
                    <a:gd name="connsiteY6" fmla="*/ 231757 h 326225"/>
                    <a:gd name="connsiteX7" fmla="*/ 278597 w 326212"/>
                    <a:gd name="connsiteY7" fmla="*/ 165996 h 326225"/>
                    <a:gd name="connsiteX8" fmla="*/ 324127 w 326212"/>
                    <a:gd name="connsiteY8" fmla="*/ 187561 h 326225"/>
                    <a:gd name="connsiteX9" fmla="*/ 302562 w 326212"/>
                    <a:gd name="connsiteY9" fmla="*/ 233090 h 326225"/>
                    <a:gd name="connsiteX10" fmla="*/ 47606 w 326212"/>
                    <a:gd name="connsiteY10" fmla="*/ 324149 h 326225"/>
                    <a:gd name="connsiteX11" fmla="*/ 35624 w 326212"/>
                    <a:gd name="connsiteY11" fmla="*/ 326226 h 32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212" h="326225">
                      <a:moveTo>
                        <a:pt x="35624" y="326226"/>
                      </a:moveTo>
                      <a:cubicBezTo>
                        <a:pt x="26337" y="326226"/>
                        <a:pt x="17231" y="322587"/>
                        <a:pt x="10440" y="315786"/>
                      </a:cubicBezTo>
                      <a:cubicBezTo>
                        <a:pt x="696" y="306061"/>
                        <a:pt x="-2552" y="291583"/>
                        <a:pt x="2077" y="278620"/>
                      </a:cubicBezTo>
                      <a:lnTo>
                        <a:pt x="93136" y="23664"/>
                      </a:lnTo>
                      <a:cubicBezTo>
                        <a:pt x="99756" y="5119"/>
                        <a:pt x="120139" y="-4549"/>
                        <a:pt x="138665" y="2100"/>
                      </a:cubicBezTo>
                      <a:cubicBezTo>
                        <a:pt x="157191" y="8719"/>
                        <a:pt x="166850" y="29103"/>
                        <a:pt x="160230" y="47629"/>
                      </a:cubicBezTo>
                      <a:lnTo>
                        <a:pt x="94469" y="231757"/>
                      </a:lnTo>
                      <a:lnTo>
                        <a:pt x="278597" y="165996"/>
                      </a:lnTo>
                      <a:cubicBezTo>
                        <a:pt x="297066" y="159367"/>
                        <a:pt x="317488" y="169025"/>
                        <a:pt x="324127" y="187561"/>
                      </a:cubicBezTo>
                      <a:cubicBezTo>
                        <a:pt x="330746" y="206077"/>
                        <a:pt x="321088" y="226461"/>
                        <a:pt x="302562" y="233090"/>
                      </a:cubicBezTo>
                      <a:lnTo>
                        <a:pt x="47606" y="324149"/>
                      </a:lnTo>
                      <a:cubicBezTo>
                        <a:pt x="43691" y="325549"/>
                        <a:pt x="39653" y="326226"/>
                        <a:pt x="35624" y="326226"/>
                      </a:cubicBezTo>
                      <a:close/>
                    </a:path>
                  </a:pathLst>
                </a:custGeom>
                <a:solidFill>
                  <a:srgbClr val="656E7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10" name="Group 9">
              <a:extLst>
                <a:ext uri="{FF2B5EF4-FFF2-40B4-BE49-F238E27FC236}">
                  <a16:creationId xmlns:a16="http://schemas.microsoft.com/office/drawing/2014/main" id="{F661343A-00DC-1C3E-6F37-A2B4B5ECFB42}"/>
                </a:ext>
              </a:extLst>
            </p:cNvPr>
            <p:cNvGrpSpPr/>
            <p:nvPr/>
          </p:nvGrpSpPr>
          <p:grpSpPr>
            <a:xfrm>
              <a:off x="7639291" y="3830416"/>
              <a:ext cx="4356606" cy="3534954"/>
              <a:chOff x="7520846" y="2607722"/>
              <a:chExt cx="6252134" cy="5072990"/>
            </a:xfrm>
          </p:grpSpPr>
          <p:sp>
            <p:nvSpPr>
              <p:cNvPr id="11" name="TextBox 10">
                <a:extLst>
                  <a:ext uri="{FF2B5EF4-FFF2-40B4-BE49-F238E27FC236}">
                    <a16:creationId xmlns:a16="http://schemas.microsoft.com/office/drawing/2014/main" id="{292ED61A-4AE8-3C8B-FA97-27CFBB215B11}"/>
                  </a:ext>
                </a:extLst>
              </p:cNvPr>
              <p:cNvSpPr txBox="1"/>
              <p:nvPr/>
            </p:nvSpPr>
            <p:spPr>
              <a:xfrm>
                <a:off x="9604891" y="6576492"/>
                <a:ext cx="4168089" cy="1104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a:ln>
                      <a:noFill/>
                    </a:ln>
                    <a:solidFill>
                      <a:srgbClr val="3F3F3F"/>
                    </a:solidFill>
                    <a:effectLst/>
                    <a:uLnTx/>
                    <a:uFillTx/>
                    <a:latin typeface="Open Sans"/>
                    <a:ea typeface="Open Sans"/>
                    <a:cs typeface="Open Sans"/>
                    <a:sym typeface="Open Sans"/>
                  </a:rPr>
                  <a:t>Anomaly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a:ln>
                      <a:noFill/>
                    </a:ln>
                    <a:solidFill>
                      <a:srgbClr val="3F3F3F"/>
                    </a:solidFill>
                    <a:effectLst/>
                    <a:uLnTx/>
                    <a:uFillTx/>
                    <a:latin typeface="Open Sans"/>
                    <a:ea typeface="Open Sans"/>
                    <a:cs typeface="Open Sans"/>
                    <a:sym typeface="Open Sans"/>
                  </a:rPr>
                  <a:t> detection</a:t>
                </a:r>
                <a:endParaRPr kumimoji="0" lang="en-US" sz="2200" b="0" i="0" u="none" strike="noStrike" kern="0" cap="none" spc="0" normalizeH="0" baseline="0" noProof="0">
                  <a:ln>
                    <a:noFill/>
                  </a:ln>
                  <a:solidFill>
                    <a:prstClr val="black">
                      <a:lumMod val="75000"/>
                      <a:lumOff val="25000"/>
                    </a:prstClr>
                  </a:solidFill>
                  <a:effectLst/>
                  <a:uLnTx/>
                  <a:uFillTx/>
                  <a:latin typeface="Open Sans"/>
                  <a:ea typeface="Open Sans"/>
                  <a:cs typeface="Open Sans"/>
                  <a:sym typeface="Open Sans"/>
                </a:endParaRPr>
              </a:p>
            </p:txBody>
          </p:sp>
          <p:grpSp>
            <p:nvGrpSpPr>
              <p:cNvPr id="12" name="Graphic 2">
                <a:extLst>
                  <a:ext uri="{FF2B5EF4-FFF2-40B4-BE49-F238E27FC236}">
                    <a16:creationId xmlns:a16="http://schemas.microsoft.com/office/drawing/2014/main" id="{E5913D57-7954-C7B8-10E7-C4CAE495E6BA}"/>
                  </a:ext>
                </a:extLst>
              </p:cNvPr>
              <p:cNvGrpSpPr/>
              <p:nvPr/>
            </p:nvGrpSpPr>
            <p:grpSpPr>
              <a:xfrm>
                <a:off x="7520846" y="2607722"/>
                <a:ext cx="2927764" cy="4168086"/>
                <a:chOff x="7520846" y="2607722"/>
                <a:chExt cx="2927764" cy="4168086"/>
              </a:xfrm>
              <a:solidFill>
                <a:srgbClr val="08C4C2"/>
              </a:solidFill>
            </p:grpSpPr>
            <p:sp>
              <p:nvSpPr>
                <p:cNvPr id="13" name="Freeform: Shape 12">
                  <a:extLst>
                    <a:ext uri="{FF2B5EF4-FFF2-40B4-BE49-F238E27FC236}">
                      <a16:creationId xmlns:a16="http://schemas.microsoft.com/office/drawing/2014/main" id="{C4E10E39-19C4-FA75-6C44-8699A854C565}"/>
                    </a:ext>
                  </a:extLst>
                </p:cNvPr>
                <p:cNvSpPr/>
                <p:nvPr/>
              </p:nvSpPr>
              <p:spPr>
                <a:xfrm>
                  <a:off x="7520846" y="2607722"/>
                  <a:ext cx="2927764" cy="4168086"/>
                </a:xfrm>
                <a:custGeom>
                  <a:avLst/>
                  <a:gdLst>
                    <a:gd name="connsiteX0" fmla="*/ 2870331 w 2927764"/>
                    <a:gd name="connsiteY0" fmla="*/ 4168087 h 4168086"/>
                    <a:gd name="connsiteX1" fmla="*/ 2845147 w 2927764"/>
                    <a:gd name="connsiteY1" fmla="*/ 4157647 h 4168086"/>
                    <a:gd name="connsiteX2" fmla="*/ 2216421 w 2927764"/>
                    <a:gd name="connsiteY2" fmla="*/ 3528921 h 4168086"/>
                    <a:gd name="connsiteX3" fmla="*/ 2216421 w 2927764"/>
                    <a:gd name="connsiteY3" fmla="*/ 3478553 h 4168086"/>
                    <a:gd name="connsiteX4" fmla="*/ 2514668 w 2927764"/>
                    <a:gd name="connsiteY4" fmla="*/ 754641 h 4168086"/>
                    <a:gd name="connsiteX5" fmla="*/ 2308861 w 2927764"/>
                    <a:gd name="connsiteY5" fmla="*/ 960438 h 4168086"/>
                    <a:gd name="connsiteX6" fmla="*/ 2279553 w 2927764"/>
                    <a:gd name="connsiteY6" fmla="*/ 970630 h 4168086"/>
                    <a:gd name="connsiteX7" fmla="*/ 2253368 w 2927764"/>
                    <a:gd name="connsiteY7" fmla="*/ 953980 h 4168086"/>
                    <a:gd name="connsiteX8" fmla="*/ 1985068 w 2927764"/>
                    <a:gd name="connsiteY8" fmla="*/ 615300 h 4168086"/>
                    <a:gd name="connsiteX9" fmla="*/ 47502 w 2927764"/>
                    <a:gd name="connsiteY9" fmla="*/ 176626 h 4168086"/>
                    <a:gd name="connsiteX10" fmla="*/ 2049 w 2927764"/>
                    <a:gd name="connsiteY10" fmla="*/ 154918 h 4168086"/>
                    <a:gd name="connsiteX11" fmla="*/ 23756 w 2927764"/>
                    <a:gd name="connsiteY11" fmla="*/ 109465 h 4168086"/>
                    <a:gd name="connsiteX12" fmla="*/ 2035446 w 2927764"/>
                    <a:gd name="connsiteY12" fmla="*/ 564922 h 4168086"/>
                    <a:gd name="connsiteX13" fmla="*/ 2289973 w 2927764"/>
                    <a:gd name="connsiteY13" fmla="*/ 878590 h 4168086"/>
                    <a:gd name="connsiteX14" fmla="*/ 2495313 w 2927764"/>
                    <a:gd name="connsiteY14" fmla="*/ 673250 h 4168086"/>
                    <a:gd name="connsiteX15" fmla="*/ 2524002 w 2927764"/>
                    <a:gd name="connsiteY15" fmla="*/ 662991 h 4168086"/>
                    <a:gd name="connsiteX16" fmla="*/ 2550139 w 2927764"/>
                    <a:gd name="connsiteY16" fmla="*/ 678669 h 4168086"/>
                    <a:gd name="connsiteX17" fmla="*/ 2291811 w 2927764"/>
                    <a:gd name="connsiteY17" fmla="*/ 3503546 h 4168086"/>
                    <a:gd name="connsiteX18" fmla="*/ 2895534 w 2927764"/>
                    <a:gd name="connsiteY18" fmla="*/ 4107279 h 4168086"/>
                    <a:gd name="connsiteX19" fmla="*/ 2895534 w 2927764"/>
                    <a:gd name="connsiteY19" fmla="*/ 4157647 h 4168086"/>
                    <a:gd name="connsiteX20" fmla="*/ 2870331 w 2927764"/>
                    <a:gd name="connsiteY20" fmla="*/ 4168087 h 416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7764" h="4168086">
                      <a:moveTo>
                        <a:pt x="2870331" y="4168087"/>
                      </a:moveTo>
                      <a:cubicBezTo>
                        <a:pt x="2861216" y="4168087"/>
                        <a:pt x="2852101" y="4164610"/>
                        <a:pt x="2845147" y="4157647"/>
                      </a:cubicBezTo>
                      <a:lnTo>
                        <a:pt x="2216421" y="3528921"/>
                      </a:lnTo>
                      <a:cubicBezTo>
                        <a:pt x="2202505" y="3515015"/>
                        <a:pt x="2202505" y="3492450"/>
                        <a:pt x="2216421" y="3478553"/>
                      </a:cubicBezTo>
                      <a:cubicBezTo>
                        <a:pt x="2941740" y="2753233"/>
                        <a:pt x="3064098" y="1614482"/>
                        <a:pt x="2514668" y="754641"/>
                      </a:cubicBezTo>
                      <a:lnTo>
                        <a:pt x="2308861" y="960438"/>
                      </a:lnTo>
                      <a:cubicBezTo>
                        <a:pt x="2301165" y="968153"/>
                        <a:pt x="2290545" y="971916"/>
                        <a:pt x="2279553" y="970630"/>
                      </a:cubicBezTo>
                      <a:cubicBezTo>
                        <a:pt x="2268742" y="969372"/>
                        <a:pt x="2259093" y="963238"/>
                        <a:pt x="2253368" y="953980"/>
                      </a:cubicBezTo>
                      <a:cubicBezTo>
                        <a:pt x="2177883" y="831803"/>
                        <a:pt x="2087614" y="717855"/>
                        <a:pt x="1985068" y="615300"/>
                      </a:cubicBezTo>
                      <a:cubicBezTo>
                        <a:pt x="1480786" y="111037"/>
                        <a:pt x="720263" y="-61166"/>
                        <a:pt x="47502" y="176626"/>
                      </a:cubicBezTo>
                      <a:cubicBezTo>
                        <a:pt x="28938" y="183207"/>
                        <a:pt x="8602" y="173463"/>
                        <a:pt x="2049" y="154918"/>
                      </a:cubicBezTo>
                      <a:cubicBezTo>
                        <a:pt x="-4514" y="136363"/>
                        <a:pt x="5211" y="116018"/>
                        <a:pt x="23756" y="109465"/>
                      </a:cubicBezTo>
                      <a:cubicBezTo>
                        <a:pt x="722291" y="-137442"/>
                        <a:pt x="1511866" y="41352"/>
                        <a:pt x="2035446" y="564922"/>
                      </a:cubicBezTo>
                      <a:cubicBezTo>
                        <a:pt x="2131182" y="660658"/>
                        <a:pt x="2216669" y="766014"/>
                        <a:pt x="2289973" y="878590"/>
                      </a:cubicBezTo>
                      <a:lnTo>
                        <a:pt x="2495313" y="673250"/>
                      </a:lnTo>
                      <a:cubicBezTo>
                        <a:pt x="2502847" y="665715"/>
                        <a:pt x="2513192" y="661953"/>
                        <a:pt x="2524002" y="662991"/>
                      </a:cubicBezTo>
                      <a:cubicBezTo>
                        <a:pt x="2534623" y="664029"/>
                        <a:pt x="2544205" y="669783"/>
                        <a:pt x="2550139" y="678669"/>
                      </a:cubicBezTo>
                      <a:cubicBezTo>
                        <a:pt x="3138927" y="1560837"/>
                        <a:pt x="3028951" y="2742899"/>
                        <a:pt x="2291811" y="3503546"/>
                      </a:cubicBezTo>
                      <a:lnTo>
                        <a:pt x="2895534" y="4107279"/>
                      </a:lnTo>
                      <a:cubicBezTo>
                        <a:pt x="2909451" y="4121185"/>
                        <a:pt x="2909451" y="4143750"/>
                        <a:pt x="2895534" y="4157647"/>
                      </a:cubicBezTo>
                      <a:cubicBezTo>
                        <a:pt x="2888562" y="4164610"/>
                        <a:pt x="2879447" y="4168087"/>
                        <a:pt x="2870331" y="4168087"/>
                      </a:cubicBezTo>
                      <a:close/>
                    </a:path>
                  </a:pathLst>
                </a:custGeom>
                <a:solidFill>
                  <a:srgbClr val="08C4C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Freeform: Shape 14">
                  <a:extLst>
                    <a:ext uri="{FF2B5EF4-FFF2-40B4-BE49-F238E27FC236}">
                      <a16:creationId xmlns:a16="http://schemas.microsoft.com/office/drawing/2014/main" id="{0F9F2DCA-3E41-E0C5-F43E-1492B2B2C7A3}"/>
                    </a:ext>
                  </a:extLst>
                </p:cNvPr>
                <p:cNvSpPr/>
                <p:nvPr/>
              </p:nvSpPr>
              <p:spPr>
                <a:xfrm>
                  <a:off x="10100602" y="6449601"/>
                  <a:ext cx="326189" cy="326207"/>
                </a:xfrm>
                <a:custGeom>
                  <a:avLst/>
                  <a:gdLst>
                    <a:gd name="connsiteX0" fmla="*/ 290576 w 326189"/>
                    <a:gd name="connsiteY0" fmla="*/ 326208 h 326207"/>
                    <a:gd name="connsiteX1" fmla="*/ 278584 w 326189"/>
                    <a:gd name="connsiteY1" fmla="*/ 324131 h 326207"/>
                    <a:gd name="connsiteX2" fmla="*/ 23638 w 326189"/>
                    <a:gd name="connsiteY2" fmla="*/ 233072 h 326207"/>
                    <a:gd name="connsiteX3" fmla="*/ 2092 w 326189"/>
                    <a:gd name="connsiteY3" fmla="*/ 187542 h 326207"/>
                    <a:gd name="connsiteX4" fmla="*/ 47612 w 326189"/>
                    <a:gd name="connsiteY4" fmla="*/ 165978 h 326207"/>
                    <a:gd name="connsiteX5" fmla="*/ 231730 w 326189"/>
                    <a:gd name="connsiteY5" fmla="*/ 231748 h 326207"/>
                    <a:gd name="connsiteX6" fmla="*/ 165960 w 326189"/>
                    <a:gd name="connsiteY6" fmla="*/ 47611 h 326207"/>
                    <a:gd name="connsiteX7" fmla="*/ 187525 w 326189"/>
                    <a:gd name="connsiteY7" fmla="*/ 2081 h 326207"/>
                    <a:gd name="connsiteX8" fmla="*/ 233073 w 326189"/>
                    <a:gd name="connsiteY8" fmla="*/ 23646 h 326207"/>
                    <a:gd name="connsiteX9" fmla="*/ 324123 w 326189"/>
                    <a:gd name="connsiteY9" fmla="*/ 278601 h 326207"/>
                    <a:gd name="connsiteX10" fmla="*/ 315751 w 326189"/>
                    <a:gd name="connsiteY10" fmla="*/ 315768 h 326207"/>
                    <a:gd name="connsiteX11" fmla="*/ 290576 w 326189"/>
                    <a:gd name="connsiteY11" fmla="*/ 326208 h 32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189" h="326207">
                      <a:moveTo>
                        <a:pt x="290576" y="326208"/>
                      </a:moveTo>
                      <a:cubicBezTo>
                        <a:pt x="286566" y="326208"/>
                        <a:pt x="282508" y="325531"/>
                        <a:pt x="278584" y="324131"/>
                      </a:cubicBezTo>
                      <a:lnTo>
                        <a:pt x="23638" y="233072"/>
                      </a:lnTo>
                      <a:cubicBezTo>
                        <a:pt x="5112" y="226452"/>
                        <a:pt x="-4537" y="206069"/>
                        <a:pt x="2092" y="187542"/>
                      </a:cubicBezTo>
                      <a:cubicBezTo>
                        <a:pt x="8702" y="168988"/>
                        <a:pt x="29067" y="159339"/>
                        <a:pt x="47612" y="165978"/>
                      </a:cubicBezTo>
                      <a:lnTo>
                        <a:pt x="231730" y="231748"/>
                      </a:lnTo>
                      <a:lnTo>
                        <a:pt x="165960" y="47611"/>
                      </a:lnTo>
                      <a:cubicBezTo>
                        <a:pt x="159350" y="29085"/>
                        <a:pt x="169018" y="8711"/>
                        <a:pt x="187525" y="2081"/>
                      </a:cubicBezTo>
                      <a:cubicBezTo>
                        <a:pt x="206127" y="-4529"/>
                        <a:pt x="226444" y="5129"/>
                        <a:pt x="233073" y="23646"/>
                      </a:cubicBezTo>
                      <a:lnTo>
                        <a:pt x="324123" y="278601"/>
                      </a:lnTo>
                      <a:cubicBezTo>
                        <a:pt x="328733" y="291565"/>
                        <a:pt x="325494" y="306033"/>
                        <a:pt x="315751" y="315768"/>
                      </a:cubicBezTo>
                      <a:cubicBezTo>
                        <a:pt x="308969" y="322569"/>
                        <a:pt x="299853" y="326208"/>
                        <a:pt x="290576" y="326208"/>
                      </a:cubicBezTo>
                      <a:close/>
                    </a:path>
                  </a:pathLst>
                </a:custGeom>
                <a:solidFill>
                  <a:srgbClr val="08C4C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16" name="Group 15">
              <a:extLst>
                <a:ext uri="{FF2B5EF4-FFF2-40B4-BE49-F238E27FC236}">
                  <a16:creationId xmlns:a16="http://schemas.microsoft.com/office/drawing/2014/main" id="{77EEB426-3E1E-9222-3146-2322ACE40755}"/>
                </a:ext>
              </a:extLst>
            </p:cNvPr>
            <p:cNvGrpSpPr/>
            <p:nvPr/>
          </p:nvGrpSpPr>
          <p:grpSpPr>
            <a:xfrm>
              <a:off x="6759815" y="3240450"/>
              <a:ext cx="5594549" cy="2401950"/>
              <a:chOff x="6258717" y="1761066"/>
              <a:chExt cx="8028700" cy="3447022"/>
            </a:xfrm>
          </p:grpSpPr>
          <p:sp>
            <p:nvSpPr>
              <p:cNvPr id="17" name="TextBox 16">
                <a:extLst>
                  <a:ext uri="{FF2B5EF4-FFF2-40B4-BE49-F238E27FC236}">
                    <a16:creationId xmlns:a16="http://schemas.microsoft.com/office/drawing/2014/main" id="{B1D371D0-BA82-C4FD-7FAC-391477763309}"/>
                  </a:ext>
                </a:extLst>
              </p:cNvPr>
              <p:cNvSpPr txBox="1"/>
              <p:nvPr/>
            </p:nvSpPr>
            <p:spPr>
              <a:xfrm>
                <a:off x="9701651" y="1761066"/>
                <a:ext cx="4585766" cy="11042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a:ln>
                      <a:noFill/>
                    </a:ln>
                    <a:solidFill>
                      <a:prstClr val="black">
                        <a:lumMod val="75000"/>
                        <a:lumOff val="25000"/>
                      </a:prstClr>
                    </a:solidFill>
                    <a:effectLst/>
                    <a:uLnTx/>
                    <a:uFillTx/>
                    <a:latin typeface="Open Sans"/>
                    <a:ea typeface="Open Sans"/>
                    <a:cs typeface="Open Sans"/>
                    <a:sym typeface="Open Sans"/>
                  </a:rPr>
                  <a:t>Performance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a:ln>
                      <a:noFill/>
                    </a:ln>
                    <a:solidFill>
                      <a:prstClr val="black">
                        <a:lumMod val="75000"/>
                        <a:lumOff val="25000"/>
                      </a:prstClr>
                    </a:solidFill>
                    <a:effectLst/>
                    <a:uLnTx/>
                    <a:uFillTx/>
                    <a:latin typeface="Open Sans"/>
                    <a:ea typeface="Open Sans"/>
                    <a:cs typeface="Open Sans"/>
                    <a:sym typeface="Open Sans"/>
                  </a:rPr>
                  <a:t>tracking</a:t>
                </a:r>
              </a:p>
            </p:txBody>
          </p:sp>
          <p:grpSp>
            <p:nvGrpSpPr>
              <p:cNvPr id="18" name="Graphic 2">
                <a:extLst>
                  <a:ext uri="{FF2B5EF4-FFF2-40B4-BE49-F238E27FC236}">
                    <a16:creationId xmlns:a16="http://schemas.microsoft.com/office/drawing/2014/main" id="{1040AF8C-8000-05E8-00CB-C577D2589339}"/>
                  </a:ext>
                </a:extLst>
              </p:cNvPr>
              <p:cNvGrpSpPr/>
              <p:nvPr/>
            </p:nvGrpSpPr>
            <p:grpSpPr>
              <a:xfrm>
                <a:off x="6258717" y="2280335"/>
                <a:ext cx="4168091" cy="2927753"/>
                <a:chOff x="6258717" y="2280335"/>
                <a:chExt cx="4168091" cy="2927753"/>
              </a:xfrm>
              <a:solidFill>
                <a:schemeClr val="accent5">
                  <a:lumMod val="60000"/>
                  <a:lumOff val="40000"/>
                </a:schemeClr>
              </a:solidFill>
            </p:grpSpPr>
            <p:sp>
              <p:nvSpPr>
                <p:cNvPr id="19" name="Freeform: Shape 18">
                  <a:extLst>
                    <a:ext uri="{FF2B5EF4-FFF2-40B4-BE49-F238E27FC236}">
                      <a16:creationId xmlns:a16="http://schemas.microsoft.com/office/drawing/2014/main" id="{D082A98D-B631-D817-B84E-FDBA75E9AE9D}"/>
                    </a:ext>
                  </a:extLst>
                </p:cNvPr>
                <p:cNvSpPr/>
                <p:nvPr/>
              </p:nvSpPr>
              <p:spPr>
                <a:xfrm>
                  <a:off x="6258717" y="2280335"/>
                  <a:ext cx="4168091" cy="2927753"/>
                </a:xfrm>
                <a:custGeom>
                  <a:avLst/>
                  <a:gdLst>
                    <a:gd name="connsiteX0" fmla="*/ 143038 w 4168091"/>
                    <a:gd name="connsiteY0" fmla="*/ 2927754 h 2927753"/>
                    <a:gd name="connsiteX1" fmla="*/ 109462 w 4168091"/>
                    <a:gd name="connsiteY1" fmla="*/ 2903998 h 2927753"/>
                    <a:gd name="connsiteX2" fmla="*/ 564919 w 4168091"/>
                    <a:gd name="connsiteY2" fmla="*/ 892309 h 2927753"/>
                    <a:gd name="connsiteX3" fmla="*/ 878587 w 4168091"/>
                    <a:gd name="connsiteY3" fmla="*/ 637801 h 2927753"/>
                    <a:gd name="connsiteX4" fmla="*/ 673247 w 4168091"/>
                    <a:gd name="connsiteY4" fmla="*/ 432451 h 2927753"/>
                    <a:gd name="connsiteX5" fmla="*/ 662989 w 4168091"/>
                    <a:gd name="connsiteY5" fmla="*/ 403762 h 2927753"/>
                    <a:gd name="connsiteX6" fmla="*/ 678667 w 4168091"/>
                    <a:gd name="connsiteY6" fmla="*/ 377635 h 2927753"/>
                    <a:gd name="connsiteX7" fmla="*/ 3503535 w 4168091"/>
                    <a:gd name="connsiteY7" fmla="*/ 635953 h 2927753"/>
                    <a:gd name="connsiteX8" fmla="*/ 4107286 w 4168091"/>
                    <a:gd name="connsiteY8" fmla="*/ 32220 h 2927753"/>
                    <a:gd name="connsiteX9" fmla="*/ 4157654 w 4168091"/>
                    <a:gd name="connsiteY9" fmla="*/ 32220 h 2927753"/>
                    <a:gd name="connsiteX10" fmla="*/ 4157654 w 4168091"/>
                    <a:gd name="connsiteY10" fmla="*/ 82589 h 2927753"/>
                    <a:gd name="connsiteX11" fmla="*/ 3528918 w 4168091"/>
                    <a:gd name="connsiteY11" fmla="*/ 711324 h 2927753"/>
                    <a:gd name="connsiteX12" fmla="*/ 3478550 w 4168091"/>
                    <a:gd name="connsiteY12" fmla="*/ 711324 h 2927753"/>
                    <a:gd name="connsiteX13" fmla="*/ 754629 w 4168091"/>
                    <a:gd name="connsiteY13" fmla="*/ 413106 h 2927753"/>
                    <a:gd name="connsiteX14" fmla="*/ 960426 w 4168091"/>
                    <a:gd name="connsiteY14" fmla="*/ 618894 h 2927753"/>
                    <a:gd name="connsiteX15" fmla="*/ 970618 w 4168091"/>
                    <a:gd name="connsiteY15" fmla="*/ 648212 h 2927753"/>
                    <a:gd name="connsiteX16" fmla="*/ 953968 w 4168091"/>
                    <a:gd name="connsiteY16" fmla="*/ 674396 h 2927753"/>
                    <a:gd name="connsiteX17" fmla="*/ 615288 w 4168091"/>
                    <a:gd name="connsiteY17" fmla="*/ 942687 h 2927753"/>
                    <a:gd name="connsiteX18" fmla="*/ 176614 w 4168091"/>
                    <a:gd name="connsiteY18" fmla="*/ 2880253 h 2927753"/>
                    <a:gd name="connsiteX19" fmla="*/ 154906 w 4168091"/>
                    <a:gd name="connsiteY19" fmla="*/ 2925706 h 2927753"/>
                    <a:gd name="connsiteX20" fmla="*/ 143038 w 4168091"/>
                    <a:gd name="connsiteY20" fmla="*/ 2927754 h 2927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68091" h="2927753">
                      <a:moveTo>
                        <a:pt x="143038" y="2927754"/>
                      </a:moveTo>
                      <a:cubicBezTo>
                        <a:pt x="128370" y="2927754"/>
                        <a:pt x="114616" y="2918619"/>
                        <a:pt x="109462" y="2903998"/>
                      </a:cubicBezTo>
                      <a:cubicBezTo>
                        <a:pt x="-137435" y="2205521"/>
                        <a:pt x="41340" y="1415879"/>
                        <a:pt x="564919" y="892309"/>
                      </a:cubicBezTo>
                      <a:cubicBezTo>
                        <a:pt x="660665" y="796544"/>
                        <a:pt x="766021" y="711086"/>
                        <a:pt x="878587" y="637801"/>
                      </a:cubicBezTo>
                      <a:lnTo>
                        <a:pt x="673247" y="432451"/>
                      </a:lnTo>
                      <a:cubicBezTo>
                        <a:pt x="665694" y="424917"/>
                        <a:pt x="661932" y="414382"/>
                        <a:pt x="662989" y="403762"/>
                      </a:cubicBezTo>
                      <a:cubicBezTo>
                        <a:pt x="664027" y="393142"/>
                        <a:pt x="669780" y="383560"/>
                        <a:pt x="678667" y="377635"/>
                      </a:cubicBezTo>
                      <a:cubicBezTo>
                        <a:pt x="1560815" y="-211172"/>
                        <a:pt x="2742896" y="-101177"/>
                        <a:pt x="3503535" y="635953"/>
                      </a:cubicBezTo>
                      <a:lnTo>
                        <a:pt x="4107286" y="32220"/>
                      </a:lnTo>
                      <a:cubicBezTo>
                        <a:pt x="4121202" y="18304"/>
                        <a:pt x="4143738" y="18304"/>
                        <a:pt x="4157654" y="32220"/>
                      </a:cubicBezTo>
                      <a:cubicBezTo>
                        <a:pt x="4171570" y="46127"/>
                        <a:pt x="4171570" y="68692"/>
                        <a:pt x="4157654" y="82589"/>
                      </a:cubicBezTo>
                      <a:lnTo>
                        <a:pt x="3528918" y="711324"/>
                      </a:lnTo>
                      <a:cubicBezTo>
                        <a:pt x="3515002" y="725240"/>
                        <a:pt x="3492457" y="725240"/>
                        <a:pt x="3478550" y="711324"/>
                      </a:cubicBezTo>
                      <a:cubicBezTo>
                        <a:pt x="2753250" y="-13938"/>
                        <a:pt x="1614517" y="-136344"/>
                        <a:pt x="754629" y="413106"/>
                      </a:cubicBezTo>
                      <a:lnTo>
                        <a:pt x="960426" y="618894"/>
                      </a:lnTo>
                      <a:cubicBezTo>
                        <a:pt x="968122" y="626590"/>
                        <a:pt x="971885" y="637391"/>
                        <a:pt x="970618" y="648212"/>
                      </a:cubicBezTo>
                      <a:cubicBezTo>
                        <a:pt x="969361" y="659013"/>
                        <a:pt x="963217" y="668662"/>
                        <a:pt x="953968" y="674396"/>
                      </a:cubicBezTo>
                      <a:cubicBezTo>
                        <a:pt x="831810" y="749862"/>
                        <a:pt x="717853" y="840121"/>
                        <a:pt x="615288" y="942687"/>
                      </a:cubicBezTo>
                      <a:cubicBezTo>
                        <a:pt x="111006" y="1446978"/>
                        <a:pt x="-61178" y="2207511"/>
                        <a:pt x="176614" y="2880253"/>
                      </a:cubicBezTo>
                      <a:cubicBezTo>
                        <a:pt x="183177" y="2898807"/>
                        <a:pt x="173451" y="2919153"/>
                        <a:pt x="154906" y="2925706"/>
                      </a:cubicBezTo>
                      <a:cubicBezTo>
                        <a:pt x="150982" y="2927097"/>
                        <a:pt x="146972" y="2927754"/>
                        <a:pt x="143038" y="29277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Freeform: Shape 19">
                  <a:extLst>
                    <a:ext uri="{FF2B5EF4-FFF2-40B4-BE49-F238E27FC236}">
                      <a16:creationId xmlns:a16="http://schemas.microsoft.com/office/drawing/2014/main" id="{65BE8486-FB94-1C20-27C8-26C69CD6A7F7}"/>
                    </a:ext>
                  </a:extLst>
                </p:cNvPr>
                <p:cNvSpPr/>
                <p:nvPr/>
              </p:nvSpPr>
              <p:spPr>
                <a:xfrm>
                  <a:off x="10100610" y="2302121"/>
                  <a:ext cx="326197" cy="326216"/>
                </a:xfrm>
                <a:custGeom>
                  <a:avLst/>
                  <a:gdLst>
                    <a:gd name="connsiteX0" fmla="*/ 199518 w 326197"/>
                    <a:gd name="connsiteY0" fmla="*/ 326217 h 326216"/>
                    <a:gd name="connsiteX1" fmla="*/ 187526 w 326197"/>
                    <a:gd name="connsiteY1" fmla="*/ 324131 h 326216"/>
                    <a:gd name="connsiteX2" fmla="*/ 165961 w 326197"/>
                    <a:gd name="connsiteY2" fmla="*/ 278601 h 326216"/>
                    <a:gd name="connsiteX3" fmla="*/ 231731 w 326197"/>
                    <a:gd name="connsiteY3" fmla="*/ 94464 h 326216"/>
                    <a:gd name="connsiteX4" fmla="*/ 47613 w 326197"/>
                    <a:gd name="connsiteY4" fmla="*/ 160234 h 326216"/>
                    <a:gd name="connsiteX5" fmla="*/ 2093 w 326197"/>
                    <a:gd name="connsiteY5" fmla="*/ 138669 h 326216"/>
                    <a:gd name="connsiteX6" fmla="*/ 23639 w 326197"/>
                    <a:gd name="connsiteY6" fmla="*/ 93140 h 326216"/>
                    <a:gd name="connsiteX7" fmla="*/ 278585 w 326197"/>
                    <a:gd name="connsiteY7" fmla="*/ 2081 h 326216"/>
                    <a:gd name="connsiteX8" fmla="*/ 315761 w 326197"/>
                    <a:gd name="connsiteY8" fmla="*/ 10444 h 326216"/>
                    <a:gd name="connsiteX9" fmla="*/ 324133 w 326197"/>
                    <a:gd name="connsiteY9" fmla="*/ 47610 h 326216"/>
                    <a:gd name="connsiteX10" fmla="*/ 233084 w 326197"/>
                    <a:gd name="connsiteY10" fmla="*/ 302566 h 326216"/>
                    <a:gd name="connsiteX11" fmla="*/ 199518 w 326197"/>
                    <a:gd name="connsiteY11" fmla="*/ 326217 h 32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197" h="326216">
                      <a:moveTo>
                        <a:pt x="199518" y="326217"/>
                      </a:moveTo>
                      <a:cubicBezTo>
                        <a:pt x="195527" y="326217"/>
                        <a:pt x="191498" y="325540"/>
                        <a:pt x="187526" y="324131"/>
                      </a:cubicBezTo>
                      <a:cubicBezTo>
                        <a:pt x="169019" y="317511"/>
                        <a:pt x="159351" y="297137"/>
                        <a:pt x="165961" y="278601"/>
                      </a:cubicBezTo>
                      <a:lnTo>
                        <a:pt x="231731" y="94464"/>
                      </a:lnTo>
                      <a:lnTo>
                        <a:pt x="47613" y="160234"/>
                      </a:lnTo>
                      <a:cubicBezTo>
                        <a:pt x="28992" y="166854"/>
                        <a:pt x="8703" y="157186"/>
                        <a:pt x="2093" y="138669"/>
                      </a:cubicBezTo>
                      <a:cubicBezTo>
                        <a:pt x="-4536" y="120153"/>
                        <a:pt x="5103" y="99769"/>
                        <a:pt x="23639" y="93140"/>
                      </a:cubicBezTo>
                      <a:lnTo>
                        <a:pt x="278585" y="2081"/>
                      </a:lnTo>
                      <a:cubicBezTo>
                        <a:pt x="291577" y="-2558"/>
                        <a:pt x="306017" y="700"/>
                        <a:pt x="315761" y="10444"/>
                      </a:cubicBezTo>
                      <a:cubicBezTo>
                        <a:pt x="325496" y="20169"/>
                        <a:pt x="328744" y="34647"/>
                        <a:pt x="324133" y="47610"/>
                      </a:cubicBezTo>
                      <a:lnTo>
                        <a:pt x="233084" y="302566"/>
                      </a:lnTo>
                      <a:cubicBezTo>
                        <a:pt x="227855" y="317120"/>
                        <a:pt x="214148" y="326217"/>
                        <a:pt x="199518" y="3262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1" name="Group 20">
              <a:extLst>
                <a:ext uri="{FF2B5EF4-FFF2-40B4-BE49-F238E27FC236}">
                  <a16:creationId xmlns:a16="http://schemas.microsoft.com/office/drawing/2014/main" id="{F8346323-9F42-7932-BEC9-D89F2D5DC583}"/>
                </a:ext>
              </a:extLst>
            </p:cNvPr>
            <p:cNvGrpSpPr/>
            <p:nvPr/>
          </p:nvGrpSpPr>
          <p:grpSpPr>
            <a:xfrm>
              <a:off x="3679264" y="3355647"/>
              <a:ext cx="4892528" cy="3166229"/>
              <a:chOff x="1837839" y="1926384"/>
              <a:chExt cx="7021235" cy="4543834"/>
            </a:xfrm>
          </p:grpSpPr>
          <p:sp>
            <p:nvSpPr>
              <p:cNvPr id="22" name="TextBox 21">
                <a:extLst>
                  <a:ext uri="{FF2B5EF4-FFF2-40B4-BE49-F238E27FC236}">
                    <a16:creationId xmlns:a16="http://schemas.microsoft.com/office/drawing/2014/main" id="{A45FD979-61E3-71AE-A572-102FBF3EBB07}"/>
                  </a:ext>
                </a:extLst>
              </p:cNvPr>
              <p:cNvSpPr txBox="1"/>
              <p:nvPr/>
            </p:nvSpPr>
            <p:spPr>
              <a:xfrm>
                <a:off x="1837839" y="1926384"/>
                <a:ext cx="4698878" cy="1104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a:ln>
                      <a:noFill/>
                    </a:ln>
                    <a:solidFill>
                      <a:prstClr val="black">
                        <a:lumMod val="75000"/>
                        <a:lumOff val="25000"/>
                      </a:prstClr>
                    </a:solidFill>
                    <a:effectLst/>
                    <a:uLnTx/>
                    <a:uFillTx/>
                    <a:latin typeface="Open Sans"/>
                    <a:ea typeface="Open Sans"/>
                    <a:cs typeface="Open Sans"/>
                    <a:sym typeface="Open Sans"/>
                  </a:rPr>
                  <a:t>Compliance and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a:ln>
                      <a:noFill/>
                    </a:ln>
                    <a:solidFill>
                      <a:prstClr val="black">
                        <a:lumMod val="75000"/>
                        <a:lumOff val="25000"/>
                      </a:prstClr>
                    </a:solidFill>
                    <a:effectLst/>
                    <a:uLnTx/>
                    <a:uFillTx/>
                    <a:latin typeface="Open Sans"/>
                    <a:ea typeface="Open Sans"/>
                    <a:cs typeface="Open Sans"/>
                    <a:sym typeface="Open Sans"/>
                  </a:rPr>
                  <a:t>audit</a:t>
                </a:r>
              </a:p>
            </p:txBody>
          </p:sp>
          <p:grpSp>
            <p:nvGrpSpPr>
              <p:cNvPr id="23" name="Graphic 2">
                <a:extLst>
                  <a:ext uri="{FF2B5EF4-FFF2-40B4-BE49-F238E27FC236}">
                    <a16:creationId xmlns:a16="http://schemas.microsoft.com/office/drawing/2014/main" id="{F347C2CF-BDD1-5BBC-53CE-B5DA7194CC46}"/>
                  </a:ext>
                </a:extLst>
              </p:cNvPr>
              <p:cNvGrpSpPr/>
              <p:nvPr/>
            </p:nvGrpSpPr>
            <p:grpSpPr>
              <a:xfrm>
                <a:off x="5931336" y="2302111"/>
                <a:ext cx="2927738" cy="4168107"/>
                <a:chOff x="5931336" y="2302111"/>
                <a:chExt cx="2927738" cy="4168107"/>
              </a:xfrm>
              <a:solidFill>
                <a:srgbClr val="E2A700"/>
              </a:solidFill>
            </p:grpSpPr>
            <p:sp>
              <p:nvSpPr>
                <p:cNvPr id="24" name="Freeform: Shape 23">
                  <a:extLst>
                    <a:ext uri="{FF2B5EF4-FFF2-40B4-BE49-F238E27FC236}">
                      <a16:creationId xmlns:a16="http://schemas.microsoft.com/office/drawing/2014/main" id="{37A77190-7AD8-9E9E-7589-5B6D93C96D3A}"/>
                    </a:ext>
                  </a:extLst>
                </p:cNvPr>
                <p:cNvSpPr/>
                <p:nvPr/>
              </p:nvSpPr>
              <p:spPr>
                <a:xfrm>
                  <a:off x="5931336" y="2302128"/>
                  <a:ext cx="2927738" cy="4168089"/>
                </a:xfrm>
                <a:custGeom>
                  <a:avLst/>
                  <a:gdLst>
                    <a:gd name="connsiteX0" fmla="*/ 2263710 w 2927738"/>
                    <a:gd name="connsiteY0" fmla="*/ 4168090 h 4168089"/>
                    <a:gd name="connsiteX1" fmla="*/ 892301 w 2927738"/>
                    <a:gd name="connsiteY1" fmla="*/ 3603172 h 4168089"/>
                    <a:gd name="connsiteX2" fmla="*/ 637793 w 2927738"/>
                    <a:gd name="connsiteY2" fmla="*/ 3289504 h 4168089"/>
                    <a:gd name="connsiteX3" fmla="*/ 432443 w 2927738"/>
                    <a:gd name="connsiteY3" fmla="*/ 3494835 h 4168089"/>
                    <a:gd name="connsiteX4" fmla="*/ 403754 w 2927738"/>
                    <a:gd name="connsiteY4" fmla="*/ 3505103 h 4168089"/>
                    <a:gd name="connsiteX5" fmla="*/ 377627 w 2927738"/>
                    <a:gd name="connsiteY5" fmla="*/ 3489424 h 4168089"/>
                    <a:gd name="connsiteX6" fmla="*/ 635945 w 2927738"/>
                    <a:gd name="connsiteY6" fmla="*/ 664538 h 4168089"/>
                    <a:gd name="connsiteX7" fmla="*/ 32212 w 2927738"/>
                    <a:gd name="connsiteY7" fmla="*/ 60805 h 4168089"/>
                    <a:gd name="connsiteX8" fmla="*/ 32212 w 2927738"/>
                    <a:gd name="connsiteY8" fmla="*/ 10437 h 4168089"/>
                    <a:gd name="connsiteX9" fmla="*/ 82581 w 2927738"/>
                    <a:gd name="connsiteY9" fmla="*/ 10437 h 4168089"/>
                    <a:gd name="connsiteX10" fmla="*/ 711307 w 2927738"/>
                    <a:gd name="connsiteY10" fmla="*/ 639163 h 4168089"/>
                    <a:gd name="connsiteX11" fmla="*/ 711307 w 2927738"/>
                    <a:gd name="connsiteY11" fmla="*/ 689531 h 4168089"/>
                    <a:gd name="connsiteX12" fmla="*/ 413089 w 2927738"/>
                    <a:gd name="connsiteY12" fmla="*/ 3413443 h 4168089"/>
                    <a:gd name="connsiteX13" fmla="*/ 618876 w 2927738"/>
                    <a:gd name="connsiteY13" fmla="*/ 3207656 h 4168089"/>
                    <a:gd name="connsiteX14" fmla="*/ 648194 w 2927738"/>
                    <a:gd name="connsiteY14" fmla="*/ 3197464 h 4168089"/>
                    <a:gd name="connsiteX15" fmla="*/ 674378 w 2927738"/>
                    <a:gd name="connsiteY15" fmla="*/ 3214114 h 4168089"/>
                    <a:gd name="connsiteX16" fmla="*/ 942669 w 2927738"/>
                    <a:gd name="connsiteY16" fmla="*/ 3552794 h 4168089"/>
                    <a:gd name="connsiteX17" fmla="*/ 2880235 w 2927738"/>
                    <a:gd name="connsiteY17" fmla="*/ 3991458 h 4168089"/>
                    <a:gd name="connsiteX18" fmla="*/ 2925688 w 2927738"/>
                    <a:gd name="connsiteY18" fmla="*/ 4013166 h 4168089"/>
                    <a:gd name="connsiteX19" fmla="*/ 2903981 w 2927738"/>
                    <a:gd name="connsiteY19" fmla="*/ 4058619 h 4168089"/>
                    <a:gd name="connsiteX20" fmla="*/ 2263710 w 2927738"/>
                    <a:gd name="connsiteY20" fmla="*/ 4168090 h 416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7738" h="4168089">
                      <a:moveTo>
                        <a:pt x="2263710" y="4168090"/>
                      </a:moveTo>
                      <a:cubicBezTo>
                        <a:pt x="1757857" y="4168090"/>
                        <a:pt x="1259604" y="3970475"/>
                        <a:pt x="892301" y="3603172"/>
                      </a:cubicBezTo>
                      <a:cubicBezTo>
                        <a:pt x="796527" y="3507389"/>
                        <a:pt x="711069" y="3402042"/>
                        <a:pt x="637793" y="3289504"/>
                      </a:cubicBezTo>
                      <a:lnTo>
                        <a:pt x="432443" y="3494835"/>
                      </a:lnTo>
                      <a:cubicBezTo>
                        <a:pt x="424909" y="3502369"/>
                        <a:pt x="414432" y="3506131"/>
                        <a:pt x="403754" y="3505103"/>
                      </a:cubicBezTo>
                      <a:cubicBezTo>
                        <a:pt x="393134" y="3504055"/>
                        <a:pt x="383552" y="3498302"/>
                        <a:pt x="377627" y="3489424"/>
                      </a:cubicBezTo>
                      <a:cubicBezTo>
                        <a:pt x="-211161" y="2607257"/>
                        <a:pt x="-101185" y="1425195"/>
                        <a:pt x="635945" y="664538"/>
                      </a:cubicBezTo>
                      <a:lnTo>
                        <a:pt x="32212" y="60805"/>
                      </a:lnTo>
                      <a:cubicBezTo>
                        <a:pt x="18296" y="46899"/>
                        <a:pt x="18296" y="24334"/>
                        <a:pt x="32212" y="10437"/>
                      </a:cubicBezTo>
                      <a:cubicBezTo>
                        <a:pt x="46128" y="-3479"/>
                        <a:pt x="68665" y="-3479"/>
                        <a:pt x="82581" y="10437"/>
                      </a:cubicBezTo>
                      <a:lnTo>
                        <a:pt x="711307" y="639163"/>
                      </a:lnTo>
                      <a:cubicBezTo>
                        <a:pt x="725223" y="653070"/>
                        <a:pt x="725223" y="675634"/>
                        <a:pt x="711307" y="689531"/>
                      </a:cubicBezTo>
                      <a:cubicBezTo>
                        <a:pt x="-13984" y="1414851"/>
                        <a:pt x="-136371" y="2553612"/>
                        <a:pt x="413089" y="3413443"/>
                      </a:cubicBezTo>
                      <a:lnTo>
                        <a:pt x="618876" y="3207656"/>
                      </a:lnTo>
                      <a:cubicBezTo>
                        <a:pt x="626572" y="3199950"/>
                        <a:pt x="637355" y="3196235"/>
                        <a:pt x="648194" y="3197464"/>
                      </a:cubicBezTo>
                      <a:cubicBezTo>
                        <a:pt x="658996" y="3198712"/>
                        <a:pt x="668644" y="3204865"/>
                        <a:pt x="674378" y="3214114"/>
                      </a:cubicBezTo>
                      <a:cubicBezTo>
                        <a:pt x="749826" y="3336253"/>
                        <a:pt x="840094" y="3450191"/>
                        <a:pt x="942669" y="3552794"/>
                      </a:cubicBezTo>
                      <a:cubicBezTo>
                        <a:pt x="1446961" y="4057067"/>
                        <a:pt x="2207494" y="4229269"/>
                        <a:pt x="2880235" y="3991458"/>
                      </a:cubicBezTo>
                      <a:cubicBezTo>
                        <a:pt x="2898761" y="3984858"/>
                        <a:pt x="2919126" y="3994611"/>
                        <a:pt x="2925688" y="4013166"/>
                      </a:cubicBezTo>
                      <a:cubicBezTo>
                        <a:pt x="2932251" y="4031721"/>
                        <a:pt x="2922536" y="4052066"/>
                        <a:pt x="2903981" y="4058619"/>
                      </a:cubicBezTo>
                      <a:cubicBezTo>
                        <a:pt x="2695517" y="4132314"/>
                        <a:pt x="2478928" y="4168090"/>
                        <a:pt x="2263710" y="416809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Freeform: Shape 24">
                  <a:extLst>
                    <a:ext uri="{FF2B5EF4-FFF2-40B4-BE49-F238E27FC236}">
                      <a16:creationId xmlns:a16="http://schemas.microsoft.com/office/drawing/2014/main" id="{943816A8-3D55-8264-E16E-6D244DF3BA25}"/>
                    </a:ext>
                  </a:extLst>
                </p:cNvPr>
                <p:cNvSpPr/>
                <p:nvPr/>
              </p:nvSpPr>
              <p:spPr>
                <a:xfrm>
                  <a:off x="5953108" y="2302111"/>
                  <a:ext cx="326212" cy="326226"/>
                </a:xfrm>
                <a:custGeom>
                  <a:avLst/>
                  <a:gdLst>
                    <a:gd name="connsiteX0" fmla="*/ 126683 w 326212"/>
                    <a:gd name="connsiteY0" fmla="*/ 326227 h 326226"/>
                    <a:gd name="connsiteX1" fmla="*/ 93136 w 326212"/>
                    <a:gd name="connsiteY1" fmla="*/ 302576 h 326226"/>
                    <a:gd name="connsiteX2" fmla="*/ 2077 w 326212"/>
                    <a:gd name="connsiteY2" fmla="*/ 47621 h 326226"/>
                    <a:gd name="connsiteX3" fmla="*/ 10440 w 326212"/>
                    <a:gd name="connsiteY3" fmla="*/ 10454 h 326226"/>
                    <a:gd name="connsiteX4" fmla="*/ 47606 w 326212"/>
                    <a:gd name="connsiteY4" fmla="*/ 2091 h 326226"/>
                    <a:gd name="connsiteX5" fmla="*/ 302562 w 326212"/>
                    <a:gd name="connsiteY5" fmla="*/ 93150 h 326226"/>
                    <a:gd name="connsiteX6" fmla="*/ 324127 w 326212"/>
                    <a:gd name="connsiteY6" fmla="*/ 138680 h 326226"/>
                    <a:gd name="connsiteX7" fmla="*/ 278597 w 326212"/>
                    <a:gd name="connsiteY7" fmla="*/ 160244 h 326226"/>
                    <a:gd name="connsiteX8" fmla="*/ 94469 w 326212"/>
                    <a:gd name="connsiteY8" fmla="*/ 94484 h 326226"/>
                    <a:gd name="connsiteX9" fmla="*/ 160230 w 326212"/>
                    <a:gd name="connsiteY9" fmla="*/ 278611 h 326226"/>
                    <a:gd name="connsiteX10" fmla="*/ 138665 w 326212"/>
                    <a:gd name="connsiteY10" fmla="*/ 324141 h 326226"/>
                    <a:gd name="connsiteX11" fmla="*/ 126683 w 326212"/>
                    <a:gd name="connsiteY11" fmla="*/ 326227 h 32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212" h="326226">
                      <a:moveTo>
                        <a:pt x="126683" y="326227"/>
                      </a:moveTo>
                      <a:cubicBezTo>
                        <a:pt x="112052" y="326227"/>
                        <a:pt x="98346" y="317150"/>
                        <a:pt x="93136" y="302576"/>
                      </a:cubicBezTo>
                      <a:lnTo>
                        <a:pt x="2077" y="47621"/>
                      </a:lnTo>
                      <a:cubicBezTo>
                        <a:pt x="-2552" y="34657"/>
                        <a:pt x="696" y="20189"/>
                        <a:pt x="10440" y="10454"/>
                      </a:cubicBezTo>
                      <a:cubicBezTo>
                        <a:pt x="20174" y="701"/>
                        <a:pt x="34690" y="-2567"/>
                        <a:pt x="47606" y="2091"/>
                      </a:cubicBezTo>
                      <a:lnTo>
                        <a:pt x="302562" y="93150"/>
                      </a:lnTo>
                      <a:cubicBezTo>
                        <a:pt x="321088" y="99770"/>
                        <a:pt x="330746" y="120154"/>
                        <a:pt x="324127" y="138680"/>
                      </a:cubicBezTo>
                      <a:cubicBezTo>
                        <a:pt x="317507" y="157206"/>
                        <a:pt x="297095" y="166845"/>
                        <a:pt x="278597" y="160244"/>
                      </a:cubicBezTo>
                      <a:lnTo>
                        <a:pt x="94469" y="94484"/>
                      </a:lnTo>
                      <a:lnTo>
                        <a:pt x="160230" y="278611"/>
                      </a:lnTo>
                      <a:cubicBezTo>
                        <a:pt x="166850" y="297128"/>
                        <a:pt x="157191" y="317512"/>
                        <a:pt x="138665" y="324141"/>
                      </a:cubicBezTo>
                      <a:cubicBezTo>
                        <a:pt x="134712" y="325551"/>
                        <a:pt x="130664" y="326227"/>
                        <a:pt x="126683" y="32622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27" name="TextBox 26">
              <a:extLst>
                <a:ext uri="{FF2B5EF4-FFF2-40B4-BE49-F238E27FC236}">
                  <a16:creationId xmlns:a16="http://schemas.microsoft.com/office/drawing/2014/main" id="{77A58C02-121C-1CCE-60E0-55632549409F}"/>
                </a:ext>
              </a:extLst>
            </p:cNvPr>
            <p:cNvSpPr txBox="1"/>
            <p:nvPr/>
          </p:nvSpPr>
          <p:spPr>
            <a:xfrm>
              <a:off x="7489104" y="4997142"/>
              <a:ext cx="1260274" cy="457176"/>
            </a:xfrm>
            <a:prstGeom prst="rect">
              <a:avLst/>
            </a:prstGeom>
            <a:noFill/>
          </p:spPr>
          <p:txBody>
            <a:bodyPr wrap="square" rtlCol="0">
              <a:spAutoFit/>
            </a:bodyPr>
            <a:lstStyle/>
            <a:p>
              <a:pPr>
                <a:lnSpc>
                  <a:spcPct val="115000"/>
                </a:lnSpc>
              </a:pPr>
              <a:r>
                <a:rPr lang="en-US" sz="2200">
                  <a:solidFill>
                    <a:srgbClr val="404040"/>
                  </a:solidFill>
                  <a:latin typeface="Open Sans" panose="020B0606030504020204" pitchFamily="34" charset="0"/>
                </a:rPr>
                <a:t>Benefits</a:t>
              </a:r>
            </a:p>
          </p:txBody>
        </p:sp>
      </p:grpSp>
    </p:spTree>
    <p:extLst>
      <p:ext uri="{BB962C8B-B14F-4D97-AF65-F5344CB8AC3E}">
        <p14:creationId xmlns:p14="http://schemas.microsoft.com/office/powerpoint/2010/main" val="17993701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9C2474-92FC-D260-ADC1-DCB94A3F3290}"/>
              </a:ext>
            </a:extLst>
          </p:cNvPr>
          <p:cNvSpPr>
            <a:spLocks noGrp="1"/>
          </p:cNvSpPr>
          <p:nvPr>
            <p:ph type="title"/>
          </p:nvPr>
        </p:nvSpPr>
        <p:spPr/>
        <p:txBody>
          <a:bodyPr>
            <a:normAutofit/>
          </a:bodyPr>
          <a:lstStyle/>
          <a:p>
            <a:r>
              <a:rPr lang="en-US"/>
              <a:t>Documentation and Model APIs</a:t>
            </a:r>
          </a:p>
        </p:txBody>
      </p:sp>
      <p:sp>
        <p:nvSpPr>
          <p:cNvPr id="8" name="TextBox 7">
            <a:extLst>
              <a:ext uri="{FF2B5EF4-FFF2-40B4-BE49-F238E27FC236}">
                <a16:creationId xmlns:a16="http://schemas.microsoft.com/office/drawing/2014/main" id="{F9B5163E-93CB-6F5D-6A71-DF08EF77BD9E}"/>
              </a:ext>
            </a:extLst>
          </p:cNvPr>
          <p:cNvSpPr txBox="1"/>
          <p:nvPr/>
        </p:nvSpPr>
        <p:spPr>
          <a:xfrm>
            <a:off x="1915795" y="7882713"/>
            <a:ext cx="12424410" cy="879664"/>
          </a:xfrm>
          <a:prstGeom prst="rect">
            <a:avLst/>
          </a:prstGeom>
          <a:noFill/>
        </p:spPr>
        <p:txBody>
          <a:bodyPr wrap="square" rtlCol="0">
            <a:spAutoFit/>
          </a:bodyPr>
          <a:lstStyle/>
          <a:p>
            <a:pPr algn="ctr">
              <a:lnSpc>
                <a:spcPct val="115000"/>
              </a:lnSpc>
            </a:pPr>
            <a:r>
              <a:rPr lang="en-IN" sz="2200" b="1" kern="0">
                <a:solidFill>
                  <a:schemeClr val="tx1">
                    <a:lumMod val="75000"/>
                    <a:lumOff val="25000"/>
                  </a:schemeClr>
                </a:solidFill>
                <a:latin typeface="Open Sans" panose="020B0606030504020204" pitchFamily="34" charset="0"/>
                <a:cs typeface="Times New Roman" panose="02020603050405020304" pitchFamily="18" charset="0"/>
              </a:rPr>
              <a:t>Example: </a:t>
            </a:r>
            <a:r>
              <a:rPr lang="en-US" sz="2200" b="0" i="0">
                <a:solidFill>
                  <a:schemeClr val="tx1">
                    <a:lumMod val="75000"/>
                    <a:lumOff val="25000"/>
                  </a:schemeClr>
                </a:solidFill>
                <a:effectLst/>
                <a:latin typeface="Open Sans" panose="020B0606030504020204" pitchFamily="34" charset="0"/>
              </a:rPr>
              <a:t>User-friendly documentation for the effective utilization of the machine learning model can be generated using tools such as Sphinx or Swagger.</a:t>
            </a:r>
            <a:endParaRPr lang="en-US" sz="2200" b="1">
              <a:solidFill>
                <a:schemeClr val="tx1">
                  <a:lumMod val="75000"/>
                  <a:lumOff val="25000"/>
                </a:schemeClr>
              </a:solidFill>
              <a:latin typeface="Open Sans" panose="020B0606030504020204" pitchFamily="34" charset="0"/>
            </a:endParaRPr>
          </a:p>
        </p:txBody>
      </p:sp>
      <p:sp>
        <p:nvSpPr>
          <p:cNvPr id="3" name="Brandline_LVC">
            <a:extLst>
              <a:ext uri="{FF2B5EF4-FFF2-40B4-BE49-F238E27FC236}">
                <a16:creationId xmlns:a16="http://schemas.microsoft.com/office/drawing/2014/main" id="{E4241C3B-62D4-B661-485B-750C40B4F6AC}"/>
              </a:ext>
            </a:extLst>
          </p:cNvPr>
          <p:cNvSpPr/>
          <p:nvPr/>
        </p:nvSpPr>
        <p:spPr>
          <a:xfrm>
            <a:off x="4635500" y="816324"/>
            <a:ext cx="69850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5D17ECA-A125-958D-52E4-8DC8CE50D4F2}"/>
              </a:ext>
            </a:extLst>
          </p:cNvPr>
          <p:cNvSpPr txBox="1"/>
          <p:nvPr/>
        </p:nvSpPr>
        <p:spPr>
          <a:xfrm>
            <a:off x="1323975" y="1361358"/>
            <a:ext cx="13608050" cy="457176"/>
          </a:xfrm>
          <a:prstGeom prst="rect">
            <a:avLst/>
          </a:prstGeom>
          <a:noFill/>
        </p:spPr>
        <p:txBody>
          <a:bodyPr wrap="square">
            <a:spAutoFit/>
          </a:bodyPr>
          <a:lstStyle/>
          <a:p>
            <a:pPr algn="ctr">
              <a:lnSpc>
                <a:spcPct val="115000"/>
              </a:lnSpc>
            </a:pPr>
            <a:r>
              <a:rPr lang="en-US" sz="2200" kern="0">
                <a:solidFill>
                  <a:srgbClr val="404040"/>
                </a:solidFill>
                <a:latin typeface="Open Sans" panose="020B0606030504020204" pitchFamily="34" charset="0"/>
                <a:ea typeface="Times New Roman" panose="02020603050405020304" pitchFamily="18" charset="0"/>
                <a:cs typeface="Times New Roman" panose="02020603050405020304" pitchFamily="18" charset="0"/>
              </a:rPr>
              <a:t>It documents the ML model and provides APIs that enhance usability and collaboration.</a:t>
            </a:r>
          </a:p>
        </p:txBody>
      </p:sp>
      <p:grpSp>
        <p:nvGrpSpPr>
          <p:cNvPr id="17" name="Group 16">
            <a:extLst>
              <a:ext uri="{FF2B5EF4-FFF2-40B4-BE49-F238E27FC236}">
                <a16:creationId xmlns:a16="http://schemas.microsoft.com/office/drawing/2014/main" id="{286D1A25-7285-F8E7-7CE9-AFDF980B2B27}"/>
              </a:ext>
            </a:extLst>
          </p:cNvPr>
          <p:cNvGrpSpPr/>
          <p:nvPr/>
        </p:nvGrpSpPr>
        <p:grpSpPr>
          <a:xfrm>
            <a:off x="3251200" y="3124051"/>
            <a:ext cx="6020124" cy="2663146"/>
            <a:chOff x="2354055" y="3021695"/>
            <a:chExt cx="7155079" cy="3165221"/>
          </a:xfrm>
        </p:grpSpPr>
        <p:grpSp>
          <p:nvGrpSpPr>
            <p:cNvPr id="18" name="Graphic 5">
              <a:extLst>
                <a:ext uri="{FF2B5EF4-FFF2-40B4-BE49-F238E27FC236}">
                  <a16:creationId xmlns:a16="http://schemas.microsoft.com/office/drawing/2014/main" id="{2B17E4B6-106A-8FE1-87CF-55410C4E7DC3}"/>
                </a:ext>
              </a:extLst>
            </p:cNvPr>
            <p:cNvGrpSpPr/>
            <p:nvPr/>
          </p:nvGrpSpPr>
          <p:grpSpPr>
            <a:xfrm rot="10800000">
              <a:off x="6193977" y="3470829"/>
              <a:ext cx="3315157" cy="2716087"/>
              <a:chOff x="6458183" y="4000566"/>
              <a:chExt cx="4011339" cy="3286465"/>
            </a:xfrm>
            <a:solidFill>
              <a:srgbClr val="33444D"/>
            </a:solidFill>
          </p:grpSpPr>
          <p:sp>
            <p:nvSpPr>
              <p:cNvPr id="20" name="Freeform: Shape 19">
                <a:extLst>
                  <a:ext uri="{FF2B5EF4-FFF2-40B4-BE49-F238E27FC236}">
                    <a16:creationId xmlns:a16="http://schemas.microsoft.com/office/drawing/2014/main" id="{8B14719F-D571-45F7-89EF-1EC184EC45DC}"/>
                  </a:ext>
                </a:extLst>
              </p:cNvPr>
              <p:cNvSpPr/>
              <p:nvPr/>
            </p:nvSpPr>
            <p:spPr>
              <a:xfrm>
                <a:off x="10175893" y="7034307"/>
                <a:ext cx="293629" cy="252724"/>
              </a:xfrm>
              <a:custGeom>
                <a:avLst/>
                <a:gdLst>
                  <a:gd name="connsiteX0" fmla="*/ 263388 w 293629"/>
                  <a:gd name="connsiteY0" fmla="*/ 252725 h 252724"/>
                  <a:gd name="connsiteX1" fmla="*/ 261346 w 293629"/>
                  <a:gd name="connsiteY1" fmla="*/ 252725 h 252724"/>
                  <a:gd name="connsiteX2" fmla="*/ 28585 w 293629"/>
                  <a:gd name="connsiteY2" fmla="*/ 234349 h 252724"/>
                  <a:gd name="connsiteX3" fmla="*/ 0 w 293629"/>
                  <a:gd name="connsiteY3" fmla="*/ 201681 h 252724"/>
                  <a:gd name="connsiteX4" fmla="*/ 32668 w 293629"/>
                  <a:gd name="connsiteY4" fmla="*/ 173096 h 252724"/>
                  <a:gd name="connsiteX5" fmla="*/ 200093 w 293629"/>
                  <a:gd name="connsiteY5" fmla="*/ 187388 h 252724"/>
                  <a:gd name="connsiteX6" fmla="*/ 104130 w 293629"/>
                  <a:gd name="connsiteY6" fmla="*/ 48548 h 252724"/>
                  <a:gd name="connsiteX7" fmla="*/ 112297 w 293629"/>
                  <a:gd name="connsiteY7" fmla="*/ 5671 h 252724"/>
                  <a:gd name="connsiteX8" fmla="*/ 155174 w 293629"/>
                  <a:gd name="connsiteY8" fmla="*/ 13838 h 252724"/>
                  <a:gd name="connsiteX9" fmla="*/ 287889 w 293629"/>
                  <a:gd name="connsiteY9" fmla="*/ 205764 h 252724"/>
                  <a:gd name="connsiteX10" fmla="*/ 289931 w 293629"/>
                  <a:gd name="connsiteY10" fmla="*/ 238432 h 252724"/>
                  <a:gd name="connsiteX11" fmla="*/ 263388 w 293629"/>
                  <a:gd name="connsiteY11" fmla="*/ 252725 h 25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629" h="252724">
                    <a:moveTo>
                      <a:pt x="263388" y="252725"/>
                    </a:moveTo>
                    <a:cubicBezTo>
                      <a:pt x="263388" y="252725"/>
                      <a:pt x="261346" y="252725"/>
                      <a:pt x="261346" y="252725"/>
                    </a:cubicBezTo>
                    <a:lnTo>
                      <a:pt x="28585" y="234349"/>
                    </a:lnTo>
                    <a:cubicBezTo>
                      <a:pt x="12250" y="232307"/>
                      <a:pt x="0" y="218015"/>
                      <a:pt x="0" y="201681"/>
                    </a:cubicBezTo>
                    <a:cubicBezTo>
                      <a:pt x="2042" y="185347"/>
                      <a:pt x="16334" y="173096"/>
                      <a:pt x="32668" y="173096"/>
                    </a:cubicBezTo>
                    <a:lnTo>
                      <a:pt x="200093" y="187388"/>
                    </a:lnTo>
                    <a:lnTo>
                      <a:pt x="104130" y="48548"/>
                    </a:lnTo>
                    <a:cubicBezTo>
                      <a:pt x="93921" y="34256"/>
                      <a:pt x="98005" y="15880"/>
                      <a:pt x="112297" y="5671"/>
                    </a:cubicBezTo>
                    <a:cubicBezTo>
                      <a:pt x="126590" y="-4538"/>
                      <a:pt x="144965" y="-454"/>
                      <a:pt x="155174" y="13838"/>
                    </a:cubicBezTo>
                    <a:lnTo>
                      <a:pt x="287889" y="205764"/>
                    </a:lnTo>
                    <a:cubicBezTo>
                      <a:pt x="294015" y="215973"/>
                      <a:pt x="296056" y="228224"/>
                      <a:pt x="289931" y="238432"/>
                    </a:cubicBezTo>
                    <a:cubicBezTo>
                      <a:pt x="283806" y="248641"/>
                      <a:pt x="273597" y="252725"/>
                      <a:pt x="263388" y="252725"/>
                    </a:cubicBezTo>
                    <a:close/>
                  </a:path>
                </a:pathLst>
              </a:custGeom>
              <a:solidFill>
                <a:srgbClr val="2E75B6"/>
              </a:solidFill>
              <a:ln w="20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Freeform: Shape 20">
                <a:extLst>
                  <a:ext uri="{FF2B5EF4-FFF2-40B4-BE49-F238E27FC236}">
                    <a16:creationId xmlns:a16="http://schemas.microsoft.com/office/drawing/2014/main" id="{72B6A5D2-0790-6398-B1A8-5F4A97335C48}"/>
                  </a:ext>
                </a:extLst>
              </p:cNvPr>
              <p:cNvSpPr/>
              <p:nvPr/>
            </p:nvSpPr>
            <p:spPr>
              <a:xfrm>
                <a:off x="6458183" y="4000566"/>
                <a:ext cx="4008626" cy="3286465"/>
              </a:xfrm>
              <a:custGeom>
                <a:avLst/>
                <a:gdLst>
                  <a:gd name="connsiteX0" fmla="*/ 3981098 w 4008626"/>
                  <a:gd name="connsiteY0" fmla="*/ 3286466 h 3286465"/>
                  <a:gd name="connsiteX1" fmla="*/ 3966805 w 4008626"/>
                  <a:gd name="connsiteY1" fmla="*/ 3282382 h 3286465"/>
                  <a:gd name="connsiteX2" fmla="*/ 3303230 w 4008626"/>
                  <a:gd name="connsiteY2" fmla="*/ 2900572 h 3286465"/>
                  <a:gd name="connsiteX3" fmla="*/ 3288938 w 4008626"/>
                  <a:gd name="connsiteY3" fmla="*/ 2882196 h 3286465"/>
                  <a:gd name="connsiteX4" fmla="*/ 3290980 w 4008626"/>
                  <a:gd name="connsiteY4" fmla="*/ 2859736 h 3286465"/>
                  <a:gd name="connsiteX5" fmla="*/ 3478823 w 4008626"/>
                  <a:gd name="connsiteY5" fmla="*/ 1432540 h 3286465"/>
                  <a:gd name="connsiteX6" fmla="*/ 2602904 w 4008626"/>
                  <a:gd name="connsiteY6" fmla="*/ 291191 h 3286465"/>
                  <a:gd name="connsiteX7" fmla="*/ 1988332 w 4008626"/>
                  <a:gd name="connsiteY7" fmla="*/ 66596 h 3286465"/>
                  <a:gd name="connsiteX8" fmla="*/ 1988332 w 4008626"/>
                  <a:gd name="connsiteY8" fmla="*/ 315692 h 3286465"/>
                  <a:gd name="connsiteX9" fmla="*/ 1978123 w 4008626"/>
                  <a:gd name="connsiteY9" fmla="*/ 340193 h 3286465"/>
                  <a:gd name="connsiteX10" fmla="*/ 1953621 w 4008626"/>
                  <a:gd name="connsiteY10" fmla="*/ 346319 h 3286465"/>
                  <a:gd name="connsiteX11" fmla="*/ 277329 w 4008626"/>
                  <a:gd name="connsiteY11" fmla="*/ 1120149 h 3286465"/>
                  <a:gd name="connsiteX12" fmla="*/ 73152 w 4008626"/>
                  <a:gd name="connsiteY12" fmla="*/ 2106324 h 3286465"/>
                  <a:gd name="connsiteX13" fmla="*/ 46609 w 4008626"/>
                  <a:gd name="connsiteY13" fmla="*/ 2141034 h 3286465"/>
                  <a:gd name="connsiteX14" fmla="*/ 11899 w 4008626"/>
                  <a:gd name="connsiteY14" fmla="*/ 2114491 h 3286465"/>
                  <a:gd name="connsiteX15" fmla="*/ 224243 w 4008626"/>
                  <a:gd name="connsiteY15" fmla="*/ 1089523 h 3286465"/>
                  <a:gd name="connsiteX16" fmla="*/ 1927078 w 4008626"/>
                  <a:gd name="connsiteY16" fmla="*/ 278940 h 3286465"/>
                  <a:gd name="connsiteX17" fmla="*/ 1927078 w 4008626"/>
                  <a:gd name="connsiteY17" fmla="*/ 31886 h 3286465"/>
                  <a:gd name="connsiteX18" fmla="*/ 1931162 w 4008626"/>
                  <a:gd name="connsiteY18" fmla="*/ 15552 h 3286465"/>
                  <a:gd name="connsiteX19" fmla="*/ 1963830 w 4008626"/>
                  <a:gd name="connsiteY19" fmla="*/ 1260 h 3286465"/>
                  <a:gd name="connsiteX20" fmla="*/ 2633530 w 4008626"/>
                  <a:gd name="connsiteY20" fmla="*/ 238105 h 3286465"/>
                  <a:gd name="connsiteX21" fmla="*/ 3538034 w 4008626"/>
                  <a:gd name="connsiteY21" fmla="*/ 1418248 h 3286465"/>
                  <a:gd name="connsiteX22" fmla="*/ 3358358 w 4008626"/>
                  <a:gd name="connsiteY22" fmla="*/ 2865862 h 3286465"/>
                  <a:gd name="connsiteX23" fmla="*/ 3993348 w 4008626"/>
                  <a:gd name="connsiteY23" fmla="*/ 3233380 h 3286465"/>
                  <a:gd name="connsiteX24" fmla="*/ 4003557 w 4008626"/>
                  <a:gd name="connsiteY24" fmla="*/ 3274215 h 3286465"/>
                  <a:gd name="connsiteX25" fmla="*/ 3981098 w 4008626"/>
                  <a:gd name="connsiteY25" fmla="*/ 3286466 h 328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8626" h="3286465">
                    <a:moveTo>
                      <a:pt x="3981098" y="3286466"/>
                    </a:moveTo>
                    <a:cubicBezTo>
                      <a:pt x="3974972" y="3286466"/>
                      <a:pt x="3970889" y="3284424"/>
                      <a:pt x="3966805" y="3282382"/>
                    </a:cubicBezTo>
                    <a:lnTo>
                      <a:pt x="3303230" y="2900572"/>
                    </a:lnTo>
                    <a:cubicBezTo>
                      <a:pt x="3297105" y="2896488"/>
                      <a:pt x="3290980" y="2890363"/>
                      <a:pt x="3288938" y="2882196"/>
                    </a:cubicBezTo>
                    <a:cubicBezTo>
                      <a:pt x="3286896" y="2874029"/>
                      <a:pt x="3288938" y="2865862"/>
                      <a:pt x="3290980" y="2859736"/>
                    </a:cubicBezTo>
                    <a:cubicBezTo>
                      <a:pt x="3542117" y="2424840"/>
                      <a:pt x="3609496" y="1918481"/>
                      <a:pt x="3478823" y="1432540"/>
                    </a:cubicBezTo>
                    <a:cubicBezTo>
                      <a:pt x="3348149" y="946599"/>
                      <a:pt x="3037801" y="542329"/>
                      <a:pt x="2602904" y="291191"/>
                    </a:cubicBezTo>
                    <a:cubicBezTo>
                      <a:pt x="2410978" y="180936"/>
                      <a:pt x="2204759" y="105390"/>
                      <a:pt x="1988332" y="66596"/>
                    </a:cubicBezTo>
                    <a:lnTo>
                      <a:pt x="1988332" y="315692"/>
                    </a:lnTo>
                    <a:cubicBezTo>
                      <a:pt x="1988332" y="323859"/>
                      <a:pt x="1984248" y="334068"/>
                      <a:pt x="1978123" y="340193"/>
                    </a:cubicBezTo>
                    <a:cubicBezTo>
                      <a:pt x="1971997" y="346319"/>
                      <a:pt x="1961788" y="348361"/>
                      <a:pt x="1953621" y="346319"/>
                    </a:cubicBezTo>
                    <a:cubicBezTo>
                      <a:pt x="1290047" y="223813"/>
                      <a:pt x="616263" y="534162"/>
                      <a:pt x="277329" y="1120149"/>
                    </a:cubicBezTo>
                    <a:cubicBezTo>
                      <a:pt x="103779" y="1420289"/>
                      <a:pt x="32317" y="1763306"/>
                      <a:pt x="73152" y="2106324"/>
                    </a:cubicBezTo>
                    <a:cubicBezTo>
                      <a:pt x="75194" y="2122658"/>
                      <a:pt x="62943" y="2138992"/>
                      <a:pt x="46609" y="2141034"/>
                    </a:cubicBezTo>
                    <a:cubicBezTo>
                      <a:pt x="30275" y="2143075"/>
                      <a:pt x="13941" y="2130825"/>
                      <a:pt x="11899" y="2114491"/>
                    </a:cubicBezTo>
                    <a:cubicBezTo>
                      <a:pt x="-30978" y="1757181"/>
                      <a:pt x="42526" y="1401913"/>
                      <a:pt x="224243" y="1089523"/>
                    </a:cubicBezTo>
                    <a:cubicBezTo>
                      <a:pt x="569302" y="493326"/>
                      <a:pt x="1249211" y="170727"/>
                      <a:pt x="1927078" y="278940"/>
                    </a:cubicBezTo>
                    <a:lnTo>
                      <a:pt x="1927078" y="31886"/>
                    </a:lnTo>
                    <a:cubicBezTo>
                      <a:pt x="1927078" y="25761"/>
                      <a:pt x="1927078" y="19636"/>
                      <a:pt x="1931162" y="15552"/>
                    </a:cubicBezTo>
                    <a:cubicBezTo>
                      <a:pt x="1937287" y="3302"/>
                      <a:pt x="1951580" y="-2824"/>
                      <a:pt x="1963830" y="1260"/>
                    </a:cubicBezTo>
                    <a:cubicBezTo>
                      <a:pt x="2198633" y="38012"/>
                      <a:pt x="2425270" y="117641"/>
                      <a:pt x="2633530" y="238105"/>
                    </a:cubicBezTo>
                    <a:cubicBezTo>
                      <a:pt x="3082719" y="497410"/>
                      <a:pt x="3405319" y="915972"/>
                      <a:pt x="3538034" y="1418248"/>
                    </a:cubicBezTo>
                    <a:cubicBezTo>
                      <a:pt x="3668707" y="1910314"/>
                      <a:pt x="3605412" y="2422798"/>
                      <a:pt x="3358358" y="2865862"/>
                    </a:cubicBezTo>
                    <a:lnTo>
                      <a:pt x="3993348" y="3233380"/>
                    </a:lnTo>
                    <a:cubicBezTo>
                      <a:pt x="4007641" y="3241547"/>
                      <a:pt x="4013766" y="3259923"/>
                      <a:pt x="4003557" y="3274215"/>
                    </a:cubicBezTo>
                    <a:cubicBezTo>
                      <a:pt x="4001515" y="3282382"/>
                      <a:pt x="3991306" y="3286466"/>
                      <a:pt x="3981098" y="3286466"/>
                    </a:cubicBezTo>
                    <a:close/>
                  </a:path>
                </a:pathLst>
              </a:custGeom>
              <a:solidFill>
                <a:srgbClr val="2E75B6"/>
              </a:solidFill>
              <a:ln w="20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9" name="Rectangle: Rounded Corners 18">
              <a:extLst>
                <a:ext uri="{FF2B5EF4-FFF2-40B4-BE49-F238E27FC236}">
                  <a16:creationId xmlns:a16="http://schemas.microsoft.com/office/drawing/2014/main" id="{D88E9F82-ECDB-C059-4F60-4AC5F4E8EEA2}"/>
                </a:ext>
              </a:extLst>
            </p:cNvPr>
            <p:cNvSpPr/>
            <p:nvPr/>
          </p:nvSpPr>
          <p:spPr>
            <a:xfrm>
              <a:off x="2354055" y="3021695"/>
              <a:ext cx="3717960" cy="1006105"/>
            </a:xfrm>
            <a:prstGeom prst="roundRect">
              <a:avLst>
                <a:gd name="adj" fmla="val 11587"/>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b="0" i="0" u="none" strike="noStrike" kern="0" cap="none" spc="0" normalizeH="0" baseline="0" noProof="0">
                  <a:ln>
                    <a:noFill/>
                  </a:ln>
                  <a:solidFill>
                    <a:srgbClr val="404040"/>
                  </a:solidFill>
                  <a:effectLst/>
                  <a:uLnTx/>
                  <a:uFillTx/>
                  <a:latin typeface="Open Sans" panose="020B0606030504020204" pitchFamily="34" charset="0"/>
                  <a:ea typeface="+mn-ea"/>
                  <a:cs typeface="+mn-cs"/>
                  <a:sym typeface="Arial"/>
                </a:rPr>
                <a:t>Collaboration and </a:t>
              </a:r>
              <a:r>
                <a:rPr lang="en-US" sz="2200" kern="0">
                  <a:solidFill>
                    <a:srgbClr val="404040"/>
                  </a:solidFill>
                  <a:latin typeface="Open Sans" panose="020B0606030504020204" pitchFamily="34" charset="0"/>
                  <a:sym typeface="Arial"/>
                </a:rPr>
                <a:t>onboarding</a:t>
              </a:r>
              <a:endParaRPr kumimoji="0" lang="en-US" sz="2200" b="0" i="0" u="none" strike="noStrike" kern="0" cap="none" spc="0" normalizeH="0" baseline="0" noProof="0">
                <a:ln>
                  <a:noFill/>
                </a:ln>
                <a:solidFill>
                  <a:srgbClr val="404040"/>
                </a:solidFill>
                <a:effectLst/>
                <a:uLnTx/>
                <a:uFillTx/>
                <a:latin typeface="Open Sans" panose="020B0606030504020204" pitchFamily="34" charset="0"/>
                <a:ea typeface="+mn-ea"/>
                <a:cs typeface="+mn-cs"/>
                <a:sym typeface="Arial"/>
              </a:endParaRPr>
            </a:p>
          </p:txBody>
        </p:sp>
      </p:grpSp>
      <p:grpSp>
        <p:nvGrpSpPr>
          <p:cNvPr id="22" name="Group 21">
            <a:extLst>
              <a:ext uri="{FF2B5EF4-FFF2-40B4-BE49-F238E27FC236}">
                <a16:creationId xmlns:a16="http://schemas.microsoft.com/office/drawing/2014/main" id="{D124EC49-DD53-5AD9-D265-FE2BB5C246D0}"/>
              </a:ext>
            </a:extLst>
          </p:cNvPr>
          <p:cNvGrpSpPr/>
          <p:nvPr/>
        </p:nvGrpSpPr>
        <p:grpSpPr>
          <a:xfrm>
            <a:off x="6958936" y="3102991"/>
            <a:ext cx="6035556" cy="2412357"/>
            <a:chOff x="6760799" y="2996665"/>
            <a:chExt cx="7173421" cy="2867151"/>
          </a:xfrm>
        </p:grpSpPr>
        <p:grpSp>
          <p:nvGrpSpPr>
            <p:cNvPr id="23" name="Graphic 5">
              <a:extLst>
                <a:ext uri="{FF2B5EF4-FFF2-40B4-BE49-F238E27FC236}">
                  <a16:creationId xmlns:a16="http://schemas.microsoft.com/office/drawing/2014/main" id="{8F188E1B-95F3-93F3-D2BE-83E393413049}"/>
                </a:ext>
              </a:extLst>
            </p:cNvPr>
            <p:cNvGrpSpPr/>
            <p:nvPr/>
          </p:nvGrpSpPr>
          <p:grpSpPr>
            <a:xfrm rot="10800000">
              <a:off x="6760799" y="2996665"/>
              <a:ext cx="3314142" cy="2867151"/>
              <a:chOff x="5773556" y="4391516"/>
              <a:chExt cx="4010111" cy="3469253"/>
            </a:xfrm>
            <a:solidFill>
              <a:srgbClr val="08C4C2"/>
            </a:solidFill>
          </p:grpSpPr>
          <p:sp>
            <p:nvSpPr>
              <p:cNvPr id="27" name="Freeform: Shape 26">
                <a:extLst>
                  <a:ext uri="{FF2B5EF4-FFF2-40B4-BE49-F238E27FC236}">
                    <a16:creationId xmlns:a16="http://schemas.microsoft.com/office/drawing/2014/main" id="{55E6760C-5425-C58E-F4AF-2770365EEA7F}"/>
                  </a:ext>
                </a:extLst>
              </p:cNvPr>
              <p:cNvSpPr/>
              <p:nvPr/>
            </p:nvSpPr>
            <p:spPr>
              <a:xfrm>
                <a:off x="5773556" y="7032266"/>
                <a:ext cx="294519" cy="254766"/>
              </a:xfrm>
              <a:custGeom>
                <a:avLst/>
                <a:gdLst>
                  <a:gd name="connsiteX0" fmla="*/ 30909 w 294519"/>
                  <a:gd name="connsiteY0" fmla="*/ 254767 h 254766"/>
                  <a:gd name="connsiteX1" fmla="*/ 4366 w 294519"/>
                  <a:gd name="connsiteY1" fmla="*/ 238433 h 254766"/>
                  <a:gd name="connsiteX2" fmla="*/ 6408 w 294519"/>
                  <a:gd name="connsiteY2" fmla="*/ 205764 h 254766"/>
                  <a:gd name="connsiteX3" fmla="*/ 139123 w 294519"/>
                  <a:gd name="connsiteY3" fmla="*/ 13838 h 254766"/>
                  <a:gd name="connsiteX4" fmla="*/ 182000 w 294519"/>
                  <a:gd name="connsiteY4" fmla="*/ 5671 h 254766"/>
                  <a:gd name="connsiteX5" fmla="*/ 190167 w 294519"/>
                  <a:gd name="connsiteY5" fmla="*/ 48548 h 254766"/>
                  <a:gd name="connsiteX6" fmla="*/ 94204 w 294519"/>
                  <a:gd name="connsiteY6" fmla="*/ 187389 h 254766"/>
                  <a:gd name="connsiteX7" fmla="*/ 261629 w 294519"/>
                  <a:gd name="connsiteY7" fmla="*/ 173096 h 254766"/>
                  <a:gd name="connsiteX8" fmla="*/ 294297 w 294519"/>
                  <a:gd name="connsiteY8" fmla="*/ 201681 h 254766"/>
                  <a:gd name="connsiteX9" fmla="*/ 265713 w 294519"/>
                  <a:gd name="connsiteY9" fmla="*/ 234349 h 254766"/>
                  <a:gd name="connsiteX10" fmla="*/ 32951 w 294519"/>
                  <a:gd name="connsiteY10" fmla="*/ 252725 h 254766"/>
                  <a:gd name="connsiteX11" fmla="*/ 30909 w 294519"/>
                  <a:gd name="connsiteY11" fmla="*/ 254767 h 25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519" h="254766">
                    <a:moveTo>
                      <a:pt x="30909" y="254767"/>
                    </a:moveTo>
                    <a:cubicBezTo>
                      <a:pt x="20700" y="254767"/>
                      <a:pt x="10492" y="248642"/>
                      <a:pt x="4366" y="238433"/>
                    </a:cubicBezTo>
                    <a:cubicBezTo>
                      <a:pt x="-1759" y="228224"/>
                      <a:pt x="-1759" y="215973"/>
                      <a:pt x="6408" y="205764"/>
                    </a:cubicBezTo>
                    <a:lnTo>
                      <a:pt x="139123" y="13838"/>
                    </a:lnTo>
                    <a:cubicBezTo>
                      <a:pt x="149332" y="-454"/>
                      <a:pt x="167708" y="-4538"/>
                      <a:pt x="182000" y="5671"/>
                    </a:cubicBezTo>
                    <a:cubicBezTo>
                      <a:pt x="196292" y="15880"/>
                      <a:pt x="200376" y="34256"/>
                      <a:pt x="190167" y="48548"/>
                    </a:cubicBezTo>
                    <a:lnTo>
                      <a:pt x="94204" y="187389"/>
                    </a:lnTo>
                    <a:lnTo>
                      <a:pt x="261629" y="173096"/>
                    </a:lnTo>
                    <a:cubicBezTo>
                      <a:pt x="277963" y="171054"/>
                      <a:pt x="292256" y="183305"/>
                      <a:pt x="294297" y="201681"/>
                    </a:cubicBezTo>
                    <a:cubicBezTo>
                      <a:pt x="296339" y="218015"/>
                      <a:pt x="284089" y="232307"/>
                      <a:pt x="265713" y="234349"/>
                    </a:cubicBezTo>
                    <a:lnTo>
                      <a:pt x="32951" y="252725"/>
                    </a:lnTo>
                    <a:cubicBezTo>
                      <a:pt x="32951" y="254767"/>
                      <a:pt x="30909" y="254767"/>
                      <a:pt x="30909" y="254767"/>
                    </a:cubicBezTo>
                    <a:close/>
                  </a:path>
                </a:pathLst>
              </a:custGeom>
              <a:solidFill>
                <a:srgbClr val="08C4C2"/>
              </a:solidFill>
              <a:ln w="20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Freeform: Shape 27">
                <a:extLst>
                  <a:ext uri="{FF2B5EF4-FFF2-40B4-BE49-F238E27FC236}">
                    <a16:creationId xmlns:a16="http://schemas.microsoft.com/office/drawing/2014/main" id="{EBF7916A-80C1-43D8-6144-EA5E9FCA6310}"/>
                  </a:ext>
                </a:extLst>
              </p:cNvPr>
              <p:cNvSpPr/>
              <p:nvPr/>
            </p:nvSpPr>
            <p:spPr>
              <a:xfrm>
                <a:off x="5775802" y="4391516"/>
                <a:ext cx="4007865" cy="3469253"/>
              </a:xfrm>
              <a:custGeom>
                <a:avLst/>
                <a:gdLst>
                  <a:gd name="connsiteX0" fmla="*/ 2350155 w 4007865"/>
                  <a:gd name="connsiteY0" fmla="*/ 3469254 h 3469253"/>
                  <a:gd name="connsiteX1" fmla="*/ 679988 w 4007865"/>
                  <a:gd name="connsiteY1" fmla="*/ 2523915 h 3469253"/>
                  <a:gd name="connsiteX2" fmla="*/ 44998 w 4007865"/>
                  <a:gd name="connsiteY2" fmla="*/ 2891433 h 3469253"/>
                  <a:gd name="connsiteX3" fmla="*/ 4162 w 4007865"/>
                  <a:gd name="connsiteY3" fmla="*/ 2881224 h 3469253"/>
                  <a:gd name="connsiteX4" fmla="*/ 14371 w 4007865"/>
                  <a:gd name="connsiteY4" fmla="*/ 2840389 h 3469253"/>
                  <a:gd name="connsiteX5" fmla="*/ 675904 w 4007865"/>
                  <a:gd name="connsiteY5" fmla="*/ 2458578 h 3469253"/>
                  <a:gd name="connsiteX6" fmla="*/ 716740 w 4007865"/>
                  <a:gd name="connsiteY6" fmla="*/ 2468787 h 3469253"/>
                  <a:gd name="connsiteX7" fmla="*/ 3287327 w 4007865"/>
                  <a:gd name="connsiteY7" fmla="*/ 3156863 h 3469253"/>
                  <a:gd name="connsiteX8" fmla="*/ 3789602 w 4007865"/>
                  <a:gd name="connsiteY8" fmla="*/ 2736259 h 3469253"/>
                  <a:gd name="connsiteX9" fmla="*/ 3573174 w 4007865"/>
                  <a:gd name="connsiteY9" fmla="*/ 2611711 h 3469253"/>
                  <a:gd name="connsiteX10" fmla="*/ 3558882 w 4007865"/>
                  <a:gd name="connsiteY10" fmla="*/ 2591293 h 3469253"/>
                  <a:gd name="connsiteX11" fmla="*/ 3565007 w 4007865"/>
                  <a:gd name="connsiteY11" fmla="*/ 2566792 h 3469253"/>
                  <a:gd name="connsiteX12" fmla="*/ 3732432 w 4007865"/>
                  <a:gd name="connsiteY12" fmla="*/ 729200 h 3469253"/>
                  <a:gd name="connsiteX13" fmla="*/ 2979020 w 4007865"/>
                  <a:gd name="connsiteY13" fmla="*/ 59499 h 3469253"/>
                  <a:gd name="connsiteX14" fmla="*/ 2962685 w 4007865"/>
                  <a:gd name="connsiteY14" fmla="*/ 18664 h 3469253"/>
                  <a:gd name="connsiteX15" fmla="*/ 3003521 w 4007865"/>
                  <a:gd name="connsiteY15" fmla="*/ 2330 h 3469253"/>
                  <a:gd name="connsiteX16" fmla="*/ 3785518 w 4007865"/>
                  <a:gd name="connsiteY16" fmla="*/ 696531 h 3469253"/>
                  <a:gd name="connsiteX17" fmla="*/ 3634427 w 4007865"/>
                  <a:gd name="connsiteY17" fmla="*/ 2577001 h 3469253"/>
                  <a:gd name="connsiteX18" fmla="*/ 3848813 w 4007865"/>
                  <a:gd name="connsiteY18" fmla="*/ 2701548 h 3469253"/>
                  <a:gd name="connsiteX19" fmla="*/ 3861064 w 4007865"/>
                  <a:gd name="connsiteY19" fmla="*/ 2713799 h 3469253"/>
                  <a:gd name="connsiteX20" fmla="*/ 3856980 w 4007865"/>
                  <a:gd name="connsiteY20" fmla="*/ 2748509 h 3469253"/>
                  <a:gd name="connsiteX21" fmla="*/ 3315911 w 4007865"/>
                  <a:gd name="connsiteY21" fmla="*/ 3209949 h 3469253"/>
                  <a:gd name="connsiteX22" fmla="*/ 2350155 w 4007865"/>
                  <a:gd name="connsiteY22" fmla="*/ 3469254 h 3469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07865" h="3469253">
                    <a:moveTo>
                      <a:pt x="2350155" y="3469254"/>
                    </a:moveTo>
                    <a:cubicBezTo>
                      <a:pt x="1688622" y="3469254"/>
                      <a:pt x="1043423" y="3130320"/>
                      <a:pt x="679988" y="2523915"/>
                    </a:cubicBezTo>
                    <a:lnTo>
                      <a:pt x="44998" y="2891433"/>
                    </a:lnTo>
                    <a:cubicBezTo>
                      <a:pt x="30705" y="2899600"/>
                      <a:pt x="12330" y="2895516"/>
                      <a:pt x="4162" y="2881224"/>
                    </a:cubicBezTo>
                    <a:cubicBezTo>
                      <a:pt x="-4005" y="2866932"/>
                      <a:pt x="79" y="2848556"/>
                      <a:pt x="14371" y="2840389"/>
                    </a:cubicBezTo>
                    <a:lnTo>
                      <a:pt x="675904" y="2458578"/>
                    </a:lnTo>
                    <a:cubicBezTo>
                      <a:pt x="690197" y="2450411"/>
                      <a:pt x="708573" y="2454495"/>
                      <a:pt x="716740" y="2468787"/>
                    </a:cubicBezTo>
                    <a:cubicBezTo>
                      <a:pt x="1235349" y="3367165"/>
                      <a:pt x="2388949" y="3675472"/>
                      <a:pt x="3287327" y="3156863"/>
                    </a:cubicBezTo>
                    <a:cubicBezTo>
                      <a:pt x="3479253" y="3046607"/>
                      <a:pt x="3648720" y="2905725"/>
                      <a:pt x="3789602" y="2736259"/>
                    </a:cubicBezTo>
                    <a:lnTo>
                      <a:pt x="3573174" y="2611711"/>
                    </a:lnTo>
                    <a:cubicBezTo>
                      <a:pt x="3565007" y="2607627"/>
                      <a:pt x="3558882" y="2599460"/>
                      <a:pt x="3558882" y="2591293"/>
                    </a:cubicBezTo>
                    <a:cubicBezTo>
                      <a:pt x="3556840" y="2583126"/>
                      <a:pt x="3558882" y="2572917"/>
                      <a:pt x="3565007" y="2566792"/>
                    </a:cubicBezTo>
                    <a:cubicBezTo>
                      <a:pt x="4003987" y="2052266"/>
                      <a:pt x="4071366" y="1313145"/>
                      <a:pt x="3732432" y="729200"/>
                    </a:cubicBezTo>
                    <a:cubicBezTo>
                      <a:pt x="3558882" y="429060"/>
                      <a:pt x="3297536" y="196298"/>
                      <a:pt x="2979020" y="59499"/>
                    </a:cubicBezTo>
                    <a:cubicBezTo>
                      <a:pt x="2962685" y="53374"/>
                      <a:pt x="2956560" y="34998"/>
                      <a:pt x="2962685" y="18664"/>
                    </a:cubicBezTo>
                    <a:cubicBezTo>
                      <a:pt x="2968811" y="2330"/>
                      <a:pt x="2987187" y="-3795"/>
                      <a:pt x="3003521" y="2330"/>
                    </a:cubicBezTo>
                    <a:cubicBezTo>
                      <a:pt x="3334288" y="145254"/>
                      <a:pt x="3603801" y="384141"/>
                      <a:pt x="3785518" y="696531"/>
                    </a:cubicBezTo>
                    <a:cubicBezTo>
                      <a:pt x="4130577" y="1292728"/>
                      <a:pt x="4069324" y="2044099"/>
                      <a:pt x="3634427" y="2577001"/>
                    </a:cubicBezTo>
                    <a:lnTo>
                      <a:pt x="3848813" y="2701548"/>
                    </a:lnTo>
                    <a:cubicBezTo>
                      <a:pt x="3854939" y="2703590"/>
                      <a:pt x="3859022" y="2707674"/>
                      <a:pt x="3861064" y="2713799"/>
                    </a:cubicBezTo>
                    <a:cubicBezTo>
                      <a:pt x="3867189" y="2726050"/>
                      <a:pt x="3865147" y="2740342"/>
                      <a:pt x="3856980" y="2748509"/>
                    </a:cubicBezTo>
                    <a:cubicBezTo>
                      <a:pt x="3707931" y="2934310"/>
                      <a:pt x="3526214" y="3089484"/>
                      <a:pt x="3315911" y="3209949"/>
                    </a:cubicBezTo>
                    <a:cubicBezTo>
                      <a:pt x="3011688" y="3385541"/>
                      <a:pt x="2678880" y="3469254"/>
                      <a:pt x="2350155" y="3469254"/>
                    </a:cubicBezTo>
                    <a:close/>
                  </a:path>
                </a:pathLst>
              </a:custGeom>
              <a:solidFill>
                <a:srgbClr val="08C4C2"/>
              </a:solidFill>
              <a:ln w="20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6" name="Rectangle: Rounded Corners 25">
              <a:extLst>
                <a:ext uri="{FF2B5EF4-FFF2-40B4-BE49-F238E27FC236}">
                  <a16:creationId xmlns:a16="http://schemas.microsoft.com/office/drawing/2014/main" id="{7707A657-E93B-6B54-EA52-1F9F02308234}"/>
                </a:ext>
              </a:extLst>
            </p:cNvPr>
            <p:cNvSpPr/>
            <p:nvPr/>
          </p:nvSpPr>
          <p:spPr>
            <a:xfrm>
              <a:off x="10216032" y="3021694"/>
              <a:ext cx="3718188" cy="1006106"/>
            </a:xfrm>
            <a:prstGeom prst="roundRect">
              <a:avLst>
                <a:gd name="adj" fmla="val 11587"/>
              </a:avLst>
            </a:prstGeom>
            <a:noFill/>
            <a:ln w="28575">
              <a:solidFill>
                <a:srgbClr val="08C4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b="0" i="0" u="none" strike="noStrike" kern="0" cap="none" spc="0" normalizeH="0" baseline="0" noProof="0">
                  <a:ln>
                    <a:noFill/>
                  </a:ln>
                  <a:solidFill>
                    <a:srgbClr val="404040"/>
                  </a:solidFill>
                  <a:effectLst/>
                  <a:uLnTx/>
                  <a:uFillTx/>
                  <a:latin typeface="Open Sans" panose="020B0606030504020204" pitchFamily="34" charset="0"/>
                  <a:ea typeface="+mn-ea"/>
                  <a:cs typeface="+mn-cs"/>
                  <a:sym typeface="Arial"/>
                </a:rPr>
                <a:t>Clarity and understanding</a:t>
              </a:r>
            </a:p>
          </p:txBody>
        </p:sp>
      </p:grpSp>
      <p:grpSp>
        <p:nvGrpSpPr>
          <p:cNvPr id="29" name="Group 28">
            <a:extLst>
              <a:ext uri="{FF2B5EF4-FFF2-40B4-BE49-F238E27FC236}">
                <a16:creationId xmlns:a16="http://schemas.microsoft.com/office/drawing/2014/main" id="{C53316FF-827C-3D5E-0007-C21ED92D47AE}"/>
              </a:ext>
            </a:extLst>
          </p:cNvPr>
          <p:cNvGrpSpPr/>
          <p:nvPr/>
        </p:nvGrpSpPr>
        <p:grpSpPr>
          <a:xfrm>
            <a:off x="6563800" y="3297501"/>
            <a:ext cx="3128400" cy="3981606"/>
            <a:chOff x="6291168" y="3227847"/>
            <a:chExt cx="3718188" cy="4732248"/>
          </a:xfrm>
        </p:grpSpPr>
        <p:grpSp>
          <p:nvGrpSpPr>
            <p:cNvPr id="30" name="Graphic 5">
              <a:extLst>
                <a:ext uri="{FF2B5EF4-FFF2-40B4-BE49-F238E27FC236}">
                  <a16:creationId xmlns:a16="http://schemas.microsoft.com/office/drawing/2014/main" id="{DC8BF2F8-1F0E-2113-354B-FE2D8ABF4A6D}"/>
                </a:ext>
              </a:extLst>
            </p:cNvPr>
            <p:cNvGrpSpPr/>
            <p:nvPr/>
          </p:nvGrpSpPr>
          <p:grpSpPr>
            <a:xfrm rot="10800000">
              <a:off x="7303769" y="3227847"/>
              <a:ext cx="2435146" cy="3612746"/>
              <a:chOff x="6180151" y="3209620"/>
              <a:chExt cx="2946527" cy="4371427"/>
            </a:xfrm>
            <a:solidFill>
              <a:srgbClr val="FF2E63"/>
            </a:solidFill>
          </p:grpSpPr>
          <p:sp>
            <p:nvSpPr>
              <p:cNvPr id="34" name="Freeform: Shape 33">
                <a:extLst>
                  <a:ext uri="{FF2B5EF4-FFF2-40B4-BE49-F238E27FC236}">
                    <a16:creationId xmlns:a16="http://schemas.microsoft.com/office/drawing/2014/main" id="{3ACAB6F6-2FE4-359C-FC7D-E1E2C84C32C8}"/>
                  </a:ext>
                </a:extLst>
              </p:cNvPr>
              <p:cNvSpPr/>
              <p:nvPr/>
            </p:nvSpPr>
            <p:spPr>
              <a:xfrm>
                <a:off x="7992039" y="3209620"/>
                <a:ext cx="263751" cy="273597"/>
              </a:xfrm>
              <a:custGeom>
                <a:avLst/>
                <a:gdLst>
                  <a:gd name="connsiteX0" fmla="*/ 229881 w 263751"/>
                  <a:gd name="connsiteY0" fmla="*/ 273597 h 273597"/>
                  <a:gd name="connsiteX1" fmla="*/ 201296 w 263751"/>
                  <a:gd name="connsiteY1" fmla="*/ 255221 h 273597"/>
                  <a:gd name="connsiteX2" fmla="*/ 129834 w 263751"/>
                  <a:gd name="connsiteY2" fmla="*/ 104130 h 273597"/>
                  <a:gd name="connsiteX3" fmla="*/ 58372 w 263751"/>
                  <a:gd name="connsiteY3" fmla="*/ 255221 h 273597"/>
                  <a:gd name="connsiteX4" fmla="*/ 17537 w 263751"/>
                  <a:gd name="connsiteY4" fmla="*/ 269513 h 273597"/>
                  <a:gd name="connsiteX5" fmla="*/ 3244 w 263751"/>
                  <a:gd name="connsiteY5" fmla="*/ 228678 h 273597"/>
                  <a:gd name="connsiteX6" fmla="*/ 103291 w 263751"/>
                  <a:gd name="connsiteY6" fmla="*/ 18376 h 273597"/>
                  <a:gd name="connsiteX7" fmla="*/ 131876 w 263751"/>
                  <a:gd name="connsiteY7" fmla="*/ 0 h 273597"/>
                  <a:gd name="connsiteX8" fmla="*/ 160461 w 263751"/>
                  <a:gd name="connsiteY8" fmla="*/ 18376 h 273597"/>
                  <a:gd name="connsiteX9" fmla="*/ 260507 w 263751"/>
                  <a:gd name="connsiteY9" fmla="*/ 228678 h 273597"/>
                  <a:gd name="connsiteX10" fmla="*/ 246215 w 263751"/>
                  <a:gd name="connsiteY10" fmla="*/ 269513 h 273597"/>
                  <a:gd name="connsiteX11" fmla="*/ 229881 w 263751"/>
                  <a:gd name="connsiteY11" fmla="*/ 273597 h 273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751" h="273597">
                    <a:moveTo>
                      <a:pt x="229881" y="273597"/>
                    </a:moveTo>
                    <a:cubicBezTo>
                      <a:pt x="217630" y="273597"/>
                      <a:pt x="207421" y="267472"/>
                      <a:pt x="201296" y="255221"/>
                    </a:cubicBezTo>
                    <a:lnTo>
                      <a:pt x="129834" y="104130"/>
                    </a:lnTo>
                    <a:lnTo>
                      <a:pt x="58372" y="255221"/>
                    </a:lnTo>
                    <a:cubicBezTo>
                      <a:pt x="50205" y="269513"/>
                      <a:pt x="33871" y="277681"/>
                      <a:pt x="17537" y="269513"/>
                    </a:cubicBezTo>
                    <a:cubicBezTo>
                      <a:pt x="3244" y="261346"/>
                      <a:pt x="-4923" y="245012"/>
                      <a:pt x="3244" y="228678"/>
                    </a:cubicBezTo>
                    <a:lnTo>
                      <a:pt x="103291" y="18376"/>
                    </a:lnTo>
                    <a:cubicBezTo>
                      <a:pt x="107375" y="8167"/>
                      <a:pt x="119625" y="0"/>
                      <a:pt x="131876" y="0"/>
                    </a:cubicBezTo>
                    <a:cubicBezTo>
                      <a:pt x="144127" y="0"/>
                      <a:pt x="154335" y="6125"/>
                      <a:pt x="160461" y="18376"/>
                    </a:cubicBezTo>
                    <a:lnTo>
                      <a:pt x="260507" y="228678"/>
                    </a:lnTo>
                    <a:cubicBezTo>
                      <a:pt x="268674" y="242971"/>
                      <a:pt x="260507" y="261346"/>
                      <a:pt x="246215" y="269513"/>
                    </a:cubicBezTo>
                    <a:cubicBezTo>
                      <a:pt x="238048" y="273597"/>
                      <a:pt x="233964" y="273597"/>
                      <a:pt x="229881" y="273597"/>
                    </a:cubicBezTo>
                    <a:close/>
                  </a:path>
                </a:pathLst>
              </a:custGeom>
              <a:solidFill>
                <a:srgbClr val="8578D4"/>
              </a:solidFill>
              <a:ln w="20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Freeform: Shape 34">
                <a:extLst>
                  <a:ext uri="{FF2B5EF4-FFF2-40B4-BE49-F238E27FC236}">
                    <a16:creationId xmlns:a16="http://schemas.microsoft.com/office/drawing/2014/main" id="{A6E9FDA7-BDD1-774F-D1E9-1098FB8C379B}"/>
                  </a:ext>
                </a:extLst>
              </p:cNvPr>
              <p:cNvSpPr/>
              <p:nvPr/>
            </p:nvSpPr>
            <p:spPr>
              <a:xfrm>
                <a:off x="6180151" y="3213704"/>
                <a:ext cx="2946527" cy="4367343"/>
              </a:xfrm>
              <a:custGeom>
                <a:avLst/>
                <a:gdLst>
                  <a:gd name="connsiteX0" fmla="*/ 1941722 w 2946527"/>
                  <a:gd name="connsiteY0" fmla="*/ 4367344 h 4367343"/>
                  <a:gd name="connsiteX1" fmla="*/ 387936 w 2946527"/>
                  <a:gd name="connsiteY1" fmla="*/ 3297457 h 4367343"/>
                  <a:gd name="connsiteX2" fmla="*/ 173550 w 2946527"/>
                  <a:gd name="connsiteY2" fmla="*/ 3422005 h 4367343"/>
                  <a:gd name="connsiteX3" fmla="*/ 157216 w 2946527"/>
                  <a:gd name="connsiteY3" fmla="*/ 3426088 h 4367343"/>
                  <a:gd name="connsiteX4" fmla="*/ 128631 w 2946527"/>
                  <a:gd name="connsiteY4" fmla="*/ 3405670 h 4367343"/>
                  <a:gd name="connsiteX5" fmla="*/ 0 w 2946527"/>
                  <a:gd name="connsiteY5" fmla="*/ 2707386 h 4367343"/>
                  <a:gd name="connsiteX6" fmla="*/ 1911096 w 2946527"/>
                  <a:gd name="connsiteY6" fmla="*/ 765663 h 4367343"/>
                  <a:gd name="connsiteX7" fmla="*/ 1911096 w 2946527"/>
                  <a:gd name="connsiteY7" fmla="*/ 30627 h 4367343"/>
                  <a:gd name="connsiteX8" fmla="*/ 1941722 w 2946527"/>
                  <a:gd name="connsiteY8" fmla="*/ 0 h 4367343"/>
                  <a:gd name="connsiteX9" fmla="*/ 1972349 w 2946527"/>
                  <a:gd name="connsiteY9" fmla="*/ 30627 h 4367343"/>
                  <a:gd name="connsiteX10" fmla="*/ 1972349 w 2946527"/>
                  <a:gd name="connsiteY10" fmla="*/ 794248 h 4367343"/>
                  <a:gd name="connsiteX11" fmla="*/ 1941722 w 2946527"/>
                  <a:gd name="connsiteY11" fmla="*/ 824875 h 4367343"/>
                  <a:gd name="connsiteX12" fmla="*/ 59211 w 2946527"/>
                  <a:gd name="connsiteY12" fmla="*/ 2705344 h 4367343"/>
                  <a:gd name="connsiteX13" fmla="*/ 171509 w 2946527"/>
                  <a:gd name="connsiteY13" fmla="*/ 3350543 h 4367343"/>
                  <a:gd name="connsiteX14" fmla="*/ 387936 w 2946527"/>
                  <a:gd name="connsiteY14" fmla="*/ 3225995 h 4367343"/>
                  <a:gd name="connsiteX15" fmla="*/ 414479 w 2946527"/>
                  <a:gd name="connsiteY15" fmla="*/ 3223953 h 4367343"/>
                  <a:gd name="connsiteX16" fmla="*/ 432855 w 2946527"/>
                  <a:gd name="connsiteY16" fmla="*/ 3242329 h 4367343"/>
                  <a:gd name="connsiteX17" fmla="*/ 1941722 w 2946527"/>
                  <a:gd name="connsiteY17" fmla="*/ 4306091 h 4367343"/>
                  <a:gd name="connsiteX18" fmla="*/ 2897270 w 2946527"/>
                  <a:gd name="connsiteY18" fmla="*/ 3989616 h 4367343"/>
                  <a:gd name="connsiteX19" fmla="*/ 2940147 w 2946527"/>
                  <a:gd name="connsiteY19" fmla="*/ 3995742 h 4367343"/>
                  <a:gd name="connsiteX20" fmla="*/ 2934022 w 2946527"/>
                  <a:gd name="connsiteY20" fmla="*/ 4038619 h 4367343"/>
                  <a:gd name="connsiteX21" fmla="*/ 1941722 w 2946527"/>
                  <a:gd name="connsiteY21" fmla="*/ 4367344 h 436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46527" h="4367343">
                    <a:moveTo>
                      <a:pt x="1941722" y="4367344"/>
                    </a:moveTo>
                    <a:cubicBezTo>
                      <a:pt x="1251604" y="4367344"/>
                      <a:pt x="632948" y="3938572"/>
                      <a:pt x="387936" y="3297457"/>
                    </a:cubicBezTo>
                    <a:lnTo>
                      <a:pt x="173550" y="3422005"/>
                    </a:lnTo>
                    <a:cubicBezTo>
                      <a:pt x="169467" y="3426088"/>
                      <a:pt x="163341" y="3426088"/>
                      <a:pt x="157216" y="3426088"/>
                    </a:cubicBezTo>
                    <a:cubicBezTo>
                      <a:pt x="142924" y="3426088"/>
                      <a:pt x="132715" y="3417921"/>
                      <a:pt x="128631" y="3405670"/>
                    </a:cubicBezTo>
                    <a:cubicBezTo>
                      <a:pt x="42877" y="3183118"/>
                      <a:pt x="0" y="2948314"/>
                      <a:pt x="0" y="2707386"/>
                    </a:cubicBezTo>
                    <a:cubicBezTo>
                      <a:pt x="0" y="1645666"/>
                      <a:pt x="855501" y="781998"/>
                      <a:pt x="1911096" y="765663"/>
                    </a:cubicBezTo>
                    <a:lnTo>
                      <a:pt x="1911096" y="30627"/>
                    </a:lnTo>
                    <a:cubicBezTo>
                      <a:pt x="1911096" y="14292"/>
                      <a:pt x="1925388" y="0"/>
                      <a:pt x="1941722" y="0"/>
                    </a:cubicBezTo>
                    <a:cubicBezTo>
                      <a:pt x="1958056" y="0"/>
                      <a:pt x="1972349" y="14292"/>
                      <a:pt x="1972349" y="30627"/>
                    </a:cubicBezTo>
                    <a:lnTo>
                      <a:pt x="1972349" y="794248"/>
                    </a:lnTo>
                    <a:cubicBezTo>
                      <a:pt x="1972349" y="810582"/>
                      <a:pt x="1958056" y="824875"/>
                      <a:pt x="1941722" y="824875"/>
                    </a:cubicBezTo>
                    <a:cubicBezTo>
                      <a:pt x="904504" y="824875"/>
                      <a:pt x="59211" y="1668125"/>
                      <a:pt x="59211" y="2705344"/>
                    </a:cubicBezTo>
                    <a:cubicBezTo>
                      <a:pt x="59211" y="2927897"/>
                      <a:pt x="98005" y="3144324"/>
                      <a:pt x="171509" y="3350543"/>
                    </a:cubicBezTo>
                    <a:lnTo>
                      <a:pt x="387936" y="3225995"/>
                    </a:lnTo>
                    <a:cubicBezTo>
                      <a:pt x="396103" y="3221911"/>
                      <a:pt x="406312" y="3219870"/>
                      <a:pt x="414479" y="3223953"/>
                    </a:cubicBezTo>
                    <a:cubicBezTo>
                      <a:pt x="422646" y="3228037"/>
                      <a:pt x="428771" y="3234162"/>
                      <a:pt x="432855" y="3242329"/>
                    </a:cubicBezTo>
                    <a:cubicBezTo>
                      <a:pt x="659491" y="3879361"/>
                      <a:pt x="1265897" y="4306091"/>
                      <a:pt x="1941722" y="4306091"/>
                    </a:cubicBezTo>
                    <a:cubicBezTo>
                      <a:pt x="2288823" y="4306091"/>
                      <a:pt x="2619589" y="4195835"/>
                      <a:pt x="2897270" y="3989616"/>
                    </a:cubicBezTo>
                    <a:cubicBezTo>
                      <a:pt x="2911562" y="3979408"/>
                      <a:pt x="2929938" y="3981449"/>
                      <a:pt x="2940147" y="3995742"/>
                    </a:cubicBezTo>
                    <a:cubicBezTo>
                      <a:pt x="2950356" y="4010034"/>
                      <a:pt x="2948314" y="4028410"/>
                      <a:pt x="2934022" y="4038619"/>
                    </a:cubicBezTo>
                    <a:cubicBezTo>
                      <a:pt x="2646132" y="4253005"/>
                      <a:pt x="2303115" y="4367344"/>
                      <a:pt x="1941722" y="4367344"/>
                    </a:cubicBezTo>
                    <a:close/>
                  </a:path>
                </a:pathLst>
              </a:custGeom>
              <a:solidFill>
                <a:srgbClr val="8578D4"/>
              </a:solidFill>
              <a:ln w="203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3" name="Rectangle: Rounded Corners 32">
              <a:extLst>
                <a:ext uri="{FF2B5EF4-FFF2-40B4-BE49-F238E27FC236}">
                  <a16:creationId xmlns:a16="http://schemas.microsoft.com/office/drawing/2014/main" id="{7B10FB1F-45E4-CC84-7AB2-BF6438DCA0A6}"/>
                </a:ext>
              </a:extLst>
            </p:cNvPr>
            <p:cNvSpPr/>
            <p:nvPr/>
          </p:nvSpPr>
          <p:spPr>
            <a:xfrm>
              <a:off x="6291168" y="6953989"/>
              <a:ext cx="3718188" cy="1006106"/>
            </a:xfrm>
            <a:prstGeom prst="roundRect">
              <a:avLst>
                <a:gd name="adj" fmla="val 11587"/>
              </a:avLst>
            </a:prstGeom>
            <a:noFill/>
            <a:ln w="28575">
              <a:solidFill>
                <a:srgbClr val="8C8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115000"/>
                </a:lnSpc>
                <a:buClr>
                  <a:srgbClr val="000000"/>
                </a:buClr>
                <a:defRPr/>
              </a:pPr>
              <a:r>
                <a:rPr lang="en-US" sz="2200" i="0">
                  <a:solidFill>
                    <a:srgbClr val="404040"/>
                  </a:solidFill>
                  <a:effectLst/>
                  <a:latin typeface="Open Sans" panose="020B0606030504020204" pitchFamily="34" charset="0"/>
                </a:rPr>
                <a:t>Maintenance and </a:t>
              </a:r>
              <a:r>
                <a:rPr lang="en-US" sz="2200">
                  <a:solidFill>
                    <a:srgbClr val="404040"/>
                  </a:solidFill>
                  <a:latin typeface="Open Sans" panose="020B0606030504020204" pitchFamily="34" charset="0"/>
                </a:rPr>
                <a:t>s</a:t>
              </a:r>
              <a:r>
                <a:rPr lang="en-US" sz="2200" i="0">
                  <a:solidFill>
                    <a:srgbClr val="404040"/>
                  </a:solidFill>
                  <a:effectLst/>
                  <a:latin typeface="Open Sans" panose="020B0606030504020204" pitchFamily="34" charset="0"/>
                </a:rPr>
                <a:t>calability</a:t>
              </a:r>
              <a:endParaRPr lang="en-US" sz="2200">
                <a:solidFill>
                  <a:srgbClr val="404040"/>
                </a:solidFill>
                <a:latin typeface="Open Sans" panose="020B0606030504020204" pitchFamily="34" charset="0"/>
              </a:endParaRPr>
            </a:p>
          </p:txBody>
        </p:sp>
      </p:grpSp>
      <p:sp>
        <p:nvSpPr>
          <p:cNvPr id="41" name="TextBox 40">
            <a:extLst>
              <a:ext uri="{FF2B5EF4-FFF2-40B4-BE49-F238E27FC236}">
                <a16:creationId xmlns:a16="http://schemas.microsoft.com/office/drawing/2014/main" id="{D25599E3-683A-B018-483B-0CEA607D68E6}"/>
              </a:ext>
            </a:extLst>
          </p:cNvPr>
          <p:cNvSpPr txBox="1"/>
          <p:nvPr/>
        </p:nvSpPr>
        <p:spPr>
          <a:xfrm>
            <a:off x="7482701" y="4256302"/>
            <a:ext cx="1292795" cy="457176"/>
          </a:xfrm>
          <a:prstGeom prst="rect">
            <a:avLst/>
          </a:prstGeom>
          <a:noFill/>
        </p:spPr>
        <p:txBody>
          <a:bodyPr wrap="square" rtlCol="0">
            <a:spAutoFit/>
          </a:bodyPr>
          <a:lstStyle/>
          <a:p>
            <a:pPr>
              <a:lnSpc>
                <a:spcPct val="115000"/>
              </a:lnSpc>
            </a:pPr>
            <a:r>
              <a:rPr lang="en-US" sz="2200">
                <a:solidFill>
                  <a:srgbClr val="404040"/>
                </a:solidFill>
                <a:latin typeface="Open Sans" panose="020B0606030504020204" pitchFamily="34" charset="0"/>
              </a:rPr>
              <a:t>Benefits</a:t>
            </a:r>
          </a:p>
        </p:txBody>
      </p:sp>
    </p:spTree>
    <p:extLst>
      <p:ext uri="{BB962C8B-B14F-4D97-AF65-F5344CB8AC3E}">
        <p14:creationId xmlns:p14="http://schemas.microsoft.com/office/powerpoint/2010/main" val="6810195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9C2474-92FC-D260-ADC1-DCB94A3F3290}"/>
              </a:ext>
            </a:extLst>
          </p:cNvPr>
          <p:cNvSpPr>
            <a:spLocks noGrp="1"/>
          </p:cNvSpPr>
          <p:nvPr>
            <p:ph type="title"/>
          </p:nvPr>
        </p:nvSpPr>
        <p:spPr/>
        <p:txBody>
          <a:bodyPr/>
          <a:lstStyle/>
          <a:p>
            <a:r>
              <a:rPr lang="en-US">
                <a:solidFill>
                  <a:schemeClr val="tx1">
                    <a:lumMod val="75000"/>
                    <a:lumOff val="25000"/>
                  </a:schemeClr>
                </a:solidFill>
              </a:rPr>
              <a:t>Testing and Continuous Integration</a:t>
            </a:r>
          </a:p>
        </p:txBody>
      </p:sp>
      <p:sp>
        <p:nvSpPr>
          <p:cNvPr id="3" name="Brandline_LVC">
            <a:extLst>
              <a:ext uri="{FF2B5EF4-FFF2-40B4-BE49-F238E27FC236}">
                <a16:creationId xmlns:a16="http://schemas.microsoft.com/office/drawing/2014/main" id="{76B3DAF4-B57F-D718-C134-06ADFAF99FE9}"/>
              </a:ext>
            </a:extLst>
          </p:cNvPr>
          <p:cNvSpPr/>
          <p:nvPr/>
        </p:nvSpPr>
        <p:spPr>
          <a:xfrm>
            <a:off x="4216400" y="816324"/>
            <a:ext cx="781827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041C007-78D7-DD1C-2E93-BA255771D7FD}"/>
              </a:ext>
            </a:extLst>
          </p:cNvPr>
          <p:cNvSpPr txBox="1"/>
          <p:nvPr/>
        </p:nvSpPr>
        <p:spPr>
          <a:xfrm>
            <a:off x="2053908" y="7897436"/>
            <a:ext cx="12148184" cy="846514"/>
          </a:xfrm>
          <a:prstGeom prst="rect">
            <a:avLst/>
          </a:prstGeom>
          <a:noFill/>
        </p:spPr>
        <p:txBody>
          <a:bodyPr wrap="square">
            <a:spAutoFit/>
          </a:bodyPr>
          <a:lstStyle/>
          <a:p>
            <a:pPr algn="ctr">
              <a:lnSpc>
                <a:spcPct val="115000"/>
              </a:lnSpc>
            </a:pPr>
            <a:r>
              <a:rPr lang="en-IN" sz="2200" b="1" kern="0">
                <a:solidFill>
                  <a:srgbClr val="404040"/>
                </a:solidFill>
                <a:latin typeface="Open Sans" panose="020B0606030504020204" pitchFamily="34" charset="0"/>
                <a:cs typeface="Times New Roman" panose="02020603050405020304" pitchFamily="18" charset="0"/>
              </a:rPr>
              <a:t>Example: </a:t>
            </a:r>
            <a:r>
              <a:rPr lang="en-US" sz="2200" b="0" i="0">
                <a:solidFill>
                  <a:srgbClr val="404040"/>
                </a:solidFill>
                <a:effectLst/>
                <a:latin typeface="Open Sans" panose="020B0606030504020204" pitchFamily="34" charset="0"/>
              </a:rPr>
              <a:t>The testing process can be automated for accuracy and expected model behavior using tools like </a:t>
            </a:r>
            <a:r>
              <a:rPr lang="en-US" sz="2200" b="0" i="0" err="1">
                <a:solidFill>
                  <a:srgbClr val="404040"/>
                </a:solidFill>
                <a:effectLst/>
                <a:latin typeface="Open Sans" panose="020B0606030504020204" pitchFamily="34" charset="0"/>
              </a:rPr>
              <a:t>pytest</a:t>
            </a:r>
            <a:r>
              <a:rPr lang="en-US" sz="2200" b="0" i="0">
                <a:solidFill>
                  <a:srgbClr val="404040"/>
                </a:solidFill>
                <a:effectLst/>
                <a:latin typeface="Open Sans" panose="020B0606030504020204" pitchFamily="34" charset="0"/>
              </a:rPr>
              <a:t>.</a:t>
            </a:r>
            <a:endParaRPr lang="en-US" sz="2200" b="1">
              <a:solidFill>
                <a:srgbClr val="404040"/>
              </a:solidFill>
              <a:latin typeface="Open Sans" panose="020B0606030504020204" pitchFamily="34" charset="0"/>
            </a:endParaRPr>
          </a:p>
        </p:txBody>
      </p:sp>
      <p:sp>
        <p:nvSpPr>
          <p:cNvPr id="15" name="TextBox 14">
            <a:extLst>
              <a:ext uri="{FF2B5EF4-FFF2-40B4-BE49-F238E27FC236}">
                <a16:creationId xmlns:a16="http://schemas.microsoft.com/office/drawing/2014/main" id="{BD974D81-2DD1-960F-020F-27E67BED3C87}"/>
              </a:ext>
            </a:extLst>
          </p:cNvPr>
          <p:cNvSpPr txBox="1"/>
          <p:nvPr/>
        </p:nvSpPr>
        <p:spPr>
          <a:xfrm>
            <a:off x="2853085" y="1361829"/>
            <a:ext cx="10544908" cy="457176"/>
          </a:xfrm>
          <a:prstGeom prst="rect">
            <a:avLst/>
          </a:prstGeom>
          <a:noFill/>
        </p:spPr>
        <p:txBody>
          <a:bodyPr wrap="square">
            <a:spAutoFit/>
          </a:bodyPr>
          <a:lstStyle/>
          <a:p>
            <a:pPr algn="ctr">
              <a:lnSpc>
                <a:spcPct val="115000"/>
              </a:lnSpc>
            </a:pPr>
            <a:r>
              <a:rPr lang="en-US" sz="2200" kern="0">
                <a:solidFill>
                  <a:srgbClr val="404040"/>
                </a:solidFill>
                <a:effectLst/>
                <a:latin typeface="Open Sans" panose="020B0606030504020204" pitchFamily="34" charset="0"/>
                <a:ea typeface="Times New Roman" panose="02020603050405020304" pitchFamily="18" charset="0"/>
                <a:cs typeface="Times New Roman" panose="02020603050405020304" pitchFamily="18" charset="0"/>
              </a:rPr>
              <a:t>It ensures the correctness and reliability of ML models.</a:t>
            </a:r>
          </a:p>
        </p:txBody>
      </p:sp>
      <p:sp>
        <p:nvSpPr>
          <p:cNvPr id="16" name="Rectangle: Rounded Corners 15">
            <a:extLst>
              <a:ext uri="{FF2B5EF4-FFF2-40B4-BE49-F238E27FC236}">
                <a16:creationId xmlns:a16="http://schemas.microsoft.com/office/drawing/2014/main" id="{4F4DF527-A684-6D7B-5078-603424FF1FF7}"/>
              </a:ext>
            </a:extLst>
          </p:cNvPr>
          <p:cNvSpPr/>
          <p:nvPr/>
        </p:nvSpPr>
        <p:spPr>
          <a:xfrm>
            <a:off x="2453168" y="3084506"/>
            <a:ext cx="11349664" cy="3833037"/>
          </a:xfrm>
          <a:prstGeom prst="roundRect">
            <a:avLst>
              <a:gd name="adj" fmla="val 8715"/>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7CD3E34B-2E2C-7D50-01D8-28E28EB6D7A5}"/>
              </a:ext>
            </a:extLst>
          </p:cNvPr>
          <p:cNvSpPr/>
          <p:nvPr/>
        </p:nvSpPr>
        <p:spPr>
          <a:xfrm>
            <a:off x="4301108" y="4181554"/>
            <a:ext cx="3147237" cy="814660"/>
          </a:xfrm>
          <a:prstGeom prst="round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anose="020B0606030504020204" pitchFamily="34" charset="0"/>
              </a:rPr>
              <a:t>Validation</a:t>
            </a:r>
          </a:p>
        </p:txBody>
      </p:sp>
      <p:sp>
        <p:nvSpPr>
          <p:cNvPr id="26" name="Rectangle: Rounded Corners 25">
            <a:extLst>
              <a:ext uri="{FF2B5EF4-FFF2-40B4-BE49-F238E27FC236}">
                <a16:creationId xmlns:a16="http://schemas.microsoft.com/office/drawing/2014/main" id="{3114CA39-AFDC-3DC2-9AC3-17C7391800F5}"/>
              </a:ext>
            </a:extLst>
          </p:cNvPr>
          <p:cNvSpPr/>
          <p:nvPr/>
        </p:nvSpPr>
        <p:spPr>
          <a:xfrm>
            <a:off x="8732341" y="4181554"/>
            <a:ext cx="3147237" cy="814660"/>
          </a:xfrm>
          <a:prstGeom prst="round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anose="020B0606030504020204" pitchFamily="34" charset="0"/>
              </a:rPr>
              <a:t>Performance evaluation</a:t>
            </a:r>
          </a:p>
        </p:txBody>
      </p:sp>
      <p:sp>
        <p:nvSpPr>
          <p:cNvPr id="24" name="Rectangle: Rounded Corners 23">
            <a:extLst>
              <a:ext uri="{FF2B5EF4-FFF2-40B4-BE49-F238E27FC236}">
                <a16:creationId xmlns:a16="http://schemas.microsoft.com/office/drawing/2014/main" id="{4F57F3E3-20D9-7954-BAF0-AF573CDB8C51}"/>
              </a:ext>
            </a:extLst>
          </p:cNvPr>
          <p:cNvSpPr/>
          <p:nvPr/>
        </p:nvSpPr>
        <p:spPr>
          <a:xfrm>
            <a:off x="4301108" y="5626571"/>
            <a:ext cx="3147237" cy="814660"/>
          </a:xfrm>
          <a:prstGeom prst="round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kern="0">
                <a:solidFill>
                  <a:srgbClr val="404040"/>
                </a:solidFill>
                <a:effectLst/>
                <a:latin typeface="Open Sans" panose="020B0606030504020204" pitchFamily="34" charset="0"/>
                <a:ea typeface="Times New Roman" panose="02020603050405020304" pitchFamily="18" charset="0"/>
                <a:cs typeface="Times New Roman" panose="02020603050405020304" pitchFamily="18" charset="0"/>
              </a:rPr>
              <a:t>Robustness assessment</a:t>
            </a:r>
            <a:endParaRPr lang="en-US" sz="2200">
              <a:solidFill>
                <a:srgbClr val="404040"/>
              </a:solidFill>
              <a:latin typeface="Open Sans" panose="020B0606030504020204" pitchFamily="34" charset="0"/>
            </a:endParaRPr>
          </a:p>
        </p:txBody>
      </p:sp>
      <p:sp>
        <p:nvSpPr>
          <p:cNvPr id="22" name="Rectangle: Rounded Corners 21">
            <a:extLst>
              <a:ext uri="{FF2B5EF4-FFF2-40B4-BE49-F238E27FC236}">
                <a16:creationId xmlns:a16="http://schemas.microsoft.com/office/drawing/2014/main" id="{FB83858E-BDD2-14C1-D76E-57422C685FC9}"/>
              </a:ext>
            </a:extLst>
          </p:cNvPr>
          <p:cNvSpPr/>
          <p:nvPr/>
        </p:nvSpPr>
        <p:spPr>
          <a:xfrm>
            <a:off x="8807655" y="5626571"/>
            <a:ext cx="3147237" cy="814660"/>
          </a:xfrm>
          <a:prstGeom prst="round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kern="0">
                <a:solidFill>
                  <a:srgbClr val="404040"/>
                </a:solidFill>
                <a:effectLst/>
                <a:latin typeface="Open Sans" panose="020B0606030504020204" pitchFamily="34" charset="0"/>
                <a:ea typeface="Times New Roman" panose="02020603050405020304" pitchFamily="18" charset="0"/>
                <a:cs typeface="Times New Roman" panose="02020603050405020304" pitchFamily="18" charset="0"/>
              </a:rPr>
              <a:t>Compliance</a:t>
            </a:r>
            <a:endParaRPr lang="en-US" sz="2200">
              <a:solidFill>
                <a:srgbClr val="404040"/>
              </a:solidFill>
              <a:latin typeface="Open Sans" panose="020B0606030504020204" pitchFamily="34" charset="0"/>
            </a:endParaRPr>
          </a:p>
        </p:txBody>
      </p:sp>
      <p:sp>
        <p:nvSpPr>
          <p:cNvPr id="30" name="Rectangle: Rounded Corners 29">
            <a:extLst>
              <a:ext uri="{FF2B5EF4-FFF2-40B4-BE49-F238E27FC236}">
                <a16:creationId xmlns:a16="http://schemas.microsoft.com/office/drawing/2014/main" id="{341DDF25-3364-AB8F-2196-F85113E645BF}"/>
              </a:ext>
            </a:extLst>
          </p:cNvPr>
          <p:cNvSpPr/>
          <p:nvPr/>
        </p:nvSpPr>
        <p:spPr>
          <a:xfrm>
            <a:off x="6254824" y="2614478"/>
            <a:ext cx="3746352" cy="81466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kern="0">
                <a:solidFill>
                  <a:srgbClr val="404040"/>
                </a:solidFill>
                <a:effectLst/>
                <a:latin typeface="Open Sans" panose="020B0606030504020204" pitchFamily="34" charset="0"/>
                <a:ea typeface="Times New Roman" panose="02020603050405020304" pitchFamily="18" charset="0"/>
                <a:cs typeface="Times New Roman" panose="02020603050405020304" pitchFamily="18" charset="0"/>
              </a:rPr>
              <a:t>Benefits</a:t>
            </a:r>
          </a:p>
        </p:txBody>
      </p:sp>
    </p:spTree>
    <p:extLst>
      <p:ext uri="{BB962C8B-B14F-4D97-AF65-F5344CB8AC3E}">
        <p14:creationId xmlns:p14="http://schemas.microsoft.com/office/powerpoint/2010/main" val="38679783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9EB17C61-05F8-392F-4048-1233AC59FDAE}"/>
              </a:ext>
            </a:extLst>
          </p:cNvPr>
          <p:cNvSpPr>
            <a:spLocks noGrp="1"/>
          </p:cNvSpPr>
          <p:nvPr>
            <p:ph type="body" idx="10"/>
          </p:nvPr>
        </p:nvSpPr>
        <p:spPr/>
        <p:txBody>
          <a:bodyPr anchor="ctr"/>
          <a:lstStyle/>
          <a:p>
            <a:r>
              <a:rPr lang="en-US"/>
              <a:t>Introduction to Deployment Platforms and Frameworks</a:t>
            </a:r>
          </a:p>
        </p:txBody>
      </p:sp>
    </p:spTree>
    <p:extLst>
      <p:ext uri="{BB962C8B-B14F-4D97-AF65-F5344CB8AC3E}">
        <p14:creationId xmlns:p14="http://schemas.microsoft.com/office/powerpoint/2010/main" val="34811904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C0EDEC-7EFA-E020-34E2-B6D88E05362D}"/>
              </a:ext>
            </a:extLst>
          </p:cNvPr>
          <p:cNvSpPr>
            <a:spLocks noGrp="1"/>
          </p:cNvSpPr>
          <p:nvPr>
            <p:ph type="title"/>
          </p:nvPr>
        </p:nvSpPr>
        <p:spPr/>
        <p:txBody>
          <a:bodyPr/>
          <a:lstStyle/>
          <a:p>
            <a:r>
              <a:rPr lang="en-US"/>
              <a:t>Introduction to Deployment Platforms</a:t>
            </a:r>
          </a:p>
        </p:txBody>
      </p:sp>
      <p:sp>
        <p:nvSpPr>
          <p:cNvPr id="6" name="Brandline_LVC">
            <a:extLst>
              <a:ext uri="{FF2B5EF4-FFF2-40B4-BE49-F238E27FC236}">
                <a16:creationId xmlns:a16="http://schemas.microsoft.com/office/drawing/2014/main" id="{8801D861-F1DF-02D1-01C8-F5AA3BBAEC83}"/>
              </a:ext>
            </a:extLst>
          </p:cNvPr>
          <p:cNvSpPr/>
          <p:nvPr/>
        </p:nvSpPr>
        <p:spPr>
          <a:xfrm>
            <a:off x="3873500" y="816324"/>
            <a:ext cx="850320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6A119B1-67C5-39B6-7907-EAD26AD41D56}"/>
              </a:ext>
            </a:extLst>
          </p:cNvPr>
          <p:cNvSpPr txBox="1"/>
          <p:nvPr/>
        </p:nvSpPr>
        <p:spPr>
          <a:xfrm>
            <a:off x="2371503" y="1357286"/>
            <a:ext cx="11559887" cy="846514"/>
          </a:xfrm>
          <a:prstGeom prst="rect">
            <a:avLst/>
          </a:prstGeom>
          <a:noFill/>
        </p:spPr>
        <p:txBody>
          <a:bodyPr wrap="square">
            <a:spAutoFit/>
          </a:bodyPr>
          <a:lstStyle/>
          <a:p>
            <a:pPr algn="ctr">
              <a:lnSpc>
                <a:spcPct val="115000"/>
              </a:lnSpc>
            </a:pPr>
            <a:r>
              <a:rPr lang="en-US" sz="2200" b="0" i="0">
                <a:solidFill>
                  <a:srgbClr val="404040"/>
                </a:solidFill>
                <a:effectLst/>
                <a:latin typeface="Open Sans" panose="020B0606030504020204" pitchFamily="34" charset="0"/>
              </a:rPr>
              <a:t>These are cloud-based environments designed to host and manage machine-learning applications and models. </a:t>
            </a:r>
            <a:endParaRPr lang="en-US" sz="2200">
              <a:solidFill>
                <a:srgbClr val="404040"/>
              </a:solidFill>
              <a:latin typeface="Open Sans" panose="020B0606030504020204" pitchFamily="34" charset="0"/>
            </a:endParaRPr>
          </a:p>
        </p:txBody>
      </p:sp>
      <p:sp>
        <p:nvSpPr>
          <p:cNvPr id="11" name="Rectangle: Rounded Corners 10">
            <a:extLst>
              <a:ext uri="{FF2B5EF4-FFF2-40B4-BE49-F238E27FC236}">
                <a16:creationId xmlns:a16="http://schemas.microsoft.com/office/drawing/2014/main" id="{AA966F82-F67B-D350-F472-81C17979C5BC}"/>
              </a:ext>
            </a:extLst>
          </p:cNvPr>
          <p:cNvSpPr/>
          <p:nvPr/>
        </p:nvSpPr>
        <p:spPr>
          <a:xfrm>
            <a:off x="1241425" y="3211488"/>
            <a:ext cx="13773150" cy="5032400"/>
          </a:xfrm>
          <a:prstGeom prst="roundRect">
            <a:avLst>
              <a:gd name="adj" fmla="val 5485"/>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A8817223-DB71-2B75-6DD3-5259F821E3B0}"/>
              </a:ext>
            </a:extLst>
          </p:cNvPr>
          <p:cNvSpPr/>
          <p:nvPr/>
        </p:nvSpPr>
        <p:spPr>
          <a:xfrm>
            <a:off x="6365875" y="2781300"/>
            <a:ext cx="3524250" cy="666750"/>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anose="020B0606030504020204" pitchFamily="34" charset="0"/>
              </a:rPr>
              <a:t>Examples</a:t>
            </a:r>
          </a:p>
        </p:txBody>
      </p:sp>
      <p:sp>
        <p:nvSpPr>
          <p:cNvPr id="13" name="Rectangle: Rounded Corners 12">
            <a:extLst>
              <a:ext uri="{FF2B5EF4-FFF2-40B4-BE49-F238E27FC236}">
                <a16:creationId xmlns:a16="http://schemas.microsoft.com/office/drawing/2014/main" id="{7BAA30B3-191C-EC7D-DB84-EEF1A291D4A8}"/>
              </a:ext>
            </a:extLst>
          </p:cNvPr>
          <p:cNvSpPr/>
          <p:nvPr/>
        </p:nvSpPr>
        <p:spPr>
          <a:xfrm>
            <a:off x="2019555" y="6336795"/>
            <a:ext cx="3114675" cy="84651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anose="020B0606030504020204" pitchFamily="34" charset="0"/>
              </a:rPr>
              <a:t>Amazon Web Services (AWS)</a:t>
            </a:r>
          </a:p>
        </p:txBody>
      </p:sp>
      <p:pic>
        <p:nvPicPr>
          <p:cNvPr id="20" name="Picture 19">
            <a:extLst>
              <a:ext uri="{FF2B5EF4-FFF2-40B4-BE49-F238E27FC236}">
                <a16:creationId xmlns:a16="http://schemas.microsoft.com/office/drawing/2014/main" id="{E7664C32-B225-CA6F-3EC7-50B34DFCA30A}"/>
              </a:ext>
            </a:extLst>
          </p:cNvPr>
          <p:cNvPicPr>
            <a:picLocks noChangeAspect="1"/>
          </p:cNvPicPr>
          <p:nvPr/>
        </p:nvPicPr>
        <p:blipFill>
          <a:blip r:embed="rId3"/>
          <a:stretch>
            <a:fillRect/>
          </a:stretch>
        </p:blipFill>
        <p:spPr>
          <a:xfrm>
            <a:off x="10670996" y="5364997"/>
            <a:ext cx="3608028" cy="558117"/>
          </a:xfrm>
          <a:prstGeom prst="rect">
            <a:avLst/>
          </a:prstGeom>
        </p:spPr>
      </p:pic>
      <p:pic>
        <p:nvPicPr>
          <p:cNvPr id="21" name="Picture 20">
            <a:extLst>
              <a:ext uri="{FF2B5EF4-FFF2-40B4-BE49-F238E27FC236}">
                <a16:creationId xmlns:a16="http://schemas.microsoft.com/office/drawing/2014/main" id="{66C4023E-0DD8-E96D-9B73-28D2DA6315B1}"/>
              </a:ext>
            </a:extLst>
          </p:cNvPr>
          <p:cNvPicPr>
            <a:picLocks noChangeAspect="1"/>
          </p:cNvPicPr>
          <p:nvPr/>
        </p:nvPicPr>
        <p:blipFill>
          <a:blip r:embed="rId4"/>
          <a:stretch>
            <a:fillRect/>
          </a:stretch>
        </p:blipFill>
        <p:spPr>
          <a:xfrm>
            <a:off x="2706941" y="5080139"/>
            <a:ext cx="1739901" cy="1041562"/>
          </a:xfrm>
          <a:prstGeom prst="rect">
            <a:avLst/>
          </a:prstGeom>
        </p:spPr>
      </p:pic>
      <p:pic>
        <p:nvPicPr>
          <p:cNvPr id="22" name="Picture 21">
            <a:extLst>
              <a:ext uri="{FF2B5EF4-FFF2-40B4-BE49-F238E27FC236}">
                <a16:creationId xmlns:a16="http://schemas.microsoft.com/office/drawing/2014/main" id="{393096F6-ADDF-96A6-581F-CBED61BB1EDD}"/>
              </a:ext>
            </a:extLst>
          </p:cNvPr>
          <p:cNvPicPr>
            <a:picLocks noChangeAspect="1"/>
          </p:cNvPicPr>
          <p:nvPr/>
        </p:nvPicPr>
        <p:blipFill>
          <a:blip r:embed="rId5"/>
          <a:stretch>
            <a:fillRect/>
          </a:stretch>
        </p:blipFill>
        <p:spPr>
          <a:xfrm>
            <a:off x="7465579" y="4702655"/>
            <a:ext cx="1324842" cy="1324842"/>
          </a:xfrm>
          <a:prstGeom prst="rect">
            <a:avLst/>
          </a:prstGeom>
        </p:spPr>
      </p:pic>
      <p:sp>
        <p:nvSpPr>
          <p:cNvPr id="23" name="Rectangle: Rounded Corners 22">
            <a:extLst>
              <a:ext uri="{FF2B5EF4-FFF2-40B4-BE49-F238E27FC236}">
                <a16:creationId xmlns:a16="http://schemas.microsoft.com/office/drawing/2014/main" id="{CD52622F-288A-F1FF-1803-4944E68CF89B}"/>
              </a:ext>
            </a:extLst>
          </p:cNvPr>
          <p:cNvSpPr/>
          <p:nvPr/>
        </p:nvSpPr>
        <p:spPr>
          <a:xfrm>
            <a:off x="6570662" y="6329940"/>
            <a:ext cx="3114675" cy="84651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anose="020B0606030504020204" pitchFamily="34" charset="0"/>
              </a:rPr>
              <a:t>Microsoft Azure</a:t>
            </a:r>
          </a:p>
        </p:txBody>
      </p:sp>
      <p:sp>
        <p:nvSpPr>
          <p:cNvPr id="24" name="Rectangle: Rounded Corners 23">
            <a:extLst>
              <a:ext uri="{FF2B5EF4-FFF2-40B4-BE49-F238E27FC236}">
                <a16:creationId xmlns:a16="http://schemas.microsoft.com/office/drawing/2014/main" id="{12E48D7A-7731-1D59-1019-1DB16B7393E0}"/>
              </a:ext>
            </a:extLst>
          </p:cNvPr>
          <p:cNvSpPr/>
          <p:nvPr/>
        </p:nvSpPr>
        <p:spPr>
          <a:xfrm>
            <a:off x="11121770" y="6273295"/>
            <a:ext cx="3114675" cy="84651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effectLst/>
                <a:latin typeface="Open Sans" panose="020B0606030504020204" pitchFamily="34" charset="0"/>
                <a:ea typeface="Calibri" panose="020F0502020204030204" pitchFamily="34" charset="0"/>
              </a:rPr>
              <a:t>Google Cloud Platform (GCP)</a:t>
            </a:r>
            <a:endParaRPr lang="en-US" sz="2200">
              <a:solidFill>
                <a:srgbClr val="404040"/>
              </a:solidFill>
              <a:latin typeface="Open Sans" panose="020B0606030504020204" pitchFamily="34" charset="0"/>
            </a:endParaRPr>
          </a:p>
        </p:txBody>
      </p:sp>
    </p:spTree>
    <p:extLst>
      <p:ext uri="{BB962C8B-B14F-4D97-AF65-F5344CB8AC3E}">
        <p14:creationId xmlns:p14="http://schemas.microsoft.com/office/powerpoint/2010/main" val="3025351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F7A32A8E-769F-6B69-4D5D-DC17AACD301A}"/>
              </a:ext>
            </a:extLst>
          </p:cNvPr>
          <p:cNvSpPr/>
          <p:nvPr/>
        </p:nvSpPr>
        <p:spPr>
          <a:xfrm>
            <a:off x="5052291" y="2431473"/>
            <a:ext cx="9948812" cy="852054"/>
          </a:xfrm>
          <a:prstGeom prst="roundRect">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0" i="0">
                <a:solidFill>
                  <a:srgbClr val="404040"/>
                </a:solidFill>
                <a:effectLst/>
                <a:latin typeface="Open Sans" panose="020B0606030504020204" pitchFamily="34" charset="0"/>
              </a:rPr>
              <a:t>Adapts to fluctuating workloads and adjusts resources accordingly</a:t>
            </a:r>
            <a:endParaRPr lang="en-US" sz="2200">
              <a:solidFill>
                <a:srgbClr val="404040"/>
              </a:solidFill>
              <a:latin typeface="Open Sans" panose="020B0606030504020204" pitchFamily="34" charset="0"/>
            </a:endParaRPr>
          </a:p>
        </p:txBody>
      </p:sp>
      <p:sp>
        <p:nvSpPr>
          <p:cNvPr id="4" name="Title 3">
            <a:extLst>
              <a:ext uri="{FF2B5EF4-FFF2-40B4-BE49-F238E27FC236}">
                <a16:creationId xmlns:a16="http://schemas.microsoft.com/office/drawing/2014/main" id="{43D4D34B-CC30-728A-9DC2-E7B4E841DA36}"/>
              </a:ext>
            </a:extLst>
          </p:cNvPr>
          <p:cNvSpPr>
            <a:spLocks noGrp="1"/>
          </p:cNvSpPr>
          <p:nvPr>
            <p:ph type="title"/>
          </p:nvPr>
        </p:nvSpPr>
        <p:spPr/>
        <p:txBody>
          <a:bodyPr/>
          <a:lstStyle/>
          <a:p>
            <a:r>
              <a:rPr lang="en-US"/>
              <a:t>Features of Deployment Platforms</a:t>
            </a:r>
          </a:p>
        </p:txBody>
      </p:sp>
      <p:sp>
        <p:nvSpPr>
          <p:cNvPr id="6" name="Brandline_LVC">
            <a:extLst>
              <a:ext uri="{FF2B5EF4-FFF2-40B4-BE49-F238E27FC236}">
                <a16:creationId xmlns:a16="http://schemas.microsoft.com/office/drawing/2014/main" id="{4E3A569F-D38B-0D04-3662-10842E1E89B0}"/>
              </a:ext>
            </a:extLst>
          </p:cNvPr>
          <p:cNvSpPr/>
          <p:nvPr/>
        </p:nvSpPr>
        <p:spPr>
          <a:xfrm>
            <a:off x="4318000" y="816324"/>
            <a:ext cx="762015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75F918E-F937-49C5-D9C6-3E3DCA36A8E9}"/>
              </a:ext>
            </a:extLst>
          </p:cNvPr>
          <p:cNvSpPr/>
          <p:nvPr/>
        </p:nvSpPr>
        <p:spPr>
          <a:xfrm>
            <a:off x="2202873" y="2431473"/>
            <a:ext cx="3075709" cy="85205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anose="020B0606030504020204" pitchFamily="34" charset="0"/>
              </a:rPr>
              <a:t>Scalability</a:t>
            </a:r>
          </a:p>
        </p:txBody>
      </p:sp>
      <p:sp>
        <p:nvSpPr>
          <p:cNvPr id="9" name="Rectangle: Rounded Corners 8">
            <a:extLst>
              <a:ext uri="{FF2B5EF4-FFF2-40B4-BE49-F238E27FC236}">
                <a16:creationId xmlns:a16="http://schemas.microsoft.com/office/drawing/2014/main" id="{DC6792E3-0CA4-53F1-39C1-8D4FC90E77AB}"/>
              </a:ext>
            </a:extLst>
          </p:cNvPr>
          <p:cNvSpPr/>
          <p:nvPr/>
        </p:nvSpPr>
        <p:spPr>
          <a:xfrm>
            <a:off x="5052291" y="3945824"/>
            <a:ext cx="9948812" cy="852054"/>
          </a:xfrm>
          <a:prstGeom prst="roundRect">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0" i="0">
                <a:solidFill>
                  <a:srgbClr val="404040"/>
                </a:solidFill>
                <a:effectLst/>
                <a:latin typeface="Open Sans" panose="020B0606030504020204" pitchFamily="34" charset="0"/>
              </a:rPr>
              <a:t> Enforces rigorous data encryption and identity management for safeguarding sensitive data</a:t>
            </a:r>
            <a:endParaRPr lang="en-US" sz="2200">
              <a:solidFill>
                <a:srgbClr val="404040"/>
              </a:solidFill>
              <a:latin typeface="Open Sans" panose="020B0606030504020204" pitchFamily="34" charset="0"/>
            </a:endParaRPr>
          </a:p>
        </p:txBody>
      </p:sp>
      <p:sp>
        <p:nvSpPr>
          <p:cNvPr id="10" name="Rectangle: Rounded Corners 9">
            <a:extLst>
              <a:ext uri="{FF2B5EF4-FFF2-40B4-BE49-F238E27FC236}">
                <a16:creationId xmlns:a16="http://schemas.microsoft.com/office/drawing/2014/main" id="{AFB3148C-22C3-E582-FEFA-2B2643B371D2}"/>
              </a:ext>
            </a:extLst>
          </p:cNvPr>
          <p:cNvSpPr/>
          <p:nvPr/>
        </p:nvSpPr>
        <p:spPr>
          <a:xfrm>
            <a:off x="2202873" y="3945824"/>
            <a:ext cx="3075709" cy="85205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anose="020B0606030504020204" pitchFamily="34" charset="0"/>
              </a:rPr>
              <a:t>Security</a:t>
            </a:r>
          </a:p>
        </p:txBody>
      </p:sp>
      <p:sp>
        <p:nvSpPr>
          <p:cNvPr id="11" name="Rectangle: Rounded Corners 10">
            <a:extLst>
              <a:ext uri="{FF2B5EF4-FFF2-40B4-BE49-F238E27FC236}">
                <a16:creationId xmlns:a16="http://schemas.microsoft.com/office/drawing/2014/main" id="{17A0AE5A-B145-721B-9D03-C006918ADA2F}"/>
              </a:ext>
            </a:extLst>
          </p:cNvPr>
          <p:cNvSpPr/>
          <p:nvPr/>
        </p:nvSpPr>
        <p:spPr>
          <a:xfrm>
            <a:off x="5052291" y="5460175"/>
            <a:ext cx="9948812" cy="852054"/>
          </a:xfrm>
          <a:prstGeom prst="roundRect">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0" i="0">
                <a:solidFill>
                  <a:srgbClr val="404040"/>
                </a:solidFill>
                <a:effectLst/>
                <a:latin typeface="Open Sans" panose="020B0606030504020204" pitchFamily="34" charset="0"/>
              </a:rPr>
              <a:t>Utilizes real-time tracking tools to monitor performance and</a:t>
            </a:r>
          </a:p>
          <a:p>
            <a:pPr algn="ctr">
              <a:lnSpc>
                <a:spcPct val="115000"/>
              </a:lnSpc>
            </a:pPr>
            <a:r>
              <a:rPr lang="en-US" sz="2200" b="0" i="0">
                <a:solidFill>
                  <a:srgbClr val="404040"/>
                </a:solidFill>
                <a:effectLst/>
                <a:latin typeface="Open Sans" panose="020B0606030504020204" pitchFamily="34" charset="0"/>
              </a:rPr>
              <a:t>detect issues</a:t>
            </a:r>
            <a:endParaRPr lang="en-US" sz="2200">
              <a:solidFill>
                <a:srgbClr val="404040"/>
              </a:solidFill>
              <a:latin typeface="Open Sans" panose="020B0606030504020204" pitchFamily="34" charset="0"/>
            </a:endParaRPr>
          </a:p>
        </p:txBody>
      </p:sp>
      <p:sp>
        <p:nvSpPr>
          <p:cNvPr id="12" name="Rectangle: Rounded Corners 11">
            <a:extLst>
              <a:ext uri="{FF2B5EF4-FFF2-40B4-BE49-F238E27FC236}">
                <a16:creationId xmlns:a16="http://schemas.microsoft.com/office/drawing/2014/main" id="{8ED76488-3577-ED56-C5F6-7C83E9C2F57A}"/>
              </a:ext>
            </a:extLst>
          </p:cNvPr>
          <p:cNvSpPr/>
          <p:nvPr/>
        </p:nvSpPr>
        <p:spPr>
          <a:xfrm>
            <a:off x="2202873" y="5460175"/>
            <a:ext cx="3075709" cy="85205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anose="020B0606030504020204" pitchFamily="34" charset="0"/>
              </a:rPr>
              <a:t>Monitoring and logging</a:t>
            </a:r>
          </a:p>
        </p:txBody>
      </p:sp>
      <p:sp>
        <p:nvSpPr>
          <p:cNvPr id="13" name="Rectangle: Rounded Corners 12">
            <a:extLst>
              <a:ext uri="{FF2B5EF4-FFF2-40B4-BE49-F238E27FC236}">
                <a16:creationId xmlns:a16="http://schemas.microsoft.com/office/drawing/2014/main" id="{9A09DE7B-5BA4-AA76-CC58-8D9CFAFC93F3}"/>
              </a:ext>
            </a:extLst>
          </p:cNvPr>
          <p:cNvSpPr/>
          <p:nvPr/>
        </p:nvSpPr>
        <p:spPr>
          <a:xfrm>
            <a:off x="5052291" y="6974526"/>
            <a:ext cx="9948812" cy="852054"/>
          </a:xfrm>
          <a:prstGeom prst="roundRect">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0" i="0">
                <a:solidFill>
                  <a:srgbClr val="404040"/>
                </a:solidFill>
                <a:effectLst/>
                <a:latin typeface="Open Sans" panose="020B0606030504020204" pitchFamily="34" charset="0"/>
              </a:rPr>
              <a:t>Enables smooth coordination with other services and tools for</a:t>
            </a:r>
          </a:p>
          <a:p>
            <a:pPr algn="ctr">
              <a:lnSpc>
                <a:spcPct val="115000"/>
              </a:lnSpc>
            </a:pPr>
            <a:r>
              <a:rPr lang="en-US" sz="2200" b="0" i="0">
                <a:solidFill>
                  <a:srgbClr val="404040"/>
                </a:solidFill>
                <a:effectLst/>
                <a:latin typeface="Open Sans" panose="020B0606030504020204" pitchFamily="34" charset="0"/>
              </a:rPr>
              <a:t>an improved workflow</a:t>
            </a:r>
            <a:endParaRPr lang="en-US" sz="2200">
              <a:solidFill>
                <a:srgbClr val="404040"/>
              </a:solidFill>
              <a:latin typeface="Open Sans" panose="020B0606030504020204" pitchFamily="34" charset="0"/>
            </a:endParaRPr>
          </a:p>
        </p:txBody>
      </p:sp>
      <p:sp>
        <p:nvSpPr>
          <p:cNvPr id="14" name="Rectangle: Rounded Corners 13">
            <a:extLst>
              <a:ext uri="{FF2B5EF4-FFF2-40B4-BE49-F238E27FC236}">
                <a16:creationId xmlns:a16="http://schemas.microsoft.com/office/drawing/2014/main" id="{5364FDF6-7C34-7CAE-CB5F-4ECC07F0FD67}"/>
              </a:ext>
            </a:extLst>
          </p:cNvPr>
          <p:cNvSpPr/>
          <p:nvPr/>
        </p:nvSpPr>
        <p:spPr>
          <a:xfrm>
            <a:off x="2202873" y="6974526"/>
            <a:ext cx="3075709" cy="85205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anose="020B0606030504020204" pitchFamily="34" charset="0"/>
              </a:rPr>
              <a:t>Integration</a:t>
            </a:r>
          </a:p>
        </p:txBody>
      </p:sp>
    </p:spTree>
    <p:extLst>
      <p:ext uri="{BB962C8B-B14F-4D97-AF65-F5344CB8AC3E}">
        <p14:creationId xmlns:p14="http://schemas.microsoft.com/office/powerpoint/2010/main" val="3517710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C0EDEC-7EFA-E020-34E2-B6D88E05362D}"/>
              </a:ext>
            </a:extLst>
          </p:cNvPr>
          <p:cNvSpPr>
            <a:spLocks noGrp="1"/>
          </p:cNvSpPr>
          <p:nvPr>
            <p:ph type="title"/>
          </p:nvPr>
        </p:nvSpPr>
        <p:spPr/>
        <p:txBody>
          <a:bodyPr/>
          <a:lstStyle/>
          <a:p>
            <a:r>
              <a:rPr lang="en-US"/>
              <a:t>Introduction to Deployment Frameworks</a:t>
            </a:r>
          </a:p>
        </p:txBody>
      </p:sp>
      <p:sp>
        <p:nvSpPr>
          <p:cNvPr id="10" name="TextBox 9">
            <a:extLst>
              <a:ext uri="{FF2B5EF4-FFF2-40B4-BE49-F238E27FC236}">
                <a16:creationId xmlns:a16="http://schemas.microsoft.com/office/drawing/2014/main" id="{B6A119B1-67C5-39B6-7907-EAD26AD41D56}"/>
              </a:ext>
            </a:extLst>
          </p:cNvPr>
          <p:cNvSpPr txBox="1"/>
          <p:nvPr/>
        </p:nvSpPr>
        <p:spPr>
          <a:xfrm>
            <a:off x="2348057" y="1338427"/>
            <a:ext cx="11559887" cy="913007"/>
          </a:xfrm>
          <a:prstGeom prst="rect">
            <a:avLst/>
          </a:prstGeom>
          <a:noFill/>
        </p:spPr>
        <p:txBody>
          <a:bodyPr wrap="square">
            <a:spAutoFit/>
          </a:bodyPr>
          <a:lstStyle/>
          <a:p>
            <a:pPr algn="ctr">
              <a:lnSpc>
                <a:spcPct val="115000"/>
              </a:lnSpc>
            </a:pPr>
            <a:r>
              <a:rPr lang="en-US" sz="2200" b="0" i="0">
                <a:solidFill>
                  <a:srgbClr val="404040"/>
                </a:solidFill>
                <a:effectLst/>
                <a:latin typeface="Open Sans" panose="020B0606030504020204" pitchFamily="34" charset="0"/>
              </a:rPr>
              <a:t>These are </a:t>
            </a:r>
            <a:r>
              <a:rPr lang="en-IN" sz="2400">
                <a:solidFill>
                  <a:srgbClr val="374151"/>
                </a:solidFill>
                <a:effectLst/>
                <a:latin typeface="Segoe UI" panose="020B0502040204020203" pitchFamily="34" charset="0"/>
                <a:ea typeface="Times New Roman" panose="02020603050405020304" pitchFamily="18" charset="0"/>
              </a:rPr>
              <a:t>tools or platforms that assist in managing the deployment process of machine learning models.</a:t>
            </a:r>
            <a:endParaRPr lang="en-US" sz="2200">
              <a:solidFill>
                <a:srgbClr val="404040"/>
              </a:solidFill>
              <a:latin typeface="Open Sans" panose="020B0606030504020204" pitchFamily="34" charset="0"/>
            </a:endParaRPr>
          </a:p>
        </p:txBody>
      </p:sp>
      <p:sp>
        <p:nvSpPr>
          <p:cNvPr id="11" name="Rectangle: Rounded Corners 10">
            <a:extLst>
              <a:ext uri="{FF2B5EF4-FFF2-40B4-BE49-F238E27FC236}">
                <a16:creationId xmlns:a16="http://schemas.microsoft.com/office/drawing/2014/main" id="{AA966F82-F67B-D350-F472-81C17979C5BC}"/>
              </a:ext>
            </a:extLst>
          </p:cNvPr>
          <p:cNvSpPr/>
          <p:nvPr/>
        </p:nvSpPr>
        <p:spPr>
          <a:xfrm>
            <a:off x="2073914" y="3492842"/>
            <a:ext cx="12108172" cy="4669769"/>
          </a:xfrm>
          <a:prstGeom prst="roundRect">
            <a:avLst>
              <a:gd name="adj" fmla="val 5119"/>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A8817223-DB71-2B75-6DD3-5259F821E3B0}"/>
              </a:ext>
            </a:extLst>
          </p:cNvPr>
          <p:cNvSpPr/>
          <p:nvPr/>
        </p:nvSpPr>
        <p:spPr>
          <a:xfrm>
            <a:off x="6365875" y="3062654"/>
            <a:ext cx="3524250" cy="666750"/>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anose="020B0606030504020204" pitchFamily="34" charset="0"/>
              </a:rPr>
              <a:t>Examples</a:t>
            </a:r>
          </a:p>
        </p:txBody>
      </p:sp>
      <p:sp>
        <p:nvSpPr>
          <p:cNvPr id="13" name="Rectangle: Rounded Corners 12">
            <a:extLst>
              <a:ext uri="{FF2B5EF4-FFF2-40B4-BE49-F238E27FC236}">
                <a16:creationId xmlns:a16="http://schemas.microsoft.com/office/drawing/2014/main" id="{7BAA30B3-191C-EC7D-DB84-EEF1A291D4A8}"/>
              </a:ext>
            </a:extLst>
          </p:cNvPr>
          <p:cNvSpPr/>
          <p:nvPr/>
        </p:nvSpPr>
        <p:spPr>
          <a:xfrm>
            <a:off x="3919471" y="6489409"/>
            <a:ext cx="3114675" cy="846514"/>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anose="020B0606030504020204" pitchFamily="34" charset="0"/>
              </a:rPr>
              <a:t>TensorFlow Serving</a:t>
            </a:r>
          </a:p>
        </p:txBody>
      </p:sp>
      <p:sp>
        <p:nvSpPr>
          <p:cNvPr id="24" name="Rectangle: Rounded Corners 23">
            <a:extLst>
              <a:ext uri="{FF2B5EF4-FFF2-40B4-BE49-F238E27FC236}">
                <a16:creationId xmlns:a16="http://schemas.microsoft.com/office/drawing/2014/main" id="{12E48D7A-7731-1D59-1019-1DB16B7393E0}"/>
              </a:ext>
            </a:extLst>
          </p:cNvPr>
          <p:cNvSpPr/>
          <p:nvPr/>
        </p:nvSpPr>
        <p:spPr>
          <a:xfrm>
            <a:off x="9221854" y="6473807"/>
            <a:ext cx="3114675" cy="846514"/>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effectLst/>
                <a:latin typeface="Open Sans" panose="020B0606030504020204" pitchFamily="34" charset="0"/>
                <a:ea typeface="Calibri" panose="020F0502020204030204" pitchFamily="34" charset="0"/>
              </a:rPr>
              <a:t>Kubernetes</a:t>
            </a:r>
            <a:endParaRPr lang="en-US" sz="2200">
              <a:solidFill>
                <a:srgbClr val="404040"/>
              </a:solidFill>
              <a:latin typeface="Open Sans" panose="020B0606030504020204" pitchFamily="34" charset="0"/>
            </a:endParaRPr>
          </a:p>
        </p:txBody>
      </p:sp>
      <p:sp>
        <p:nvSpPr>
          <p:cNvPr id="3" name="Brandline_LVC">
            <a:extLst>
              <a:ext uri="{FF2B5EF4-FFF2-40B4-BE49-F238E27FC236}">
                <a16:creationId xmlns:a16="http://schemas.microsoft.com/office/drawing/2014/main" id="{73A11B74-200B-5A32-6C87-7FE752859633}"/>
              </a:ext>
            </a:extLst>
          </p:cNvPr>
          <p:cNvSpPr/>
          <p:nvPr/>
        </p:nvSpPr>
        <p:spPr>
          <a:xfrm>
            <a:off x="3594100" y="816324"/>
            <a:ext cx="90708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679ED47-9785-1A0D-24CD-A714373D4EF4}"/>
              </a:ext>
            </a:extLst>
          </p:cNvPr>
          <p:cNvPicPr>
            <a:picLocks noChangeAspect="1"/>
          </p:cNvPicPr>
          <p:nvPr/>
        </p:nvPicPr>
        <p:blipFill>
          <a:blip r:embed="rId3"/>
          <a:stretch>
            <a:fillRect/>
          </a:stretch>
        </p:blipFill>
        <p:spPr>
          <a:xfrm>
            <a:off x="3618827" y="4151957"/>
            <a:ext cx="3715962" cy="2380538"/>
          </a:xfrm>
          <a:prstGeom prst="rect">
            <a:avLst/>
          </a:prstGeom>
        </p:spPr>
      </p:pic>
      <p:pic>
        <p:nvPicPr>
          <p:cNvPr id="7" name="Picture 6">
            <a:extLst>
              <a:ext uri="{FF2B5EF4-FFF2-40B4-BE49-F238E27FC236}">
                <a16:creationId xmlns:a16="http://schemas.microsoft.com/office/drawing/2014/main" id="{D53D1515-6FEA-A34A-8E6B-E8923D77CB57}"/>
              </a:ext>
            </a:extLst>
          </p:cNvPr>
          <p:cNvPicPr>
            <a:picLocks noChangeAspect="1"/>
          </p:cNvPicPr>
          <p:nvPr/>
        </p:nvPicPr>
        <p:blipFill>
          <a:blip r:embed="rId4"/>
          <a:stretch>
            <a:fillRect/>
          </a:stretch>
        </p:blipFill>
        <p:spPr>
          <a:xfrm>
            <a:off x="9950403" y="4557764"/>
            <a:ext cx="1616069" cy="1568923"/>
          </a:xfrm>
          <a:prstGeom prst="rect">
            <a:avLst/>
          </a:prstGeom>
        </p:spPr>
      </p:pic>
    </p:spTree>
    <p:extLst>
      <p:ext uri="{BB962C8B-B14F-4D97-AF65-F5344CB8AC3E}">
        <p14:creationId xmlns:p14="http://schemas.microsoft.com/office/powerpoint/2010/main" val="20733426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7C0929-9404-6FA8-530E-0BB285CBA15C}"/>
              </a:ext>
            </a:extLst>
          </p:cNvPr>
          <p:cNvSpPr>
            <a:spLocks noGrp="1"/>
          </p:cNvSpPr>
          <p:nvPr>
            <p:ph type="title"/>
          </p:nvPr>
        </p:nvSpPr>
        <p:spPr/>
        <p:txBody>
          <a:bodyPr/>
          <a:lstStyle/>
          <a:p>
            <a:r>
              <a:rPr lang="en-US"/>
              <a:t>Features of Deployment Frameworks</a:t>
            </a:r>
          </a:p>
        </p:txBody>
      </p:sp>
      <p:sp>
        <p:nvSpPr>
          <p:cNvPr id="6" name="Brandline_LVC">
            <a:extLst>
              <a:ext uri="{FF2B5EF4-FFF2-40B4-BE49-F238E27FC236}">
                <a16:creationId xmlns:a16="http://schemas.microsoft.com/office/drawing/2014/main" id="{FD04BC7A-355A-1C28-A4A7-513794314D7A}"/>
              </a:ext>
            </a:extLst>
          </p:cNvPr>
          <p:cNvSpPr/>
          <p:nvPr/>
        </p:nvSpPr>
        <p:spPr>
          <a:xfrm>
            <a:off x="4038600" y="816324"/>
            <a:ext cx="81877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83DB88C-9354-115B-8775-21642E447D9E}"/>
              </a:ext>
            </a:extLst>
          </p:cNvPr>
          <p:cNvSpPr/>
          <p:nvPr/>
        </p:nvSpPr>
        <p:spPr>
          <a:xfrm>
            <a:off x="4578303" y="2631622"/>
            <a:ext cx="9948812" cy="852054"/>
          </a:xfrm>
          <a:prstGeom prst="roundRect">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anose="020B0606030504020204" pitchFamily="34" charset="0"/>
              </a:rPr>
              <a:t>S</a:t>
            </a:r>
            <a:r>
              <a:rPr lang="en-US" sz="2200" b="0" i="0">
                <a:solidFill>
                  <a:srgbClr val="404040"/>
                </a:solidFill>
                <a:effectLst/>
                <a:latin typeface="Open Sans" panose="020B0606030504020204" pitchFamily="34" charset="0"/>
              </a:rPr>
              <a:t>implifies the deployment process, reducing the time and effort</a:t>
            </a:r>
          </a:p>
          <a:p>
            <a:pPr algn="ctr">
              <a:lnSpc>
                <a:spcPct val="115000"/>
              </a:lnSpc>
            </a:pPr>
            <a:r>
              <a:rPr lang="en-US" sz="2200" b="0" i="0">
                <a:solidFill>
                  <a:srgbClr val="404040"/>
                </a:solidFill>
                <a:effectLst/>
                <a:latin typeface="Open Sans" panose="020B0606030504020204" pitchFamily="34" charset="0"/>
              </a:rPr>
              <a:t>required to serve machine learning models</a:t>
            </a:r>
            <a:endParaRPr lang="en-US" sz="2200">
              <a:solidFill>
                <a:srgbClr val="404040"/>
              </a:solidFill>
              <a:latin typeface="Open Sans" panose="020B0606030504020204" pitchFamily="34" charset="0"/>
            </a:endParaRPr>
          </a:p>
        </p:txBody>
      </p:sp>
      <p:sp>
        <p:nvSpPr>
          <p:cNvPr id="8" name="Rectangle: Rounded Corners 7">
            <a:extLst>
              <a:ext uri="{FF2B5EF4-FFF2-40B4-BE49-F238E27FC236}">
                <a16:creationId xmlns:a16="http://schemas.microsoft.com/office/drawing/2014/main" id="{C1AD6EE4-DCBE-0A6B-D8EF-03E433429BA0}"/>
              </a:ext>
            </a:extLst>
          </p:cNvPr>
          <p:cNvSpPr/>
          <p:nvPr/>
        </p:nvSpPr>
        <p:spPr>
          <a:xfrm>
            <a:off x="1728885" y="2631622"/>
            <a:ext cx="3075709" cy="852054"/>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anose="020B0606030504020204" pitchFamily="34" charset="0"/>
              </a:rPr>
              <a:t>Efficiency</a:t>
            </a:r>
          </a:p>
        </p:txBody>
      </p:sp>
      <p:sp>
        <p:nvSpPr>
          <p:cNvPr id="9" name="Rectangle: Rounded Corners 8">
            <a:extLst>
              <a:ext uri="{FF2B5EF4-FFF2-40B4-BE49-F238E27FC236}">
                <a16:creationId xmlns:a16="http://schemas.microsoft.com/office/drawing/2014/main" id="{218B9DE0-23A7-944D-3961-7F7CC0A11906}"/>
              </a:ext>
            </a:extLst>
          </p:cNvPr>
          <p:cNvSpPr/>
          <p:nvPr/>
        </p:nvSpPr>
        <p:spPr>
          <a:xfrm>
            <a:off x="4578303" y="4145973"/>
            <a:ext cx="9948812" cy="852054"/>
          </a:xfrm>
          <a:prstGeom prst="roundRect">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0" i="0">
                <a:solidFill>
                  <a:schemeClr val="tx1">
                    <a:lumMod val="75000"/>
                    <a:lumOff val="25000"/>
                  </a:schemeClr>
                </a:solidFill>
                <a:effectLst/>
                <a:latin typeface="Open Sans" panose="020B0606030504020204" pitchFamily="34" charset="0"/>
              </a:rPr>
              <a:t>Enables consistent model sharing and reproduction</a:t>
            </a:r>
          </a:p>
          <a:p>
            <a:pPr algn="ctr">
              <a:lnSpc>
                <a:spcPct val="115000"/>
              </a:lnSpc>
            </a:pPr>
            <a:r>
              <a:rPr lang="en-US" sz="2200" b="0" i="0">
                <a:solidFill>
                  <a:schemeClr val="tx1">
                    <a:lumMod val="75000"/>
                    <a:lumOff val="25000"/>
                  </a:schemeClr>
                </a:solidFill>
                <a:effectLst/>
                <a:latin typeface="Open Sans" panose="020B0606030504020204" pitchFamily="34" charset="0"/>
              </a:rPr>
              <a:t>across environments</a:t>
            </a:r>
            <a:endParaRPr lang="en-US" sz="2200">
              <a:solidFill>
                <a:schemeClr val="tx1">
                  <a:lumMod val="75000"/>
                  <a:lumOff val="25000"/>
                </a:schemeClr>
              </a:solidFill>
              <a:latin typeface="Open Sans" panose="020B0606030504020204" pitchFamily="34" charset="0"/>
            </a:endParaRPr>
          </a:p>
        </p:txBody>
      </p:sp>
      <p:sp>
        <p:nvSpPr>
          <p:cNvPr id="10" name="Rectangle: Rounded Corners 9">
            <a:extLst>
              <a:ext uri="{FF2B5EF4-FFF2-40B4-BE49-F238E27FC236}">
                <a16:creationId xmlns:a16="http://schemas.microsoft.com/office/drawing/2014/main" id="{E602A8DF-7C46-CE10-D511-56E63642B58B}"/>
              </a:ext>
            </a:extLst>
          </p:cNvPr>
          <p:cNvSpPr/>
          <p:nvPr/>
        </p:nvSpPr>
        <p:spPr>
          <a:xfrm>
            <a:off x="1728885" y="4145973"/>
            <a:ext cx="3075709" cy="852054"/>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anose="020B0606030504020204" pitchFamily="34" charset="0"/>
              </a:rPr>
              <a:t>Reproducibility</a:t>
            </a:r>
          </a:p>
        </p:txBody>
      </p:sp>
      <p:sp>
        <p:nvSpPr>
          <p:cNvPr id="11" name="Rectangle: Rounded Corners 10">
            <a:extLst>
              <a:ext uri="{FF2B5EF4-FFF2-40B4-BE49-F238E27FC236}">
                <a16:creationId xmlns:a16="http://schemas.microsoft.com/office/drawing/2014/main" id="{D8ACC6A6-3773-636F-A496-138E62D92F68}"/>
              </a:ext>
            </a:extLst>
          </p:cNvPr>
          <p:cNvSpPr/>
          <p:nvPr/>
        </p:nvSpPr>
        <p:spPr>
          <a:xfrm>
            <a:off x="4578303" y="5660324"/>
            <a:ext cx="9948812" cy="852054"/>
          </a:xfrm>
          <a:prstGeom prst="roundRect">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0" i="0">
                <a:solidFill>
                  <a:srgbClr val="404040"/>
                </a:solidFill>
                <a:effectLst/>
                <a:latin typeface="Open Sans" panose="020B0606030504020204" pitchFamily="34" charset="0"/>
              </a:rPr>
              <a:t>Aids in the effective control of different model versions</a:t>
            </a:r>
            <a:endParaRPr lang="en-US" sz="2200">
              <a:solidFill>
                <a:srgbClr val="404040"/>
              </a:solidFill>
              <a:latin typeface="Open Sans" panose="020B0606030504020204" pitchFamily="34" charset="0"/>
            </a:endParaRPr>
          </a:p>
        </p:txBody>
      </p:sp>
      <p:sp>
        <p:nvSpPr>
          <p:cNvPr id="12" name="Rectangle: Rounded Corners 11">
            <a:extLst>
              <a:ext uri="{FF2B5EF4-FFF2-40B4-BE49-F238E27FC236}">
                <a16:creationId xmlns:a16="http://schemas.microsoft.com/office/drawing/2014/main" id="{83C257E9-05CB-C8C5-23E7-939AB238905C}"/>
              </a:ext>
            </a:extLst>
          </p:cNvPr>
          <p:cNvSpPr/>
          <p:nvPr/>
        </p:nvSpPr>
        <p:spPr>
          <a:xfrm>
            <a:off x="1728885" y="5660324"/>
            <a:ext cx="3075709" cy="852054"/>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anose="020B0606030504020204" pitchFamily="34" charset="0"/>
              </a:rPr>
              <a:t>Versioning</a:t>
            </a:r>
          </a:p>
        </p:txBody>
      </p:sp>
    </p:spTree>
    <p:extLst>
      <p:ext uri="{BB962C8B-B14F-4D97-AF65-F5344CB8AC3E}">
        <p14:creationId xmlns:p14="http://schemas.microsoft.com/office/powerpoint/2010/main" val="13217832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9EB17C61-05F8-392F-4048-1233AC59FDAE}"/>
              </a:ext>
            </a:extLst>
          </p:cNvPr>
          <p:cNvSpPr>
            <a:spLocks noGrp="1"/>
          </p:cNvSpPr>
          <p:nvPr>
            <p:ph type="body" idx="10"/>
          </p:nvPr>
        </p:nvSpPr>
        <p:spPr/>
        <p:txBody>
          <a:bodyPr anchor="ctr"/>
          <a:lstStyle/>
          <a:p>
            <a:r>
              <a:rPr lang="en-US">
                <a:solidFill>
                  <a:schemeClr val="tx1">
                    <a:lumMod val="75000"/>
                    <a:lumOff val="25000"/>
                  </a:schemeClr>
                </a:solidFill>
              </a:rPr>
              <a:t>Best Practices for Maintaining and Updating Deployed Models</a:t>
            </a:r>
          </a:p>
        </p:txBody>
      </p:sp>
    </p:spTree>
    <p:extLst>
      <p:ext uri="{BB962C8B-B14F-4D97-AF65-F5344CB8AC3E}">
        <p14:creationId xmlns:p14="http://schemas.microsoft.com/office/powerpoint/2010/main" val="3029546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Placeholder 34">
            <a:extLst>
              <a:ext uri="{FF2B5EF4-FFF2-40B4-BE49-F238E27FC236}">
                <a16:creationId xmlns:a16="http://schemas.microsoft.com/office/drawing/2014/main" id="{E84CA562-EEF0-C8AF-4C7A-EC1268383FCA}"/>
              </a:ext>
            </a:extLst>
          </p:cNvPr>
          <p:cNvSpPr>
            <a:spLocks noGrp="1"/>
          </p:cNvSpPr>
          <p:nvPr>
            <p:ph type="body" sz="quarter" idx="13"/>
          </p:nvPr>
        </p:nvSpPr>
        <p:spPr>
          <a:xfrm>
            <a:off x="8136373" y="2509263"/>
            <a:ext cx="6854825" cy="4125474"/>
          </a:xfrm>
        </p:spPr>
        <p:txBody>
          <a:bodyPr>
            <a:normAutofit lnSpcReduction="10000"/>
          </a:bodyPr>
          <a:lstStyle/>
          <a:p>
            <a:pPr marL="342900" indent="-342900">
              <a:lnSpc>
                <a:spcPct val="115000"/>
              </a:lnSpc>
              <a:buClr>
                <a:schemeClr val="tx1">
                  <a:lumMod val="75000"/>
                  <a:lumOff val="25000"/>
                </a:schemeClr>
              </a:buClr>
              <a:buFont typeface="Arial" panose="020B0604020202020204" pitchFamily="34" charset="0"/>
              <a:buChar char="•"/>
            </a:pPr>
            <a:r>
              <a:rPr lang="en-US">
                <a:latin typeface="Open Sans" pitchFamily="2" charset="0"/>
              </a:rPr>
              <a:t>Shows remarkable growth of ML models in capabilities</a:t>
            </a:r>
          </a:p>
          <a:p>
            <a:pPr marL="342900" indent="-342900">
              <a:lnSpc>
                <a:spcPct val="115000"/>
              </a:lnSpc>
              <a:buClr>
                <a:schemeClr val="tx1">
                  <a:lumMod val="75000"/>
                  <a:lumOff val="25000"/>
                </a:schemeClr>
              </a:buClr>
              <a:buFont typeface="Arial" panose="020B0604020202020204" pitchFamily="34" charset="0"/>
              <a:buChar char="•"/>
            </a:pPr>
            <a:r>
              <a:rPr lang="en-US">
                <a:latin typeface="Open Sans" pitchFamily="2" charset="0"/>
              </a:rPr>
              <a:t>Helps to empower businesses with valuable insights and automation</a:t>
            </a:r>
          </a:p>
          <a:p>
            <a:pPr marL="342900" indent="-342900">
              <a:lnSpc>
                <a:spcPct val="115000"/>
              </a:lnSpc>
              <a:buClr>
                <a:schemeClr val="tx1">
                  <a:lumMod val="75000"/>
                  <a:lumOff val="25000"/>
                </a:schemeClr>
              </a:buClr>
              <a:buFont typeface="Arial" panose="020B0604020202020204" pitchFamily="34" charset="0"/>
              <a:buChar char="•"/>
            </a:pPr>
            <a:r>
              <a:rPr lang="en-US">
                <a:latin typeface="Open Sans" pitchFamily="2" charset="0"/>
              </a:rPr>
              <a:t>Addresses challenges beyond high accuracy and tackles them</a:t>
            </a:r>
          </a:p>
          <a:p>
            <a:pPr marL="342900" indent="-342900">
              <a:lnSpc>
                <a:spcPct val="115000"/>
              </a:lnSpc>
              <a:buClr>
                <a:schemeClr val="tx1">
                  <a:lumMod val="75000"/>
                  <a:lumOff val="25000"/>
                </a:schemeClr>
              </a:buClr>
              <a:buFont typeface="Arial" panose="020B0604020202020204" pitchFamily="34" charset="0"/>
              <a:buChar char="•"/>
            </a:pPr>
            <a:r>
              <a:rPr lang="en-US">
                <a:latin typeface="Open Sans" pitchFamily="2" charset="0"/>
              </a:rPr>
              <a:t>Follows a systematic approach to manage and operationalize ML models</a:t>
            </a:r>
          </a:p>
          <a:p>
            <a:pPr marL="342900" indent="-342900">
              <a:lnSpc>
                <a:spcPct val="115000"/>
              </a:lnSpc>
              <a:buClr>
                <a:schemeClr val="tx1">
                  <a:lumMod val="75000"/>
                  <a:lumOff val="25000"/>
                </a:schemeClr>
              </a:buClr>
              <a:buFont typeface="Arial" panose="020B0604020202020204" pitchFamily="34" charset="0"/>
              <a:buChar char="•"/>
            </a:pPr>
            <a:r>
              <a:rPr lang="en-US">
                <a:latin typeface="Open Sans" pitchFamily="2" charset="0"/>
              </a:rPr>
              <a:t>Contains a comprehensive range of practices and tools</a:t>
            </a:r>
          </a:p>
        </p:txBody>
      </p:sp>
      <p:pic>
        <p:nvPicPr>
          <p:cNvPr id="5" name="Picture 4" descr="A close-up of a magnifying glass and a window with a graph and eye">
            <a:extLst>
              <a:ext uri="{FF2B5EF4-FFF2-40B4-BE49-F238E27FC236}">
                <a16:creationId xmlns:a16="http://schemas.microsoft.com/office/drawing/2014/main" id="{04F20461-8077-3445-D904-220B0E031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600" y="2546976"/>
            <a:ext cx="4050048" cy="4050048"/>
          </a:xfrm>
          <a:prstGeom prst="rect">
            <a:avLst/>
          </a:prstGeom>
        </p:spPr>
      </p:pic>
      <p:sp>
        <p:nvSpPr>
          <p:cNvPr id="6" name="Title 2">
            <a:extLst>
              <a:ext uri="{FF2B5EF4-FFF2-40B4-BE49-F238E27FC236}">
                <a16:creationId xmlns:a16="http://schemas.microsoft.com/office/drawing/2014/main" id="{D30AFCB3-4E62-69BB-4369-98931C5E6123}"/>
              </a:ext>
            </a:extLst>
          </p:cNvPr>
          <p:cNvSpPr>
            <a:spLocks noGrp="1"/>
          </p:cNvSpPr>
          <p:nvPr>
            <p:ph type="title"/>
          </p:nvPr>
        </p:nvSpPr>
        <p:spPr>
          <a:xfrm>
            <a:off x="-10160" y="229878"/>
            <a:ext cx="16276320" cy="687244"/>
          </a:xfrm>
        </p:spPr>
        <p:txBody>
          <a:bodyPr>
            <a:normAutofit/>
          </a:bodyPr>
          <a:lstStyle/>
          <a:p>
            <a:r>
              <a:rPr lang="en-US" dirty="0">
                <a:solidFill>
                  <a:srgbClr val="404040"/>
                </a:solidFill>
                <a:latin typeface="Open Sans Bold" pitchFamily="2" charset="0"/>
              </a:rPr>
              <a:t>MLOps</a:t>
            </a:r>
          </a:p>
        </p:txBody>
      </p:sp>
      <p:sp>
        <p:nvSpPr>
          <p:cNvPr id="3" name="Brandline_LVC">
            <a:extLst>
              <a:ext uri="{FF2B5EF4-FFF2-40B4-BE49-F238E27FC236}">
                <a16:creationId xmlns:a16="http://schemas.microsoft.com/office/drawing/2014/main" id="{8A602209-78A4-07B1-089F-01B79254DDDD}"/>
              </a:ext>
            </a:extLst>
          </p:cNvPr>
          <p:cNvSpPr/>
          <p:nvPr/>
        </p:nvSpPr>
        <p:spPr>
          <a:xfrm>
            <a:off x="7366000" y="816324"/>
            <a:ext cx="15260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660117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7C0929-9404-6FA8-530E-0BB285CBA15C}"/>
              </a:ext>
            </a:extLst>
          </p:cNvPr>
          <p:cNvSpPr>
            <a:spLocks noGrp="1"/>
          </p:cNvSpPr>
          <p:nvPr>
            <p:ph type="title"/>
          </p:nvPr>
        </p:nvSpPr>
        <p:spPr/>
        <p:txBody>
          <a:bodyPr/>
          <a:lstStyle/>
          <a:p>
            <a:r>
              <a:rPr lang="en-US"/>
              <a:t> </a:t>
            </a:r>
            <a:r>
              <a:rPr lang="en-US">
                <a:solidFill>
                  <a:schemeClr val="tx1">
                    <a:lumMod val="75000"/>
                    <a:lumOff val="25000"/>
                  </a:schemeClr>
                </a:solidFill>
              </a:rPr>
              <a:t>Introduction</a:t>
            </a:r>
          </a:p>
        </p:txBody>
      </p:sp>
      <p:sp>
        <p:nvSpPr>
          <p:cNvPr id="13" name="Brandline_LVC">
            <a:extLst>
              <a:ext uri="{FF2B5EF4-FFF2-40B4-BE49-F238E27FC236}">
                <a16:creationId xmlns:a16="http://schemas.microsoft.com/office/drawing/2014/main" id="{C1363DEF-620C-29DF-5FE2-9DC850A3E699}"/>
              </a:ext>
            </a:extLst>
          </p:cNvPr>
          <p:cNvSpPr/>
          <p:nvPr/>
        </p:nvSpPr>
        <p:spPr>
          <a:xfrm>
            <a:off x="6731001" y="816324"/>
            <a:ext cx="279709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E4EC1AD-4D64-5EE8-1D8F-5A65D1D9B454}"/>
              </a:ext>
            </a:extLst>
          </p:cNvPr>
          <p:cNvSpPr txBox="1"/>
          <p:nvPr/>
        </p:nvSpPr>
        <p:spPr>
          <a:xfrm>
            <a:off x="2737644" y="1367734"/>
            <a:ext cx="10780712" cy="846514"/>
          </a:xfrm>
          <a:prstGeom prst="rect">
            <a:avLst/>
          </a:prstGeom>
          <a:noFill/>
        </p:spPr>
        <p:txBody>
          <a:bodyPr wrap="square">
            <a:spAutoFit/>
          </a:bodyPr>
          <a:lstStyle/>
          <a:p>
            <a:pPr algn="ctr">
              <a:lnSpc>
                <a:spcPct val="115000"/>
              </a:lnSpc>
            </a:pPr>
            <a:r>
              <a:rPr lang="en-US" sz="2200" b="0" i="0">
                <a:solidFill>
                  <a:srgbClr val="404040"/>
                </a:solidFill>
                <a:effectLst/>
                <a:latin typeface="Open Sans" panose="020B0606030504020204" pitchFamily="34" charset="0"/>
              </a:rPr>
              <a:t>Maintaining deployed ML models is crucial for accurate predictions and keeping up with changing data patterns.</a:t>
            </a:r>
            <a:endParaRPr lang="en-US" sz="2200">
              <a:solidFill>
                <a:srgbClr val="404040"/>
              </a:solidFill>
              <a:latin typeface="Open Sans" panose="020B0606030504020204" pitchFamily="34" charset="0"/>
            </a:endParaRPr>
          </a:p>
        </p:txBody>
      </p:sp>
      <p:sp>
        <p:nvSpPr>
          <p:cNvPr id="2" name="Rectangle: Rounded Corners 1">
            <a:extLst>
              <a:ext uri="{FF2B5EF4-FFF2-40B4-BE49-F238E27FC236}">
                <a16:creationId xmlns:a16="http://schemas.microsoft.com/office/drawing/2014/main" id="{B99C9393-A872-AC58-5FA0-EBA17D15D1C9}"/>
              </a:ext>
            </a:extLst>
          </p:cNvPr>
          <p:cNvSpPr/>
          <p:nvPr/>
        </p:nvSpPr>
        <p:spPr>
          <a:xfrm>
            <a:off x="1612900" y="3059112"/>
            <a:ext cx="13030200" cy="5627687"/>
          </a:xfrm>
          <a:prstGeom prst="roundRect">
            <a:avLst>
              <a:gd name="adj" fmla="val 5835"/>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9AE83622-94DC-F0A1-523A-968A51F38708}"/>
              </a:ext>
            </a:extLst>
          </p:cNvPr>
          <p:cNvSpPr/>
          <p:nvPr/>
        </p:nvSpPr>
        <p:spPr>
          <a:xfrm>
            <a:off x="6471920" y="2724323"/>
            <a:ext cx="3312160" cy="668896"/>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anose="020B0606030504020204" pitchFamily="34" charset="0"/>
              </a:rPr>
              <a:t>Best practices</a:t>
            </a:r>
          </a:p>
        </p:txBody>
      </p:sp>
      <p:sp>
        <p:nvSpPr>
          <p:cNvPr id="5" name="Rectangle: Rounded Corners 4">
            <a:extLst>
              <a:ext uri="{FF2B5EF4-FFF2-40B4-BE49-F238E27FC236}">
                <a16:creationId xmlns:a16="http://schemas.microsoft.com/office/drawing/2014/main" id="{456B24A8-30C0-BFE4-6020-846DC342F6AB}"/>
              </a:ext>
            </a:extLst>
          </p:cNvPr>
          <p:cNvSpPr/>
          <p:nvPr/>
        </p:nvSpPr>
        <p:spPr>
          <a:xfrm>
            <a:off x="2498408" y="3754501"/>
            <a:ext cx="5385752" cy="976878"/>
          </a:xfrm>
          <a:prstGeom prst="roundRect">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8900" marR="0" lvl="0" indent="0" algn="ctr" defTabSz="914400" rtl="0" eaLnBrk="1" fontAlgn="auto" latinLnBrk="0" hangingPunct="1">
              <a:lnSpc>
                <a:spcPct val="115000"/>
              </a:lnSpc>
              <a:spcBef>
                <a:spcPts val="0"/>
              </a:spcBef>
              <a:spcAft>
                <a:spcPts val="0"/>
              </a:spcAft>
              <a:buClr>
                <a:srgbClr val="434343"/>
              </a:buClr>
              <a:buSzPts val="2200"/>
              <a:buFont typeface="Arial"/>
              <a:buNone/>
              <a:tabLst/>
              <a:defRPr/>
            </a:pPr>
            <a:r>
              <a:rPr kumimoji="0" lang="en-US" sz="2200" b="0" i="0" u="none" strike="noStrike" kern="0" cap="none" spc="0" normalizeH="0" baseline="0" noProof="0">
                <a:ln>
                  <a:noFill/>
                </a:ln>
                <a:solidFill>
                  <a:srgbClr val="404040"/>
                </a:solidFill>
                <a:effectLst/>
                <a:uLnTx/>
                <a:uFillTx/>
                <a:latin typeface="Open Sans" panose="020B0606030504020204" pitchFamily="34" charset="0"/>
                <a:ea typeface="Open Sans"/>
                <a:cs typeface="Open Sans"/>
                <a:sym typeface="Open Sans"/>
              </a:rPr>
              <a:t>Monitoring performance </a:t>
            </a:r>
            <a:r>
              <a:rPr lang="en-US" sz="2200" kern="0">
                <a:solidFill>
                  <a:srgbClr val="404040"/>
                </a:solidFill>
                <a:latin typeface="Open Sans" panose="020B0606030504020204" pitchFamily="34" charset="0"/>
                <a:ea typeface="Open Sans"/>
                <a:cs typeface="Open Sans"/>
                <a:sym typeface="Open Sans"/>
              </a:rPr>
              <a:t>m</a:t>
            </a:r>
            <a:r>
              <a:rPr kumimoji="0" lang="en-US" sz="2200" b="0" i="0" u="none" strike="noStrike" kern="0" cap="none" spc="0" normalizeH="0" baseline="0" noProof="0">
                <a:ln>
                  <a:noFill/>
                </a:ln>
                <a:solidFill>
                  <a:srgbClr val="404040"/>
                </a:solidFill>
                <a:effectLst/>
                <a:uLnTx/>
                <a:uFillTx/>
                <a:latin typeface="Open Sans" panose="020B0606030504020204" pitchFamily="34" charset="0"/>
                <a:ea typeface="Open Sans"/>
                <a:cs typeface="Open Sans"/>
                <a:sym typeface="Open Sans"/>
              </a:rPr>
              <a:t>etrics</a:t>
            </a:r>
          </a:p>
        </p:txBody>
      </p:sp>
      <p:sp>
        <p:nvSpPr>
          <p:cNvPr id="6" name="Rectangle: Rounded Corners 5">
            <a:extLst>
              <a:ext uri="{FF2B5EF4-FFF2-40B4-BE49-F238E27FC236}">
                <a16:creationId xmlns:a16="http://schemas.microsoft.com/office/drawing/2014/main" id="{55B8C612-BF2D-C3E4-590E-D395E7346611}"/>
              </a:ext>
            </a:extLst>
          </p:cNvPr>
          <p:cNvSpPr/>
          <p:nvPr/>
        </p:nvSpPr>
        <p:spPr>
          <a:xfrm>
            <a:off x="2498408" y="3763709"/>
            <a:ext cx="211506" cy="967670"/>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8E635F9-2C85-AD7E-DE38-44697D5141F3}"/>
              </a:ext>
            </a:extLst>
          </p:cNvPr>
          <p:cNvSpPr/>
          <p:nvPr/>
        </p:nvSpPr>
        <p:spPr>
          <a:xfrm>
            <a:off x="2498408" y="4966913"/>
            <a:ext cx="5385752" cy="976878"/>
          </a:xfrm>
          <a:prstGeom prst="roundRect">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8900" marR="0" lvl="0" indent="0" algn="ctr" defTabSz="914400" rtl="0" eaLnBrk="1" fontAlgn="auto" latinLnBrk="0" hangingPunct="1">
              <a:lnSpc>
                <a:spcPct val="115000"/>
              </a:lnSpc>
              <a:spcBef>
                <a:spcPts val="0"/>
              </a:spcBef>
              <a:spcAft>
                <a:spcPts val="0"/>
              </a:spcAft>
              <a:buClr>
                <a:srgbClr val="434343"/>
              </a:buClr>
              <a:buSzPts val="2200"/>
              <a:buFont typeface="Arial"/>
              <a:buNone/>
              <a:tabLst/>
              <a:defRPr/>
            </a:pPr>
            <a:r>
              <a:rPr kumimoji="0" lang="en-US" sz="2200" b="0" i="0" u="none" strike="noStrike" kern="0" cap="none" spc="0" normalizeH="0" baseline="0" noProof="0">
                <a:ln>
                  <a:noFill/>
                </a:ln>
                <a:solidFill>
                  <a:srgbClr val="404040"/>
                </a:solidFill>
                <a:effectLst/>
                <a:uLnTx/>
                <a:uFillTx/>
                <a:latin typeface="Open Sans" panose="020B0606030504020204" pitchFamily="34" charset="0"/>
                <a:ea typeface="Open Sans"/>
                <a:cs typeface="Open Sans"/>
                <a:sym typeface="Open Sans"/>
              </a:rPr>
              <a:t>Collaboration between data scientists and DevOps teams</a:t>
            </a:r>
          </a:p>
        </p:txBody>
      </p:sp>
      <p:sp>
        <p:nvSpPr>
          <p:cNvPr id="9" name="Rectangle: Rounded Corners 8">
            <a:extLst>
              <a:ext uri="{FF2B5EF4-FFF2-40B4-BE49-F238E27FC236}">
                <a16:creationId xmlns:a16="http://schemas.microsoft.com/office/drawing/2014/main" id="{1997AE11-04E4-5A62-7A0A-6E6BEEEE411F}"/>
              </a:ext>
            </a:extLst>
          </p:cNvPr>
          <p:cNvSpPr/>
          <p:nvPr/>
        </p:nvSpPr>
        <p:spPr>
          <a:xfrm>
            <a:off x="2498408" y="4976121"/>
            <a:ext cx="211506" cy="967670"/>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1A0F121-0262-9335-C1B0-D130CCAAA3C1}"/>
              </a:ext>
            </a:extLst>
          </p:cNvPr>
          <p:cNvSpPr/>
          <p:nvPr/>
        </p:nvSpPr>
        <p:spPr>
          <a:xfrm>
            <a:off x="2498408" y="6228573"/>
            <a:ext cx="5385752" cy="976878"/>
          </a:xfrm>
          <a:prstGeom prst="roundRect">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8900" marR="0" lvl="0" indent="0" algn="ctr" defTabSz="914400" rtl="0" eaLnBrk="1" fontAlgn="auto" latinLnBrk="0" hangingPunct="1">
              <a:lnSpc>
                <a:spcPct val="115000"/>
              </a:lnSpc>
              <a:spcBef>
                <a:spcPts val="0"/>
              </a:spcBef>
              <a:spcAft>
                <a:spcPts val="0"/>
              </a:spcAft>
              <a:buClr>
                <a:srgbClr val="434343"/>
              </a:buClr>
              <a:buSzPts val="2200"/>
              <a:buFont typeface="Arial"/>
              <a:buNone/>
              <a:tabLst/>
              <a:defRPr/>
            </a:pPr>
            <a:r>
              <a:rPr kumimoji="0" lang="en-US" sz="2200" b="0" i="0" u="none" strike="noStrike" kern="0" cap="none" spc="0" normalizeH="0" baseline="0" noProof="0">
                <a:ln>
                  <a:noFill/>
                </a:ln>
                <a:solidFill>
                  <a:srgbClr val="404040"/>
                </a:solidFill>
                <a:effectLst/>
                <a:uLnTx/>
                <a:uFillTx/>
                <a:latin typeface="Open Sans" panose="020B0606030504020204" pitchFamily="34" charset="0"/>
                <a:ea typeface="Open Sans"/>
                <a:cs typeface="Open Sans"/>
                <a:sym typeface="Open Sans"/>
              </a:rPr>
              <a:t>Regular model retraining</a:t>
            </a:r>
          </a:p>
        </p:txBody>
      </p:sp>
      <p:sp>
        <p:nvSpPr>
          <p:cNvPr id="11" name="Rectangle: Rounded Corners 10">
            <a:extLst>
              <a:ext uri="{FF2B5EF4-FFF2-40B4-BE49-F238E27FC236}">
                <a16:creationId xmlns:a16="http://schemas.microsoft.com/office/drawing/2014/main" id="{979C0911-CFE6-5569-EC99-C673B700E0AA}"/>
              </a:ext>
            </a:extLst>
          </p:cNvPr>
          <p:cNvSpPr/>
          <p:nvPr/>
        </p:nvSpPr>
        <p:spPr>
          <a:xfrm>
            <a:off x="2498408" y="6237781"/>
            <a:ext cx="211506" cy="967670"/>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42E889CC-D469-19E9-BE71-DBB7DD69BFA0}"/>
              </a:ext>
            </a:extLst>
          </p:cNvPr>
          <p:cNvSpPr/>
          <p:nvPr/>
        </p:nvSpPr>
        <p:spPr>
          <a:xfrm>
            <a:off x="8383588" y="3754501"/>
            <a:ext cx="5385752" cy="976878"/>
          </a:xfrm>
          <a:prstGeom prst="roundRect">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8900" marR="0" lvl="0" indent="0" algn="ctr" defTabSz="914400" rtl="0" eaLnBrk="1" fontAlgn="auto" latinLnBrk="0" hangingPunct="1">
              <a:lnSpc>
                <a:spcPct val="115000"/>
              </a:lnSpc>
              <a:spcBef>
                <a:spcPts val="0"/>
              </a:spcBef>
              <a:spcAft>
                <a:spcPts val="0"/>
              </a:spcAft>
              <a:buClr>
                <a:srgbClr val="434343"/>
              </a:buClr>
              <a:buSzPts val="2200"/>
              <a:buFont typeface="Arial"/>
              <a:buNone/>
              <a:tabLst/>
              <a:defRPr/>
            </a:pPr>
            <a:r>
              <a:rPr kumimoji="0" lang="en-US" sz="2200" b="0" i="0" u="none" strike="noStrike" kern="0" cap="none" spc="0" normalizeH="0" baseline="0" noProof="0">
                <a:ln>
                  <a:noFill/>
                </a:ln>
                <a:solidFill>
                  <a:srgbClr val="404040"/>
                </a:solidFill>
                <a:effectLst/>
                <a:uLnTx/>
                <a:uFillTx/>
                <a:latin typeface="Open Sans" panose="020B0606030504020204" pitchFamily="34" charset="0"/>
                <a:ea typeface="Open Sans"/>
                <a:cs typeface="Open Sans"/>
                <a:sym typeface="Open Sans"/>
              </a:rPr>
              <a:t>Data quality and drift monitoring</a:t>
            </a:r>
          </a:p>
        </p:txBody>
      </p:sp>
      <p:sp>
        <p:nvSpPr>
          <p:cNvPr id="14" name="Rectangle: Rounded Corners 13">
            <a:extLst>
              <a:ext uri="{FF2B5EF4-FFF2-40B4-BE49-F238E27FC236}">
                <a16:creationId xmlns:a16="http://schemas.microsoft.com/office/drawing/2014/main" id="{340B21E5-19FB-2FDB-773B-950C1B01F172}"/>
              </a:ext>
            </a:extLst>
          </p:cNvPr>
          <p:cNvSpPr/>
          <p:nvPr/>
        </p:nvSpPr>
        <p:spPr>
          <a:xfrm>
            <a:off x="8383588" y="3763709"/>
            <a:ext cx="211506" cy="967670"/>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B7E8DA80-C661-FE38-CCEA-5ED57169BD19}"/>
              </a:ext>
            </a:extLst>
          </p:cNvPr>
          <p:cNvSpPr/>
          <p:nvPr/>
        </p:nvSpPr>
        <p:spPr>
          <a:xfrm>
            <a:off x="8383588" y="4966913"/>
            <a:ext cx="5385752" cy="976878"/>
          </a:xfrm>
          <a:prstGeom prst="roundRect">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8900" marR="0" lvl="0" indent="0" algn="ctr" defTabSz="914400" rtl="0" eaLnBrk="1" fontAlgn="auto" latinLnBrk="0" hangingPunct="1">
              <a:lnSpc>
                <a:spcPct val="115000"/>
              </a:lnSpc>
              <a:spcBef>
                <a:spcPts val="0"/>
              </a:spcBef>
              <a:spcAft>
                <a:spcPts val="0"/>
              </a:spcAft>
              <a:buClr>
                <a:srgbClr val="434343"/>
              </a:buClr>
              <a:buSzPts val="2200"/>
              <a:buFont typeface="Arial"/>
              <a:buNone/>
              <a:tabLst/>
              <a:defRPr/>
            </a:pPr>
            <a:r>
              <a:rPr kumimoji="0" lang="en-US" sz="2200" b="0" i="0" u="none" strike="noStrike" kern="0" cap="none" spc="0" normalizeH="0" baseline="0" noProof="0">
                <a:ln>
                  <a:noFill/>
                </a:ln>
                <a:solidFill>
                  <a:srgbClr val="404040"/>
                </a:solidFill>
                <a:effectLst/>
                <a:uLnTx/>
                <a:uFillTx/>
                <a:latin typeface="Open Sans" panose="020B0606030504020204" pitchFamily="34" charset="0"/>
                <a:ea typeface="Open Sans"/>
                <a:cs typeface="Open Sans"/>
                <a:sym typeface="Open Sans"/>
              </a:rPr>
              <a:t>Version control</a:t>
            </a:r>
          </a:p>
        </p:txBody>
      </p:sp>
      <p:sp>
        <p:nvSpPr>
          <p:cNvPr id="53" name="Rectangle: Rounded Corners 52">
            <a:extLst>
              <a:ext uri="{FF2B5EF4-FFF2-40B4-BE49-F238E27FC236}">
                <a16:creationId xmlns:a16="http://schemas.microsoft.com/office/drawing/2014/main" id="{C7105544-18A4-37DF-88CC-E5EFD4250C9A}"/>
              </a:ext>
            </a:extLst>
          </p:cNvPr>
          <p:cNvSpPr/>
          <p:nvPr/>
        </p:nvSpPr>
        <p:spPr>
          <a:xfrm>
            <a:off x="8383588" y="4976121"/>
            <a:ext cx="211506" cy="967670"/>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C8DB543D-74F3-2637-6578-D75E7B7728FD}"/>
              </a:ext>
            </a:extLst>
          </p:cNvPr>
          <p:cNvSpPr/>
          <p:nvPr/>
        </p:nvSpPr>
        <p:spPr>
          <a:xfrm>
            <a:off x="8383588" y="6228573"/>
            <a:ext cx="5385752" cy="976878"/>
          </a:xfrm>
          <a:prstGeom prst="roundRect">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8900" marR="0" lvl="0" indent="0" algn="ctr" defTabSz="914400" rtl="0" eaLnBrk="1" fontAlgn="auto" latinLnBrk="0" hangingPunct="1">
              <a:lnSpc>
                <a:spcPct val="115000"/>
              </a:lnSpc>
              <a:spcBef>
                <a:spcPts val="0"/>
              </a:spcBef>
              <a:spcAft>
                <a:spcPts val="0"/>
              </a:spcAft>
              <a:buClr>
                <a:srgbClr val="434343"/>
              </a:buClr>
              <a:buSzPts val="2200"/>
              <a:buFont typeface="Arial"/>
              <a:buNone/>
              <a:tabLst/>
              <a:defRPr/>
            </a:pPr>
            <a:r>
              <a:rPr kumimoji="0" lang="en-US" sz="2200" b="0" i="0" u="none" strike="noStrike" kern="0" cap="none" spc="0" normalizeH="0" baseline="0" noProof="0">
                <a:ln>
                  <a:noFill/>
                </a:ln>
                <a:solidFill>
                  <a:srgbClr val="404040"/>
                </a:solidFill>
                <a:effectLst/>
                <a:uLnTx/>
                <a:uFillTx/>
                <a:latin typeface="Open Sans" panose="020B0606030504020204" pitchFamily="34" charset="0"/>
                <a:ea typeface="Open Sans"/>
                <a:cs typeface="Open Sans"/>
                <a:sym typeface="Open Sans"/>
              </a:rPr>
              <a:t>A/B testing</a:t>
            </a:r>
          </a:p>
        </p:txBody>
      </p:sp>
      <p:sp>
        <p:nvSpPr>
          <p:cNvPr id="55" name="Rectangle: Rounded Corners 54">
            <a:extLst>
              <a:ext uri="{FF2B5EF4-FFF2-40B4-BE49-F238E27FC236}">
                <a16:creationId xmlns:a16="http://schemas.microsoft.com/office/drawing/2014/main" id="{F402791F-0534-DBA2-6695-EC6E846EFFD2}"/>
              </a:ext>
            </a:extLst>
          </p:cNvPr>
          <p:cNvSpPr/>
          <p:nvPr/>
        </p:nvSpPr>
        <p:spPr>
          <a:xfrm>
            <a:off x="8383588" y="6237781"/>
            <a:ext cx="211506" cy="967670"/>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93B15099-50C2-9229-C8F5-3400E97BA404}"/>
              </a:ext>
            </a:extLst>
          </p:cNvPr>
          <p:cNvSpPr/>
          <p:nvPr/>
        </p:nvSpPr>
        <p:spPr>
          <a:xfrm>
            <a:off x="5446872" y="7537353"/>
            <a:ext cx="5385752" cy="976878"/>
          </a:xfrm>
          <a:prstGeom prst="roundRect">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8900" marR="0" lvl="0" indent="0" algn="ctr" defTabSz="914400" rtl="0" eaLnBrk="1" fontAlgn="auto" latinLnBrk="0" hangingPunct="1">
              <a:lnSpc>
                <a:spcPct val="115000"/>
              </a:lnSpc>
              <a:spcBef>
                <a:spcPts val="0"/>
              </a:spcBef>
              <a:spcAft>
                <a:spcPts val="0"/>
              </a:spcAft>
              <a:buClr>
                <a:srgbClr val="434343"/>
              </a:buClr>
              <a:buSzPts val="2200"/>
              <a:buFont typeface="Arial"/>
              <a:buNone/>
              <a:tabLst/>
              <a:defRPr/>
            </a:pPr>
            <a:r>
              <a:rPr kumimoji="0" lang="en-US" sz="2200" b="0" i="0" u="none" strike="noStrike" kern="0" cap="none" spc="0" normalizeH="0" baseline="0" noProof="0">
                <a:ln>
                  <a:noFill/>
                </a:ln>
                <a:solidFill>
                  <a:srgbClr val="404040"/>
                </a:solidFill>
                <a:effectLst/>
                <a:uLnTx/>
                <a:uFillTx/>
                <a:latin typeface="Open Sans" panose="020B0606030504020204" pitchFamily="34" charset="0"/>
                <a:ea typeface="Open Sans"/>
                <a:cs typeface="Open Sans"/>
                <a:sym typeface="Open Sans"/>
              </a:rPr>
              <a:t>Continuous integration and deployment (CI/CD)</a:t>
            </a:r>
          </a:p>
        </p:txBody>
      </p:sp>
      <p:sp>
        <p:nvSpPr>
          <p:cNvPr id="57" name="Rectangle: Rounded Corners 56">
            <a:extLst>
              <a:ext uri="{FF2B5EF4-FFF2-40B4-BE49-F238E27FC236}">
                <a16:creationId xmlns:a16="http://schemas.microsoft.com/office/drawing/2014/main" id="{DEB667DA-D233-D940-3CF8-0363EE54A67E}"/>
              </a:ext>
            </a:extLst>
          </p:cNvPr>
          <p:cNvSpPr/>
          <p:nvPr/>
        </p:nvSpPr>
        <p:spPr>
          <a:xfrm>
            <a:off x="5446872" y="7546561"/>
            <a:ext cx="211506" cy="967670"/>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81521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E910B1-149C-199A-9857-A5C61DB5549F}"/>
              </a:ext>
            </a:extLst>
          </p:cNvPr>
          <p:cNvSpPr>
            <a:spLocks noGrp="1"/>
          </p:cNvSpPr>
          <p:nvPr>
            <p:ph type="title"/>
          </p:nvPr>
        </p:nvSpPr>
        <p:spPr/>
        <p:txBody>
          <a:bodyPr/>
          <a:lstStyle/>
          <a:p>
            <a:r>
              <a:rPr lang="en-US"/>
              <a:t>Best Practices</a:t>
            </a:r>
          </a:p>
        </p:txBody>
      </p:sp>
      <p:sp>
        <p:nvSpPr>
          <p:cNvPr id="6" name="Brandline_LVC">
            <a:extLst>
              <a:ext uri="{FF2B5EF4-FFF2-40B4-BE49-F238E27FC236}">
                <a16:creationId xmlns:a16="http://schemas.microsoft.com/office/drawing/2014/main" id="{7107379C-EEE7-A4AA-7624-70FC74D72E51}"/>
              </a:ext>
            </a:extLst>
          </p:cNvPr>
          <p:cNvSpPr/>
          <p:nvPr/>
        </p:nvSpPr>
        <p:spPr>
          <a:xfrm>
            <a:off x="6578600" y="816324"/>
            <a:ext cx="309673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E119BB0-6393-B2AB-6BAF-F439155025CF}"/>
              </a:ext>
            </a:extLst>
          </p:cNvPr>
          <p:cNvGrpSpPr/>
          <p:nvPr/>
        </p:nvGrpSpPr>
        <p:grpSpPr>
          <a:xfrm>
            <a:off x="1071563" y="2295784"/>
            <a:ext cx="14371637" cy="938847"/>
            <a:chOff x="1071563" y="1763713"/>
            <a:chExt cx="14371637" cy="938847"/>
          </a:xfrm>
        </p:grpSpPr>
        <p:sp>
          <p:nvSpPr>
            <p:cNvPr id="8" name="Rectangle: Rounded Corners 7">
              <a:extLst>
                <a:ext uri="{FF2B5EF4-FFF2-40B4-BE49-F238E27FC236}">
                  <a16:creationId xmlns:a16="http://schemas.microsoft.com/office/drawing/2014/main" id="{BE4D38BA-84BC-26C2-9BFE-A75B6739B2F5}"/>
                </a:ext>
              </a:extLst>
            </p:cNvPr>
            <p:cNvSpPr/>
            <p:nvPr/>
          </p:nvSpPr>
          <p:spPr>
            <a:xfrm>
              <a:off x="4773930" y="1763713"/>
              <a:ext cx="10669270" cy="938847"/>
            </a:xfrm>
            <a:prstGeom prst="round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0" i="0">
                  <a:solidFill>
                    <a:srgbClr val="404040"/>
                  </a:solidFill>
                  <a:effectLst/>
                  <a:latin typeface="Open Sans" panose="020B0606030504020204" pitchFamily="34" charset="0"/>
                </a:rPr>
                <a:t>Detect deviations and improve performance timely</a:t>
              </a:r>
              <a:endParaRPr lang="en-US" sz="2200">
                <a:solidFill>
                  <a:srgbClr val="404040"/>
                </a:solidFill>
                <a:latin typeface="Open Sans" panose="020B0606030504020204" pitchFamily="34" charset="0"/>
              </a:endParaRPr>
            </a:p>
          </p:txBody>
        </p:sp>
        <p:sp>
          <p:nvSpPr>
            <p:cNvPr id="7" name="Rectangle: Rounded Corners 6">
              <a:extLst>
                <a:ext uri="{FF2B5EF4-FFF2-40B4-BE49-F238E27FC236}">
                  <a16:creationId xmlns:a16="http://schemas.microsoft.com/office/drawing/2014/main" id="{A4943539-F737-557D-8CDF-C48F18A5FCD3}"/>
                </a:ext>
              </a:extLst>
            </p:cNvPr>
            <p:cNvSpPr/>
            <p:nvPr/>
          </p:nvSpPr>
          <p:spPr>
            <a:xfrm>
              <a:off x="1071563" y="1763713"/>
              <a:ext cx="4150677" cy="938847"/>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chemeClr val="tx1">
                      <a:lumMod val="75000"/>
                      <a:lumOff val="25000"/>
                    </a:schemeClr>
                  </a:solidFill>
                  <a:latin typeface="Open Sans" panose="020B0606030504020204" pitchFamily="34" charset="0"/>
                </a:rPr>
                <a:t>Monitoring performance metrics</a:t>
              </a:r>
            </a:p>
          </p:txBody>
        </p:sp>
      </p:grpSp>
      <p:grpSp>
        <p:nvGrpSpPr>
          <p:cNvPr id="18" name="Group 17">
            <a:extLst>
              <a:ext uri="{FF2B5EF4-FFF2-40B4-BE49-F238E27FC236}">
                <a16:creationId xmlns:a16="http://schemas.microsoft.com/office/drawing/2014/main" id="{F4C6CF5A-6C53-F6FE-B7A0-BFFFDB1EEBCA}"/>
              </a:ext>
            </a:extLst>
          </p:cNvPr>
          <p:cNvGrpSpPr/>
          <p:nvPr/>
        </p:nvGrpSpPr>
        <p:grpSpPr>
          <a:xfrm>
            <a:off x="1071563" y="3641869"/>
            <a:ext cx="14371637" cy="938847"/>
            <a:chOff x="1071563" y="3261536"/>
            <a:chExt cx="14371637" cy="938847"/>
          </a:xfrm>
        </p:grpSpPr>
        <p:sp>
          <p:nvSpPr>
            <p:cNvPr id="9" name="Rectangle: Rounded Corners 8">
              <a:extLst>
                <a:ext uri="{FF2B5EF4-FFF2-40B4-BE49-F238E27FC236}">
                  <a16:creationId xmlns:a16="http://schemas.microsoft.com/office/drawing/2014/main" id="{6BC11CDA-F7F9-5959-5A21-87B73C7C74FE}"/>
                </a:ext>
              </a:extLst>
            </p:cNvPr>
            <p:cNvSpPr/>
            <p:nvPr/>
          </p:nvSpPr>
          <p:spPr>
            <a:xfrm>
              <a:off x="4773930" y="3261536"/>
              <a:ext cx="10669270" cy="938847"/>
            </a:xfrm>
            <a:prstGeom prst="round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kern="0">
                  <a:solidFill>
                    <a:srgbClr val="404040"/>
                  </a:solidFill>
                  <a:effectLst/>
                  <a:latin typeface="Open Sans" panose="020B0606030504020204" pitchFamily="34" charset="0"/>
                  <a:ea typeface="Times New Roman" panose="02020603050405020304" pitchFamily="18" charset="0"/>
                  <a:cs typeface="Times New Roman" panose="02020603050405020304" pitchFamily="18" charset="0"/>
                </a:rPr>
                <a:t>Manage updates and track model changes over time</a:t>
              </a:r>
              <a:endParaRPr lang="en-US" sz="2200">
                <a:solidFill>
                  <a:srgbClr val="404040"/>
                </a:solidFill>
                <a:latin typeface="Open Sans" panose="020B0606030504020204" pitchFamily="34" charset="0"/>
              </a:endParaRPr>
            </a:p>
          </p:txBody>
        </p:sp>
        <p:sp>
          <p:nvSpPr>
            <p:cNvPr id="10" name="Rectangle: Rounded Corners 9">
              <a:extLst>
                <a:ext uri="{FF2B5EF4-FFF2-40B4-BE49-F238E27FC236}">
                  <a16:creationId xmlns:a16="http://schemas.microsoft.com/office/drawing/2014/main" id="{B150F84F-E7F4-DB75-D53B-AA66FEC03BCA}"/>
                </a:ext>
              </a:extLst>
            </p:cNvPr>
            <p:cNvSpPr/>
            <p:nvPr/>
          </p:nvSpPr>
          <p:spPr>
            <a:xfrm>
              <a:off x="1071563" y="3261536"/>
              <a:ext cx="4150677" cy="938847"/>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anose="020B0606030504020204" pitchFamily="34" charset="0"/>
                </a:rPr>
                <a:t>Version control</a:t>
              </a:r>
            </a:p>
          </p:txBody>
        </p:sp>
      </p:grpSp>
      <p:grpSp>
        <p:nvGrpSpPr>
          <p:cNvPr id="19" name="Group 18">
            <a:extLst>
              <a:ext uri="{FF2B5EF4-FFF2-40B4-BE49-F238E27FC236}">
                <a16:creationId xmlns:a16="http://schemas.microsoft.com/office/drawing/2014/main" id="{45480349-6663-85C0-2C2F-8BA26C5701AA}"/>
              </a:ext>
            </a:extLst>
          </p:cNvPr>
          <p:cNvGrpSpPr/>
          <p:nvPr/>
        </p:nvGrpSpPr>
        <p:grpSpPr>
          <a:xfrm>
            <a:off x="1071563" y="4987954"/>
            <a:ext cx="14371637" cy="938847"/>
            <a:chOff x="1071563" y="5004360"/>
            <a:chExt cx="14371637" cy="938847"/>
          </a:xfrm>
        </p:grpSpPr>
        <p:sp>
          <p:nvSpPr>
            <p:cNvPr id="11" name="Rectangle: Rounded Corners 10">
              <a:extLst>
                <a:ext uri="{FF2B5EF4-FFF2-40B4-BE49-F238E27FC236}">
                  <a16:creationId xmlns:a16="http://schemas.microsoft.com/office/drawing/2014/main" id="{DE990618-81EC-C5EF-CA1B-929F2CDE2805}"/>
                </a:ext>
              </a:extLst>
            </p:cNvPr>
            <p:cNvSpPr/>
            <p:nvPr/>
          </p:nvSpPr>
          <p:spPr>
            <a:xfrm>
              <a:off x="4773930" y="5004360"/>
              <a:ext cx="10669270" cy="938847"/>
            </a:xfrm>
            <a:prstGeom prst="round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kern="0">
                  <a:solidFill>
                    <a:srgbClr val="404040"/>
                  </a:solidFill>
                  <a:latin typeface="Open Sans" panose="020B0606030504020204" pitchFamily="34" charset="0"/>
                  <a:ea typeface="Times New Roman" panose="02020603050405020304" pitchFamily="18" charset="0"/>
                  <a:cs typeface="Times New Roman" panose="02020603050405020304" pitchFamily="18" charset="0"/>
                </a:rPr>
                <a:t>Minimize risk and make data-driven decisions before full deployment</a:t>
              </a:r>
              <a:endParaRPr lang="en-US" sz="2200">
                <a:solidFill>
                  <a:srgbClr val="404040"/>
                </a:solidFill>
                <a:latin typeface="Open Sans" panose="020B0606030504020204" pitchFamily="34" charset="0"/>
              </a:endParaRPr>
            </a:p>
          </p:txBody>
        </p:sp>
        <p:sp>
          <p:nvSpPr>
            <p:cNvPr id="12" name="Rectangle: Rounded Corners 11">
              <a:extLst>
                <a:ext uri="{FF2B5EF4-FFF2-40B4-BE49-F238E27FC236}">
                  <a16:creationId xmlns:a16="http://schemas.microsoft.com/office/drawing/2014/main" id="{887C569F-8EE5-2FC1-C18A-C24EB1AB23CE}"/>
                </a:ext>
              </a:extLst>
            </p:cNvPr>
            <p:cNvSpPr/>
            <p:nvPr/>
          </p:nvSpPr>
          <p:spPr>
            <a:xfrm>
              <a:off x="1071563" y="5004360"/>
              <a:ext cx="4150677" cy="938847"/>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anose="020B0606030504020204" pitchFamily="34" charset="0"/>
                </a:rPr>
                <a:t>A/B testing</a:t>
              </a:r>
            </a:p>
          </p:txBody>
        </p:sp>
      </p:grpSp>
      <p:grpSp>
        <p:nvGrpSpPr>
          <p:cNvPr id="20" name="Group 19">
            <a:extLst>
              <a:ext uri="{FF2B5EF4-FFF2-40B4-BE49-F238E27FC236}">
                <a16:creationId xmlns:a16="http://schemas.microsoft.com/office/drawing/2014/main" id="{16BC6926-FD5F-4D5F-2AA2-9D7C419049C7}"/>
              </a:ext>
            </a:extLst>
          </p:cNvPr>
          <p:cNvGrpSpPr/>
          <p:nvPr/>
        </p:nvGrpSpPr>
        <p:grpSpPr>
          <a:xfrm>
            <a:off x="1071563" y="6334039"/>
            <a:ext cx="14371637" cy="938847"/>
            <a:chOff x="1071563" y="6451717"/>
            <a:chExt cx="14371637" cy="938847"/>
          </a:xfrm>
        </p:grpSpPr>
        <p:sp>
          <p:nvSpPr>
            <p:cNvPr id="13" name="Rectangle: Rounded Corners 12">
              <a:extLst>
                <a:ext uri="{FF2B5EF4-FFF2-40B4-BE49-F238E27FC236}">
                  <a16:creationId xmlns:a16="http://schemas.microsoft.com/office/drawing/2014/main" id="{EBDB99E3-3C9B-84D5-1D02-EA98582453F6}"/>
                </a:ext>
              </a:extLst>
            </p:cNvPr>
            <p:cNvSpPr/>
            <p:nvPr/>
          </p:nvSpPr>
          <p:spPr>
            <a:xfrm>
              <a:off x="4773930" y="6451717"/>
              <a:ext cx="10669270" cy="938847"/>
            </a:xfrm>
            <a:prstGeom prst="round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spcBef>
                  <a:spcPts val="1500"/>
                </a:spcBef>
                <a:spcAft>
                  <a:spcPts val="1500"/>
                </a:spcAft>
              </a:pPr>
              <a:r>
                <a:rPr lang="en-US" sz="2200" kern="0">
                  <a:solidFill>
                    <a:srgbClr val="404040"/>
                  </a:solidFill>
                  <a:latin typeface="Open Sans" panose="020B0606030504020204" pitchFamily="34" charset="0"/>
                  <a:ea typeface="Times New Roman" panose="02020603050405020304" pitchFamily="18" charset="0"/>
                  <a:cs typeface="Times New Roman" panose="02020603050405020304" pitchFamily="18" charset="0"/>
                </a:rPr>
                <a:t>Streamline updates, ensuring the latest version is always available</a:t>
              </a:r>
              <a:endParaRPr lang="en-IN" sz="2200" kern="100">
                <a:solidFill>
                  <a:srgbClr val="404040"/>
                </a:solidFill>
                <a:effectLst/>
                <a:latin typeface="Open Sans" panose="020B0606030504020204" pitchFamily="34" charset="0"/>
                <a:ea typeface="Calibri" panose="020F0502020204030204" pitchFamily="34"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D36B9A1E-9549-4E19-14BB-89DF86CE87BB}"/>
                </a:ext>
              </a:extLst>
            </p:cNvPr>
            <p:cNvSpPr/>
            <p:nvPr/>
          </p:nvSpPr>
          <p:spPr>
            <a:xfrm>
              <a:off x="1071563" y="6451717"/>
              <a:ext cx="4150677" cy="938847"/>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anose="020B0606030504020204" pitchFamily="34" charset="0"/>
                </a:rPr>
                <a:t>Continuous integration and deployment (CI/CD)</a:t>
              </a:r>
            </a:p>
          </p:txBody>
        </p:sp>
      </p:grpSp>
    </p:spTree>
    <p:extLst>
      <p:ext uri="{BB962C8B-B14F-4D97-AF65-F5344CB8AC3E}">
        <p14:creationId xmlns:p14="http://schemas.microsoft.com/office/powerpoint/2010/main" val="21451627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E910B1-149C-199A-9857-A5C61DB5549F}"/>
              </a:ext>
            </a:extLst>
          </p:cNvPr>
          <p:cNvSpPr>
            <a:spLocks noGrp="1"/>
          </p:cNvSpPr>
          <p:nvPr>
            <p:ph type="title"/>
          </p:nvPr>
        </p:nvSpPr>
        <p:spPr/>
        <p:txBody>
          <a:bodyPr/>
          <a:lstStyle/>
          <a:p>
            <a:r>
              <a:rPr lang="en-US"/>
              <a:t>Best Practices</a:t>
            </a:r>
          </a:p>
        </p:txBody>
      </p:sp>
      <p:sp>
        <p:nvSpPr>
          <p:cNvPr id="6" name="Brandline_LVC">
            <a:extLst>
              <a:ext uri="{FF2B5EF4-FFF2-40B4-BE49-F238E27FC236}">
                <a16:creationId xmlns:a16="http://schemas.microsoft.com/office/drawing/2014/main" id="{7107379C-EEE7-A4AA-7624-70FC74D72E51}"/>
              </a:ext>
            </a:extLst>
          </p:cNvPr>
          <p:cNvSpPr/>
          <p:nvPr/>
        </p:nvSpPr>
        <p:spPr>
          <a:xfrm>
            <a:off x="6578600" y="816324"/>
            <a:ext cx="309673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5BB8883D-51DA-2942-F466-BF2B25BC61FB}"/>
              </a:ext>
            </a:extLst>
          </p:cNvPr>
          <p:cNvGrpSpPr/>
          <p:nvPr/>
        </p:nvGrpSpPr>
        <p:grpSpPr>
          <a:xfrm>
            <a:off x="1063256" y="2360882"/>
            <a:ext cx="14379944" cy="3631017"/>
            <a:chOff x="1063256" y="1637868"/>
            <a:chExt cx="14379944" cy="3631017"/>
          </a:xfrm>
        </p:grpSpPr>
        <p:grpSp>
          <p:nvGrpSpPr>
            <p:cNvPr id="17" name="Group 16">
              <a:extLst>
                <a:ext uri="{FF2B5EF4-FFF2-40B4-BE49-F238E27FC236}">
                  <a16:creationId xmlns:a16="http://schemas.microsoft.com/office/drawing/2014/main" id="{DE119BB0-6393-B2AB-6BAF-F439155025CF}"/>
                </a:ext>
              </a:extLst>
            </p:cNvPr>
            <p:cNvGrpSpPr/>
            <p:nvPr/>
          </p:nvGrpSpPr>
          <p:grpSpPr>
            <a:xfrm>
              <a:off x="1063256" y="2983953"/>
              <a:ext cx="14379944" cy="938847"/>
              <a:chOff x="1063256" y="1763713"/>
              <a:chExt cx="14379944" cy="938847"/>
            </a:xfrm>
          </p:grpSpPr>
          <p:sp>
            <p:nvSpPr>
              <p:cNvPr id="8" name="Rectangle: Rounded Corners 7">
                <a:extLst>
                  <a:ext uri="{FF2B5EF4-FFF2-40B4-BE49-F238E27FC236}">
                    <a16:creationId xmlns:a16="http://schemas.microsoft.com/office/drawing/2014/main" id="{BE4D38BA-84BC-26C2-9BFE-A75B6739B2F5}"/>
                  </a:ext>
                </a:extLst>
              </p:cNvPr>
              <p:cNvSpPr/>
              <p:nvPr/>
            </p:nvSpPr>
            <p:spPr>
              <a:xfrm>
                <a:off x="4773930" y="1763713"/>
                <a:ext cx="10669270" cy="938847"/>
              </a:xfrm>
              <a:prstGeom prst="round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kern="0">
                    <a:solidFill>
                      <a:srgbClr val="404040"/>
                    </a:solidFill>
                    <a:effectLst/>
                    <a:latin typeface="Open Sans" panose="020B0606030504020204" pitchFamily="34" charset="0"/>
                    <a:ea typeface="Times New Roman" panose="02020603050405020304" pitchFamily="18" charset="0"/>
                    <a:cs typeface="Times New Roman" panose="02020603050405020304" pitchFamily="18" charset="0"/>
                  </a:rPr>
                  <a:t>Keep models updated and accurate by learning from new data</a:t>
                </a:r>
                <a:endParaRPr lang="en-US" sz="2200">
                  <a:solidFill>
                    <a:srgbClr val="404040"/>
                  </a:solidFill>
                  <a:latin typeface="Open Sans" panose="020B0606030504020204" pitchFamily="34" charset="0"/>
                </a:endParaRPr>
              </a:p>
            </p:txBody>
          </p:sp>
          <p:sp>
            <p:nvSpPr>
              <p:cNvPr id="7" name="Rectangle: Rounded Corners 6">
                <a:extLst>
                  <a:ext uri="{FF2B5EF4-FFF2-40B4-BE49-F238E27FC236}">
                    <a16:creationId xmlns:a16="http://schemas.microsoft.com/office/drawing/2014/main" id="{A4943539-F737-557D-8CDF-C48F18A5FCD3}"/>
                  </a:ext>
                </a:extLst>
              </p:cNvPr>
              <p:cNvSpPr/>
              <p:nvPr/>
            </p:nvSpPr>
            <p:spPr>
              <a:xfrm>
                <a:off x="1063256" y="1763713"/>
                <a:ext cx="4158984" cy="938847"/>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anose="020B0606030504020204" pitchFamily="34" charset="0"/>
                  </a:rPr>
                  <a:t>Regular model retraining</a:t>
                </a:r>
              </a:p>
            </p:txBody>
          </p:sp>
        </p:grpSp>
        <p:grpSp>
          <p:nvGrpSpPr>
            <p:cNvPr id="18" name="Group 17">
              <a:extLst>
                <a:ext uri="{FF2B5EF4-FFF2-40B4-BE49-F238E27FC236}">
                  <a16:creationId xmlns:a16="http://schemas.microsoft.com/office/drawing/2014/main" id="{F4C6CF5A-6C53-F6FE-B7A0-BFFFDB1EEBCA}"/>
                </a:ext>
              </a:extLst>
            </p:cNvPr>
            <p:cNvGrpSpPr/>
            <p:nvPr/>
          </p:nvGrpSpPr>
          <p:grpSpPr>
            <a:xfrm>
              <a:off x="1063256" y="4330038"/>
              <a:ext cx="14379944" cy="938847"/>
              <a:chOff x="1063256" y="3261536"/>
              <a:chExt cx="14379944" cy="938847"/>
            </a:xfrm>
          </p:grpSpPr>
          <p:sp>
            <p:nvSpPr>
              <p:cNvPr id="9" name="Rectangle: Rounded Corners 8">
                <a:extLst>
                  <a:ext uri="{FF2B5EF4-FFF2-40B4-BE49-F238E27FC236}">
                    <a16:creationId xmlns:a16="http://schemas.microsoft.com/office/drawing/2014/main" id="{6BC11CDA-F7F9-5959-5A21-87B73C7C74FE}"/>
                  </a:ext>
                </a:extLst>
              </p:cNvPr>
              <p:cNvSpPr/>
              <p:nvPr/>
            </p:nvSpPr>
            <p:spPr>
              <a:xfrm>
                <a:off x="4773930" y="3261536"/>
                <a:ext cx="10669270" cy="938847"/>
              </a:xfrm>
              <a:prstGeom prst="round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kern="0">
                    <a:solidFill>
                      <a:srgbClr val="404040"/>
                    </a:solidFill>
                    <a:effectLst/>
                    <a:latin typeface="Open Sans" panose="020B0606030504020204" pitchFamily="34" charset="0"/>
                    <a:ea typeface="Times New Roman" panose="02020603050405020304" pitchFamily="18" charset="0"/>
                    <a:cs typeface="Times New Roman" panose="02020603050405020304" pitchFamily="18" charset="0"/>
                  </a:rPr>
                  <a:t>Foster a collaborative environment for a successful model </a:t>
                </a:r>
              </a:p>
              <a:p>
                <a:pPr algn="ctr">
                  <a:lnSpc>
                    <a:spcPct val="115000"/>
                  </a:lnSpc>
                </a:pPr>
                <a:r>
                  <a:rPr lang="en-US" sz="2200" kern="0">
                    <a:solidFill>
                      <a:srgbClr val="404040"/>
                    </a:solidFill>
                    <a:effectLst/>
                    <a:latin typeface="Open Sans" panose="020B0606030504020204" pitchFamily="34" charset="0"/>
                    <a:ea typeface="Times New Roman" panose="02020603050405020304" pitchFamily="18" charset="0"/>
                    <a:cs typeface="Times New Roman" panose="02020603050405020304" pitchFamily="18" charset="0"/>
                  </a:rPr>
                  <a:t>maintenance and updates</a:t>
                </a:r>
                <a:endParaRPr lang="en-US" sz="2200">
                  <a:solidFill>
                    <a:srgbClr val="404040"/>
                  </a:solidFill>
                  <a:latin typeface="Open Sans" panose="020B0606030504020204" pitchFamily="34" charset="0"/>
                </a:endParaRPr>
              </a:p>
            </p:txBody>
          </p:sp>
          <p:sp>
            <p:nvSpPr>
              <p:cNvPr id="10" name="Rectangle: Rounded Corners 9">
                <a:extLst>
                  <a:ext uri="{FF2B5EF4-FFF2-40B4-BE49-F238E27FC236}">
                    <a16:creationId xmlns:a16="http://schemas.microsoft.com/office/drawing/2014/main" id="{B150F84F-E7F4-DB75-D53B-AA66FEC03BCA}"/>
                  </a:ext>
                </a:extLst>
              </p:cNvPr>
              <p:cNvSpPr/>
              <p:nvPr/>
            </p:nvSpPr>
            <p:spPr>
              <a:xfrm>
                <a:off x="1063256" y="3261536"/>
                <a:ext cx="4158984" cy="938847"/>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8900" marR="0" lvl="0" indent="0" algn="ctr" defTabSz="914400" rtl="0" eaLnBrk="1" fontAlgn="auto" latinLnBrk="0" hangingPunct="1">
                  <a:lnSpc>
                    <a:spcPct val="115000"/>
                  </a:lnSpc>
                  <a:spcBef>
                    <a:spcPts val="0"/>
                  </a:spcBef>
                  <a:spcAft>
                    <a:spcPts val="0"/>
                  </a:spcAft>
                  <a:buClr>
                    <a:srgbClr val="434343"/>
                  </a:buClr>
                  <a:buSzPts val="2200"/>
                  <a:buFont typeface="Arial"/>
                  <a:buNone/>
                  <a:tabLst/>
                  <a:defRPr/>
                </a:pPr>
                <a:r>
                  <a:rPr kumimoji="0" lang="en-US" sz="2200" b="0" i="0" u="none" strike="noStrike" kern="0" cap="none" spc="0" normalizeH="0" baseline="0" noProof="0">
                    <a:ln>
                      <a:noFill/>
                    </a:ln>
                    <a:solidFill>
                      <a:srgbClr val="404040"/>
                    </a:solidFill>
                    <a:effectLst/>
                    <a:uLnTx/>
                    <a:uFillTx/>
                    <a:latin typeface="Open Sans" panose="020B0606030504020204" pitchFamily="34" charset="0"/>
                    <a:ea typeface="Open Sans"/>
                    <a:cs typeface="Open Sans"/>
                    <a:sym typeface="Open Sans"/>
                  </a:rPr>
                  <a:t>Collaboration between data scientists and DevOps teams</a:t>
                </a:r>
              </a:p>
            </p:txBody>
          </p:sp>
        </p:grpSp>
        <p:grpSp>
          <p:nvGrpSpPr>
            <p:cNvPr id="2" name="Group 1">
              <a:extLst>
                <a:ext uri="{FF2B5EF4-FFF2-40B4-BE49-F238E27FC236}">
                  <a16:creationId xmlns:a16="http://schemas.microsoft.com/office/drawing/2014/main" id="{D14EE8A2-FEDF-8731-59DC-C8B71DFF0830}"/>
                </a:ext>
              </a:extLst>
            </p:cNvPr>
            <p:cNvGrpSpPr/>
            <p:nvPr/>
          </p:nvGrpSpPr>
          <p:grpSpPr>
            <a:xfrm>
              <a:off x="1071563" y="1637868"/>
              <a:ext cx="14371637" cy="938847"/>
              <a:chOff x="1071563" y="7726681"/>
              <a:chExt cx="14371637" cy="938847"/>
            </a:xfrm>
          </p:grpSpPr>
          <p:sp>
            <p:nvSpPr>
              <p:cNvPr id="3" name="Rectangle: Rounded Corners 2">
                <a:extLst>
                  <a:ext uri="{FF2B5EF4-FFF2-40B4-BE49-F238E27FC236}">
                    <a16:creationId xmlns:a16="http://schemas.microsoft.com/office/drawing/2014/main" id="{802380D9-7AF7-0235-7C12-E61E453704E6}"/>
                  </a:ext>
                </a:extLst>
              </p:cNvPr>
              <p:cNvSpPr/>
              <p:nvPr/>
            </p:nvSpPr>
            <p:spPr>
              <a:xfrm>
                <a:off x="4773930" y="7726681"/>
                <a:ext cx="10669270" cy="938847"/>
              </a:xfrm>
              <a:prstGeom prst="round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0"/>
                  </a:lnSpc>
                  <a:spcBef>
                    <a:spcPts val="1500"/>
                  </a:spcBef>
                  <a:spcAft>
                    <a:spcPts val="1500"/>
                  </a:spcAft>
                </a:pPr>
                <a:endParaRPr lang="en-US" sz="2200" b="0" i="0">
                  <a:solidFill>
                    <a:srgbClr val="404040"/>
                  </a:solidFill>
                  <a:effectLst/>
                  <a:latin typeface="Open Sans" panose="020B0606030504020204" pitchFamily="34" charset="0"/>
                </a:endParaRPr>
              </a:p>
              <a:p>
                <a:pPr algn="ctr">
                  <a:lnSpc>
                    <a:spcPct val="0"/>
                  </a:lnSpc>
                  <a:spcBef>
                    <a:spcPts val="1500"/>
                  </a:spcBef>
                  <a:spcAft>
                    <a:spcPts val="1500"/>
                  </a:spcAft>
                </a:pPr>
                <a:r>
                  <a:rPr lang="en-US" sz="2200" b="0" i="0">
                    <a:solidFill>
                      <a:srgbClr val="404040"/>
                    </a:solidFill>
                    <a:effectLst/>
                    <a:latin typeface="Open Sans" panose="020B0606030504020204" pitchFamily="34" charset="0"/>
                  </a:rPr>
                  <a:t>Maintain data quality for sustained accuracy and adapt to </a:t>
                </a:r>
              </a:p>
              <a:p>
                <a:pPr algn="ctr">
                  <a:lnSpc>
                    <a:spcPct val="0"/>
                  </a:lnSpc>
                  <a:spcBef>
                    <a:spcPts val="1500"/>
                  </a:spcBef>
                  <a:spcAft>
                    <a:spcPts val="1500"/>
                  </a:spcAft>
                </a:pPr>
                <a:r>
                  <a:rPr lang="en-US" sz="2200" b="0" i="0">
                    <a:solidFill>
                      <a:srgbClr val="404040"/>
                    </a:solidFill>
                    <a:effectLst/>
                    <a:latin typeface="Open Sans" panose="020B0606030504020204" pitchFamily="34" charset="0"/>
                  </a:rPr>
                  <a:t>changing input patterns</a:t>
                </a:r>
                <a:endParaRPr lang="en-IN" sz="2200" kern="100">
                  <a:solidFill>
                    <a:srgbClr val="404040"/>
                  </a:solidFill>
                  <a:effectLst/>
                  <a:latin typeface="Open Sans" panose="020B0606030504020204" pitchFamily="34" charset="0"/>
                  <a:ea typeface="Calibri" panose="020F0502020204030204" pitchFamily="34"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5AE9E8F5-1753-A839-E2DE-327AF6777F6A}"/>
                  </a:ext>
                </a:extLst>
              </p:cNvPr>
              <p:cNvSpPr/>
              <p:nvPr/>
            </p:nvSpPr>
            <p:spPr>
              <a:xfrm>
                <a:off x="1071563" y="7726681"/>
                <a:ext cx="4150677" cy="938847"/>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kern="0">
                    <a:solidFill>
                      <a:srgbClr val="374151"/>
                    </a:solidFill>
                    <a:effectLst/>
                    <a:latin typeface="+mj-lt"/>
                    <a:ea typeface="Times New Roman" panose="02020603050405020304" pitchFamily="18" charset="0"/>
                    <a:cs typeface="Times New Roman" panose="02020603050405020304" pitchFamily="18" charset="0"/>
                  </a:rPr>
                  <a:t>Data quality and </a:t>
                </a:r>
                <a:r>
                  <a:rPr lang="en-IN" sz="2200" kern="0">
                    <a:solidFill>
                      <a:srgbClr val="374151"/>
                    </a:solidFill>
                    <a:latin typeface="+mj-lt"/>
                    <a:ea typeface="Times New Roman" panose="02020603050405020304" pitchFamily="18" charset="0"/>
                    <a:cs typeface="Times New Roman" panose="02020603050405020304" pitchFamily="18" charset="0"/>
                  </a:rPr>
                  <a:t>d</a:t>
                </a:r>
                <a:r>
                  <a:rPr lang="en-IN" sz="2200" kern="0">
                    <a:solidFill>
                      <a:srgbClr val="374151"/>
                    </a:solidFill>
                    <a:effectLst/>
                    <a:latin typeface="+mj-lt"/>
                    <a:ea typeface="Times New Roman" panose="02020603050405020304" pitchFamily="18" charset="0"/>
                    <a:cs typeface="Times New Roman" panose="02020603050405020304" pitchFamily="18" charset="0"/>
                  </a:rPr>
                  <a:t>rift monitoring</a:t>
                </a:r>
                <a:endParaRPr lang="en-IN" sz="2200" kern="100">
                  <a:effectLst/>
                  <a:latin typeface="+mj-lt"/>
                  <a:ea typeface="Calibri" panose="020F0502020204030204" pitchFamily="34" charset="0"/>
                  <a:cs typeface="Times New Roman" panose="02020603050405020304" pitchFamily="18" charset="0"/>
                </a:endParaRPr>
              </a:p>
            </p:txBody>
          </p:sp>
        </p:grpSp>
      </p:grpSp>
    </p:spTree>
    <p:extLst>
      <p:ext uri="{BB962C8B-B14F-4D97-AF65-F5344CB8AC3E}">
        <p14:creationId xmlns:p14="http://schemas.microsoft.com/office/powerpoint/2010/main" val="42010864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50F53E-3D95-E7DA-EF67-0FCAB93565E5}"/>
              </a:ext>
            </a:extLst>
          </p:cNvPr>
          <p:cNvSpPr>
            <a:spLocks noGrp="1"/>
          </p:cNvSpPr>
          <p:nvPr>
            <p:ph type="body" sz="quarter" idx="15"/>
          </p:nvPr>
        </p:nvSpPr>
        <p:spPr>
          <a:xfrm>
            <a:off x="1331317" y="1976075"/>
            <a:ext cx="11671925" cy="875204"/>
          </a:xfrm>
        </p:spPr>
        <p:txBody>
          <a:bodyPr>
            <a:normAutofit/>
          </a:bodyPr>
          <a:lstStyle/>
          <a:p>
            <a:pPr>
              <a:lnSpc>
                <a:spcPct val="115000"/>
              </a:lnSpc>
            </a:pPr>
            <a:r>
              <a:rPr lang="en-US" dirty="0">
                <a:latin typeface="Open Sans" pitchFamily="2" charset="0"/>
              </a:rPr>
              <a:t>MLOps aims to streamline the ML lifecycle and operations, ensuring efficient development, deployment, and maintenance of ML models.</a:t>
            </a:r>
          </a:p>
        </p:txBody>
      </p:sp>
      <p:sp>
        <p:nvSpPr>
          <p:cNvPr id="4" name="Text Placeholder 3">
            <a:extLst>
              <a:ext uri="{FF2B5EF4-FFF2-40B4-BE49-F238E27FC236}">
                <a16:creationId xmlns:a16="http://schemas.microsoft.com/office/drawing/2014/main" id="{BB29440D-05D9-7D39-C47B-BAE4B000BE7A}"/>
              </a:ext>
            </a:extLst>
          </p:cNvPr>
          <p:cNvSpPr>
            <a:spLocks noGrp="1"/>
          </p:cNvSpPr>
          <p:nvPr>
            <p:ph type="body" sz="quarter" idx="16"/>
          </p:nvPr>
        </p:nvSpPr>
        <p:spPr>
          <a:xfrm>
            <a:off x="1331317" y="3159837"/>
            <a:ext cx="11671924" cy="875204"/>
          </a:xfrm>
        </p:spPr>
        <p:txBody>
          <a:bodyPr>
            <a:normAutofit/>
          </a:bodyPr>
          <a:lstStyle/>
          <a:p>
            <a:pPr>
              <a:lnSpc>
                <a:spcPct val="115000"/>
              </a:lnSpc>
            </a:pPr>
            <a:r>
              <a:rPr lang="en-US" b="0" i="0" dirty="0">
                <a:solidFill>
                  <a:srgbClr val="172B4D"/>
                </a:solidFill>
                <a:effectLst/>
                <a:latin typeface="+mj-lt"/>
              </a:rPr>
              <a:t>Model monitoring tracks the performance and behavior of deployed models, enabling timely interventions.</a:t>
            </a:r>
          </a:p>
          <a:p>
            <a:pPr>
              <a:lnSpc>
                <a:spcPct val="115000"/>
              </a:lnSpc>
            </a:pPr>
            <a:endParaRPr lang="en-US" dirty="0">
              <a:latin typeface="+mj-lt"/>
            </a:endParaRPr>
          </a:p>
        </p:txBody>
      </p:sp>
      <p:sp>
        <p:nvSpPr>
          <p:cNvPr id="5" name="Text Placeholder 4">
            <a:extLst>
              <a:ext uri="{FF2B5EF4-FFF2-40B4-BE49-F238E27FC236}">
                <a16:creationId xmlns:a16="http://schemas.microsoft.com/office/drawing/2014/main" id="{725E13F6-6113-71E5-F34F-4AA2264B5451}"/>
              </a:ext>
            </a:extLst>
          </p:cNvPr>
          <p:cNvSpPr>
            <a:spLocks noGrp="1"/>
          </p:cNvSpPr>
          <p:nvPr>
            <p:ph type="body" sz="quarter" idx="17"/>
          </p:nvPr>
        </p:nvSpPr>
        <p:spPr>
          <a:xfrm>
            <a:off x="1331317" y="4303843"/>
            <a:ext cx="10346333" cy="875204"/>
          </a:xfrm>
        </p:spPr>
        <p:txBody>
          <a:bodyPr>
            <a:noAutofit/>
          </a:bodyPr>
          <a:lstStyle/>
          <a:p>
            <a:pPr>
              <a:lnSpc>
                <a:spcPct val="115000"/>
              </a:lnSpc>
            </a:pPr>
            <a:r>
              <a:rPr lang="en-US" dirty="0">
                <a:latin typeface="Open Sans" pitchFamily="2" charset="0"/>
              </a:rPr>
              <a:t>Infrastructure refers to the hardware and software components supporting the ML model.</a:t>
            </a:r>
          </a:p>
        </p:txBody>
      </p:sp>
      <p:sp>
        <p:nvSpPr>
          <p:cNvPr id="6" name="Text Placeholder 5">
            <a:extLst>
              <a:ext uri="{FF2B5EF4-FFF2-40B4-BE49-F238E27FC236}">
                <a16:creationId xmlns:a16="http://schemas.microsoft.com/office/drawing/2014/main" id="{A1A7381D-4CD5-A357-E997-F29D3884A523}"/>
              </a:ext>
            </a:extLst>
          </p:cNvPr>
          <p:cNvSpPr>
            <a:spLocks noGrp="1"/>
          </p:cNvSpPr>
          <p:nvPr>
            <p:ph type="body" sz="quarter" idx="18"/>
          </p:nvPr>
        </p:nvSpPr>
        <p:spPr>
          <a:xfrm>
            <a:off x="1331317" y="5447853"/>
            <a:ext cx="11814883" cy="875204"/>
          </a:xfrm>
        </p:spPr>
        <p:txBody>
          <a:bodyPr>
            <a:normAutofit/>
          </a:bodyPr>
          <a:lstStyle/>
          <a:p>
            <a:pPr>
              <a:lnSpc>
                <a:spcPct val="115000"/>
              </a:lnSpc>
            </a:pPr>
            <a:r>
              <a:rPr lang="en-US" dirty="0">
                <a:latin typeface="Open Sans" pitchFamily="2" charset="0"/>
              </a:rPr>
              <a:t>Version control and reproducibility play vital roles by enabling the tracking of model versions and ensuring consistent and replicable model development processes.</a:t>
            </a:r>
          </a:p>
        </p:txBody>
      </p:sp>
      <p:pic>
        <p:nvPicPr>
          <p:cNvPr id="2" name="Picture 1" descr="A blue and white circle with a white circle&#10;&#10;Description automatically generated with low confidence">
            <a:extLst>
              <a:ext uri="{FF2B5EF4-FFF2-40B4-BE49-F238E27FC236}">
                <a16:creationId xmlns:a16="http://schemas.microsoft.com/office/drawing/2014/main" id="{3F75B7CB-1AA3-585A-AE26-2EEC63A93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73" y="2025611"/>
            <a:ext cx="396244" cy="387931"/>
          </a:xfrm>
          <a:prstGeom prst="rect">
            <a:avLst/>
          </a:prstGeom>
        </p:spPr>
      </p:pic>
      <p:pic>
        <p:nvPicPr>
          <p:cNvPr id="27" name="Picture 26" descr="A blue and white circle with a white circle&#10;&#10;Description automatically generated with low confidence">
            <a:extLst>
              <a:ext uri="{FF2B5EF4-FFF2-40B4-BE49-F238E27FC236}">
                <a16:creationId xmlns:a16="http://schemas.microsoft.com/office/drawing/2014/main" id="{5D1830A9-B24A-8050-D111-CD732FA90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73" y="5512622"/>
            <a:ext cx="396244" cy="387931"/>
          </a:xfrm>
          <a:prstGeom prst="rect">
            <a:avLst/>
          </a:prstGeom>
        </p:spPr>
      </p:pic>
      <p:pic>
        <p:nvPicPr>
          <p:cNvPr id="28" name="Picture 27" descr="A blue and white circle with a white circle&#10;&#10;Description automatically generated with low confidence">
            <a:extLst>
              <a:ext uri="{FF2B5EF4-FFF2-40B4-BE49-F238E27FC236}">
                <a16:creationId xmlns:a16="http://schemas.microsoft.com/office/drawing/2014/main" id="{EEA1EC8E-0FE8-F629-E15B-DC6A4C683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73" y="4358441"/>
            <a:ext cx="396244" cy="387931"/>
          </a:xfrm>
          <a:prstGeom prst="rect">
            <a:avLst/>
          </a:prstGeom>
        </p:spPr>
      </p:pic>
      <p:pic>
        <p:nvPicPr>
          <p:cNvPr id="29" name="Picture 28" descr="A blue and white circle with a white circle&#10;&#10;Description automatically generated with low confidence">
            <a:extLst>
              <a:ext uri="{FF2B5EF4-FFF2-40B4-BE49-F238E27FC236}">
                <a16:creationId xmlns:a16="http://schemas.microsoft.com/office/drawing/2014/main" id="{71DDC7C1-F437-5D75-EDA1-709A5C0DB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73" y="3220498"/>
            <a:ext cx="396244" cy="387931"/>
          </a:xfrm>
          <a:prstGeom prst="rect">
            <a:avLst/>
          </a:prstGeom>
        </p:spPr>
      </p:pic>
      <p:sp>
        <p:nvSpPr>
          <p:cNvPr id="7" name="Text Placeholder 5">
            <a:extLst>
              <a:ext uri="{FF2B5EF4-FFF2-40B4-BE49-F238E27FC236}">
                <a16:creationId xmlns:a16="http://schemas.microsoft.com/office/drawing/2014/main" id="{AABD8C77-A339-FC0F-6923-21832A6A6F44}"/>
              </a:ext>
            </a:extLst>
          </p:cNvPr>
          <p:cNvSpPr txBox="1">
            <a:spLocks/>
          </p:cNvSpPr>
          <p:nvPr/>
        </p:nvSpPr>
        <p:spPr>
          <a:xfrm>
            <a:off x="1331317" y="6644868"/>
            <a:ext cx="11672444" cy="875204"/>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pPr>
            <a:r>
              <a:rPr lang="en-US" dirty="0">
                <a:latin typeface="Open Sans" pitchFamily="2" charset="0"/>
              </a:rPr>
              <a:t>CI/CD automates the testing and deployment of ML models, facilitating faster iteration cycles and reliable deployments.</a:t>
            </a:r>
          </a:p>
        </p:txBody>
      </p:sp>
      <p:pic>
        <p:nvPicPr>
          <p:cNvPr id="8" name="Picture 7" descr="A blue and white circle with a white circle&#10;&#10;Description automatically generated with low confidence">
            <a:extLst>
              <a:ext uri="{FF2B5EF4-FFF2-40B4-BE49-F238E27FC236}">
                <a16:creationId xmlns:a16="http://schemas.microsoft.com/office/drawing/2014/main" id="{65A2A1DB-EC7B-46C1-4090-840F511584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73" y="6685196"/>
            <a:ext cx="396244" cy="387931"/>
          </a:xfrm>
          <a:prstGeom prst="rect">
            <a:avLst/>
          </a:prstGeom>
        </p:spPr>
      </p:pic>
      <p:sp>
        <p:nvSpPr>
          <p:cNvPr id="10" name="Rectangle 9" hidden="1">
            <a:extLst>
              <a:ext uri="{FF2B5EF4-FFF2-40B4-BE49-F238E27FC236}">
                <a16:creationId xmlns:a16="http://schemas.microsoft.com/office/drawing/2014/main" id="{89134DC5-9706-0872-30A9-0BD3438C5E98}"/>
              </a:ext>
            </a:extLst>
          </p:cNvPr>
          <p:cNvSpPr>
            <a:spLocks/>
          </p:cNvSpPr>
          <p:nvPr/>
        </p:nvSpPr>
        <p:spPr>
          <a:xfrm>
            <a:off x="2047600" y="6188416"/>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148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50F53E-3D95-E7DA-EF67-0FCAB93565E5}"/>
              </a:ext>
            </a:extLst>
          </p:cNvPr>
          <p:cNvSpPr>
            <a:spLocks noGrp="1"/>
          </p:cNvSpPr>
          <p:nvPr>
            <p:ph type="body" sz="quarter" idx="15"/>
          </p:nvPr>
        </p:nvSpPr>
        <p:spPr>
          <a:xfrm>
            <a:off x="1332874" y="1943843"/>
            <a:ext cx="11671926" cy="1160303"/>
          </a:xfrm>
        </p:spPr>
        <p:txBody>
          <a:bodyPr>
            <a:noAutofit/>
          </a:bodyPr>
          <a:lstStyle/>
          <a:p>
            <a:pPr>
              <a:lnSpc>
                <a:spcPct val="115000"/>
              </a:lnSpc>
            </a:pPr>
            <a:r>
              <a:rPr lang="en-US" b="0" i="0" dirty="0">
                <a:effectLst/>
              </a:rPr>
              <a:t>The machine learning lifecycle consists of distinct stages, from problem definition to model deployment and monitoring, ensuring a structured and coordinated approach to developing machine learning models.</a:t>
            </a:r>
            <a:endParaRPr lang="en-US" dirty="0"/>
          </a:p>
        </p:txBody>
      </p:sp>
      <p:sp>
        <p:nvSpPr>
          <p:cNvPr id="4" name="Text Placeholder 3">
            <a:extLst>
              <a:ext uri="{FF2B5EF4-FFF2-40B4-BE49-F238E27FC236}">
                <a16:creationId xmlns:a16="http://schemas.microsoft.com/office/drawing/2014/main" id="{BB29440D-05D9-7D39-C47B-BAE4B000BE7A}"/>
              </a:ext>
            </a:extLst>
          </p:cNvPr>
          <p:cNvSpPr>
            <a:spLocks noGrp="1"/>
          </p:cNvSpPr>
          <p:nvPr>
            <p:ph type="body" sz="quarter" idx="16"/>
          </p:nvPr>
        </p:nvSpPr>
        <p:spPr>
          <a:xfrm>
            <a:off x="1332875" y="5043644"/>
            <a:ext cx="11148685" cy="1149905"/>
          </a:xfrm>
        </p:spPr>
        <p:txBody>
          <a:bodyPr>
            <a:noAutofit/>
          </a:bodyPr>
          <a:lstStyle/>
          <a:p>
            <a:pPr>
              <a:lnSpc>
                <a:spcPct val="115000"/>
              </a:lnSpc>
            </a:pPr>
            <a:r>
              <a:rPr lang="en-US" b="0" i="0" dirty="0">
                <a:effectLst/>
              </a:rPr>
              <a:t>Model evaluation is essential for assessing a model's performance on unseen data</a:t>
            </a:r>
            <a:r>
              <a:rPr lang="en-US" dirty="0"/>
              <a:t>. T</a:t>
            </a:r>
            <a:r>
              <a:rPr lang="en-US" b="0" i="0" dirty="0">
                <a:effectLst/>
              </a:rPr>
              <a:t>he choice of appropriate metrics depends on the specific problem and business objectives.</a:t>
            </a:r>
            <a:endParaRPr lang="en-US" dirty="0"/>
          </a:p>
        </p:txBody>
      </p:sp>
      <p:sp>
        <p:nvSpPr>
          <p:cNvPr id="5" name="Text Placeholder 4">
            <a:extLst>
              <a:ext uri="{FF2B5EF4-FFF2-40B4-BE49-F238E27FC236}">
                <a16:creationId xmlns:a16="http://schemas.microsoft.com/office/drawing/2014/main" id="{725E13F6-6113-71E5-F34F-4AA2264B5451}"/>
              </a:ext>
            </a:extLst>
          </p:cNvPr>
          <p:cNvSpPr>
            <a:spLocks noGrp="1"/>
          </p:cNvSpPr>
          <p:nvPr>
            <p:ph type="body" sz="quarter" idx="17"/>
          </p:nvPr>
        </p:nvSpPr>
        <p:spPr>
          <a:xfrm>
            <a:off x="1332874" y="3475831"/>
            <a:ext cx="11671926" cy="1235884"/>
          </a:xfrm>
        </p:spPr>
        <p:txBody>
          <a:bodyPr>
            <a:noAutofit/>
          </a:bodyPr>
          <a:lstStyle/>
          <a:p>
            <a:pPr>
              <a:lnSpc>
                <a:spcPct val="115000"/>
              </a:lnSpc>
            </a:pPr>
            <a:r>
              <a:rPr lang="en-US" b="0" i="0" dirty="0">
                <a:effectLst/>
              </a:rPr>
              <a:t>Model training involves selecting appropriate algorithms, optimizing parameters, and iteratively improving the model's performance through techniques like backpropagation and regularization.</a:t>
            </a:r>
            <a:endParaRPr lang="en-US" dirty="0"/>
          </a:p>
        </p:txBody>
      </p:sp>
      <p:pic>
        <p:nvPicPr>
          <p:cNvPr id="2" name="Picture 1" descr="A blue and white circle with a white circle&#10;&#10;Description automatically generated with low confidence">
            <a:extLst>
              <a:ext uri="{FF2B5EF4-FFF2-40B4-BE49-F238E27FC236}">
                <a16:creationId xmlns:a16="http://schemas.microsoft.com/office/drawing/2014/main" id="{3F75B7CB-1AA3-585A-AE26-2EEC63A93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827" y="2030249"/>
            <a:ext cx="396244" cy="387931"/>
          </a:xfrm>
          <a:prstGeom prst="rect">
            <a:avLst/>
          </a:prstGeom>
        </p:spPr>
      </p:pic>
      <p:pic>
        <p:nvPicPr>
          <p:cNvPr id="28" name="Picture 27" descr="A blue and white circle with a white circle&#10;&#10;Description automatically generated with low confidence">
            <a:extLst>
              <a:ext uri="{FF2B5EF4-FFF2-40B4-BE49-F238E27FC236}">
                <a16:creationId xmlns:a16="http://schemas.microsoft.com/office/drawing/2014/main" id="{EEA1EC8E-0FE8-F629-E15B-DC6A4C683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827" y="3553115"/>
            <a:ext cx="396244" cy="387931"/>
          </a:xfrm>
          <a:prstGeom prst="rect">
            <a:avLst/>
          </a:prstGeom>
        </p:spPr>
      </p:pic>
      <p:pic>
        <p:nvPicPr>
          <p:cNvPr id="29" name="Picture 28" descr="A blue and white circle with a white circle&#10;&#10;Description automatically generated with low confidence">
            <a:extLst>
              <a:ext uri="{FF2B5EF4-FFF2-40B4-BE49-F238E27FC236}">
                <a16:creationId xmlns:a16="http://schemas.microsoft.com/office/drawing/2014/main" id="{71DDC7C1-F437-5D75-EDA1-709A5C0DB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827" y="5084351"/>
            <a:ext cx="396244" cy="387931"/>
          </a:xfrm>
          <a:prstGeom prst="rect">
            <a:avLst/>
          </a:prstGeom>
        </p:spPr>
      </p:pic>
    </p:spTree>
    <p:extLst>
      <p:ext uri="{BB962C8B-B14F-4D97-AF65-F5344CB8AC3E}">
        <p14:creationId xmlns:p14="http://schemas.microsoft.com/office/powerpoint/2010/main" val="26167612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50F53E-3D95-E7DA-EF67-0FCAB93565E5}"/>
              </a:ext>
            </a:extLst>
          </p:cNvPr>
          <p:cNvSpPr>
            <a:spLocks noGrp="1"/>
          </p:cNvSpPr>
          <p:nvPr>
            <p:ph type="body" sz="quarter" idx="15"/>
          </p:nvPr>
        </p:nvSpPr>
        <p:spPr>
          <a:xfrm>
            <a:off x="1332874" y="1967907"/>
            <a:ext cx="10835679" cy="1011600"/>
          </a:xfrm>
        </p:spPr>
        <p:txBody>
          <a:bodyPr>
            <a:normAutofit/>
          </a:bodyPr>
          <a:lstStyle/>
          <a:p>
            <a:pPr>
              <a:lnSpc>
                <a:spcPct val="115000"/>
              </a:lnSpc>
            </a:pPr>
            <a:r>
              <a:rPr lang="en-US" dirty="0"/>
              <a:t>Packaging refers to the process of organizing and preparing an ML model for deployment in production environments.</a:t>
            </a:r>
          </a:p>
        </p:txBody>
      </p:sp>
      <p:sp>
        <p:nvSpPr>
          <p:cNvPr id="5" name="Text Placeholder 4">
            <a:extLst>
              <a:ext uri="{FF2B5EF4-FFF2-40B4-BE49-F238E27FC236}">
                <a16:creationId xmlns:a16="http://schemas.microsoft.com/office/drawing/2014/main" id="{725E13F6-6113-71E5-F34F-4AA2264B5451}"/>
              </a:ext>
            </a:extLst>
          </p:cNvPr>
          <p:cNvSpPr>
            <a:spLocks noGrp="1"/>
          </p:cNvSpPr>
          <p:nvPr>
            <p:ph type="body" sz="quarter" idx="17"/>
          </p:nvPr>
        </p:nvSpPr>
        <p:spPr>
          <a:xfrm>
            <a:off x="1332094" y="3146210"/>
            <a:ext cx="10836459" cy="1011600"/>
          </a:xfrm>
        </p:spPr>
        <p:txBody>
          <a:bodyPr>
            <a:normAutofit/>
          </a:bodyPr>
          <a:lstStyle/>
          <a:p>
            <a:pPr>
              <a:lnSpc>
                <a:spcPct val="115000"/>
              </a:lnSpc>
            </a:pPr>
            <a:r>
              <a:rPr lang="en-US" dirty="0"/>
              <a:t>Model versioning helps manage different iterations of a model and track changes over time.</a:t>
            </a:r>
          </a:p>
        </p:txBody>
      </p:sp>
      <p:sp>
        <p:nvSpPr>
          <p:cNvPr id="6" name="Text Placeholder 5">
            <a:extLst>
              <a:ext uri="{FF2B5EF4-FFF2-40B4-BE49-F238E27FC236}">
                <a16:creationId xmlns:a16="http://schemas.microsoft.com/office/drawing/2014/main" id="{A1A7381D-4CD5-A357-E997-F29D3884A523}"/>
              </a:ext>
            </a:extLst>
          </p:cNvPr>
          <p:cNvSpPr>
            <a:spLocks noGrp="1"/>
          </p:cNvSpPr>
          <p:nvPr>
            <p:ph type="body" sz="quarter" idx="18"/>
          </p:nvPr>
        </p:nvSpPr>
        <p:spPr>
          <a:xfrm>
            <a:off x="1332873" y="4284757"/>
            <a:ext cx="10976358" cy="1010072"/>
          </a:xfrm>
        </p:spPr>
        <p:txBody>
          <a:bodyPr>
            <a:normAutofit/>
          </a:bodyPr>
          <a:lstStyle/>
          <a:p>
            <a:pPr>
              <a:lnSpc>
                <a:spcPct val="115000"/>
              </a:lnSpc>
            </a:pPr>
            <a:r>
              <a:rPr lang="en-US" dirty="0"/>
              <a:t>Deployment platforms are cloud-based environments that allow the hosting and management of ML applications and models.</a:t>
            </a:r>
          </a:p>
        </p:txBody>
      </p:sp>
      <p:pic>
        <p:nvPicPr>
          <p:cNvPr id="2" name="Picture 1" descr="A blue and white circle with a white circle&#10;&#10;Description automatically generated with low confidence">
            <a:extLst>
              <a:ext uri="{FF2B5EF4-FFF2-40B4-BE49-F238E27FC236}">
                <a16:creationId xmlns:a16="http://schemas.microsoft.com/office/drawing/2014/main" id="{3F75B7CB-1AA3-585A-AE26-2EEC63A93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644" y="2030249"/>
            <a:ext cx="396244" cy="387931"/>
          </a:xfrm>
          <a:prstGeom prst="rect">
            <a:avLst/>
          </a:prstGeom>
        </p:spPr>
      </p:pic>
      <p:pic>
        <p:nvPicPr>
          <p:cNvPr id="27" name="Picture 26" descr="A blue and white circle with a white circle&#10;&#10;Description automatically generated with low confidence">
            <a:extLst>
              <a:ext uri="{FF2B5EF4-FFF2-40B4-BE49-F238E27FC236}">
                <a16:creationId xmlns:a16="http://schemas.microsoft.com/office/drawing/2014/main" id="{5D1830A9-B24A-8050-D111-CD732FA90A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644" y="4354491"/>
            <a:ext cx="396244" cy="387931"/>
          </a:xfrm>
          <a:prstGeom prst="rect">
            <a:avLst/>
          </a:prstGeom>
        </p:spPr>
      </p:pic>
      <p:pic>
        <p:nvPicPr>
          <p:cNvPr id="28" name="Picture 27" descr="A blue and white circle with a white circle&#10;&#10;Description automatically generated with low confidence">
            <a:extLst>
              <a:ext uri="{FF2B5EF4-FFF2-40B4-BE49-F238E27FC236}">
                <a16:creationId xmlns:a16="http://schemas.microsoft.com/office/drawing/2014/main" id="{EEA1EC8E-0FE8-F629-E15B-DC6A4C683C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808" y="3244632"/>
            <a:ext cx="396244" cy="387931"/>
          </a:xfrm>
          <a:prstGeom prst="rect">
            <a:avLst/>
          </a:prstGeom>
        </p:spPr>
      </p:pic>
      <p:sp>
        <p:nvSpPr>
          <p:cNvPr id="9" name="Text Placeholder 5">
            <a:extLst>
              <a:ext uri="{FF2B5EF4-FFF2-40B4-BE49-F238E27FC236}">
                <a16:creationId xmlns:a16="http://schemas.microsoft.com/office/drawing/2014/main" id="{B305216D-9DF3-297E-A079-B1E1E49D18A6}"/>
              </a:ext>
            </a:extLst>
          </p:cNvPr>
          <p:cNvSpPr txBox="1">
            <a:spLocks/>
          </p:cNvSpPr>
          <p:nvPr/>
        </p:nvSpPr>
        <p:spPr>
          <a:xfrm>
            <a:off x="1332873" y="5421776"/>
            <a:ext cx="10882573" cy="821656"/>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pPr>
            <a:r>
              <a:rPr lang="en-US" dirty="0">
                <a:solidFill>
                  <a:srgbClr val="404040"/>
                </a:solidFill>
              </a:rPr>
              <a:t>Implementing CI/CD practices automates updates to deployed models, ensuring the latest version is always available to users.</a:t>
            </a:r>
          </a:p>
        </p:txBody>
      </p:sp>
      <p:pic>
        <p:nvPicPr>
          <p:cNvPr id="10" name="Picture 9" descr="A blue and white circle with a white circle&#10;&#10;Description automatically generated with low confidence">
            <a:extLst>
              <a:ext uri="{FF2B5EF4-FFF2-40B4-BE49-F238E27FC236}">
                <a16:creationId xmlns:a16="http://schemas.microsoft.com/office/drawing/2014/main" id="{0643938C-1E04-0615-0E27-B78E260D40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644" y="5483805"/>
            <a:ext cx="396244" cy="387931"/>
          </a:xfrm>
          <a:prstGeom prst="rect">
            <a:avLst/>
          </a:prstGeom>
        </p:spPr>
      </p:pic>
    </p:spTree>
    <p:extLst>
      <p:ext uri="{BB962C8B-B14F-4D97-AF65-F5344CB8AC3E}">
        <p14:creationId xmlns:p14="http://schemas.microsoft.com/office/powerpoint/2010/main" val="12626163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0762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2911ED5-17DC-30A5-F1D0-07665D3F4320}"/>
              </a:ext>
            </a:extLst>
          </p:cNvPr>
          <p:cNvSpPr>
            <a:spLocks noGrp="1"/>
          </p:cNvSpPr>
          <p:nvPr>
            <p:ph type="body" sz="quarter" idx="12"/>
          </p:nvPr>
        </p:nvSpPr>
        <p:spPr>
          <a:xfrm>
            <a:off x="2330450" y="2698180"/>
            <a:ext cx="11250613" cy="836613"/>
          </a:xfrm>
        </p:spPr>
        <p:txBody>
          <a:bodyPr/>
          <a:lstStyle/>
          <a:p>
            <a:r>
              <a:rPr lang="en-US"/>
              <a:t>Streamlining the ML lifecycle and operations</a:t>
            </a:r>
          </a:p>
        </p:txBody>
      </p:sp>
      <p:sp>
        <p:nvSpPr>
          <p:cNvPr id="13" name="Text Placeholder 12">
            <a:extLst>
              <a:ext uri="{FF2B5EF4-FFF2-40B4-BE49-F238E27FC236}">
                <a16:creationId xmlns:a16="http://schemas.microsoft.com/office/drawing/2014/main" id="{F53818F7-55F3-B420-4E73-16290B5C2553}"/>
              </a:ext>
            </a:extLst>
          </p:cNvPr>
          <p:cNvSpPr>
            <a:spLocks noGrp="1"/>
          </p:cNvSpPr>
          <p:nvPr>
            <p:ph type="body" sz="quarter" idx="13"/>
          </p:nvPr>
        </p:nvSpPr>
        <p:spPr>
          <a:xfrm>
            <a:off x="2334566" y="3629064"/>
            <a:ext cx="11250613" cy="836613"/>
          </a:xfrm>
        </p:spPr>
        <p:txBody>
          <a:bodyPr/>
          <a:lstStyle/>
          <a:p>
            <a:r>
              <a:rPr lang="en-US"/>
              <a:t>Enhancing data collection techniques</a:t>
            </a:r>
          </a:p>
        </p:txBody>
      </p:sp>
      <p:sp>
        <p:nvSpPr>
          <p:cNvPr id="14" name="Text Placeholder 13">
            <a:extLst>
              <a:ext uri="{FF2B5EF4-FFF2-40B4-BE49-F238E27FC236}">
                <a16:creationId xmlns:a16="http://schemas.microsoft.com/office/drawing/2014/main" id="{060D6C23-8D34-7FD4-64AC-50102AE63F50}"/>
              </a:ext>
            </a:extLst>
          </p:cNvPr>
          <p:cNvSpPr>
            <a:spLocks noGrp="1"/>
          </p:cNvSpPr>
          <p:nvPr>
            <p:ph type="body" sz="quarter" idx="14"/>
          </p:nvPr>
        </p:nvSpPr>
        <p:spPr>
          <a:xfrm>
            <a:off x="2334566" y="4568181"/>
            <a:ext cx="11250613" cy="836613"/>
          </a:xfrm>
        </p:spPr>
        <p:txBody>
          <a:bodyPr/>
          <a:lstStyle/>
          <a:p>
            <a:r>
              <a:rPr lang="en-US"/>
              <a:t>Improving software development practices</a:t>
            </a:r>
          </a:p>
        </p:txBody>
      </p:sp>
      <p:sp>
        <p:nvSpPr>
          <p:cNvPr id="15" name="Text Placeholder 14">
            <a:extLst>
              <a:ext uri="{FF2B5EF4-FFF2-40B4-BE49-F238E27FC236}">
                <a16:creationId xmlns:a16="http://schemas.microsoft.com/office/drawing/2014/main" id="{0AA3BE49-8C80-8FB3-7248-EC9675CC9028}"/>
              </a:ext>
            </a:extLst>
          </p:cNvPr>
          <p:cNvSpPr>
            <a:spLocks noGrp="1"/>
          </p:cNvSpPr>
          <p:nvPr>
            <p:ph type="body" sz="quarter" idx="15"/>
          </p:nvPr>
        </p:nvSpPr>
        <p:spPr>
          <a:xfrm>
            <a:off x="2338682" y="5511422"/>
            <a:ext cx="11250613" cy="836613"/>
          </a:xfrm>
        </p:spPr>
        <p:txBody>
          <a:bodyPr/>
          <a:lstStyle/>
          <a:p>
            <a:r>
              <a:rPr lang="en-US"/>
              <a:t>Enabling cloud computing solution</a:t>
            </a:r>
          </a:p>
        </p:txBody>
      </p:sp>
      <p:sp>
        <p:nvSpPr>
          <p:cNvPr id="11" name="Text Placeholder 10">
            <a:extLst>
              <a:ext uri="{FF2B5EF4-FFF2-40B4-BE49-F238E27FC236}">
                <a16:creationId xmlns:a16="http://schemas.microsoft.com/office/drawing/2014/main" id="{77B7DF5B-FD8E-98DC-73F7-D43AF2C63189}"/>
              </a:ext>
            </a:extLst>
          </p:cNvPr>
          <p:cNvSpPr>
            <a:spLocks noGrp="1"/>
          </p:cNvSpPr>
          <p:nvPr>
            <p:ph type="body" sz="quarter" idx="11"/>
          </p:nvPr>
        </p:nvSpPr>
        <p:spPr>
          <a:xfrm>
            <a:off x="2967015" y="580287"/>
            <a:ext cx="12401573" cy="1447009"/>
          </a:xfrm>
        </p:spPr>
        <p:txBody>
          <a:bodyPr>
            <a:normAutofit/>
          </a:bodyPr>
          <a:lstStyle/>
          <a:p>
            <a:pPr>
              <a:lnSpc>
                <a:spcPct val="115000"/>
              </a:lnSpc>
            </a:pPr>
            <a:r>
              <a:rPr lang="en-US" dirty="0">
                <a:latin typeface="Open Sans" pitchFamily="2" charset="0"/>
              </a:rPr>
              <a:t>What is the main objective of MLOps in machine learning?</a:t>
            </a:r>
          </a:p>
        </p:txBody>
      </p:sp>
      <p:sp>
        <p:nvSpPr>
          <p:cNvPr id="8" name="Text Placeholder 7">
            <a:extLst>
              <a:ext uri="{FF2B5EF4-FFF2-40B4-BE49-F238E27FC236}">
                <a16:creationId xmlns:a16="http://schemas.microsoft.com/office/drawing/2014/main" id="{8DD69211-1FC3-1CE0-F6F5-EDF5AFB33DBF}"/>
              </a:ext>
            </a:extLst>
          </p:cNvPr>
          <p:cNvSpPr>
            <a:spLocks noGrp="1"/>
          </p:cNvSpPr>
          <p:nvPr>
            <p:ph type="body" sz="quarter" idx="10"/>
          </p:nvPr>
        </p:nvSpPr>
        <p:spPr/>
        <p:txBody>
          <a:bodyPr>
            <a:normAutofit/>
          </a:bodyPr>
          <a:lstStyle/>
          <a:p>
            <a:pPr>
              <a:lnSpc>
                <a:spcPct val="115000"/>
              </a:lnSpc>
            </a:pPr>
            <a:r>
              <a:rPr lang="en-US">
                <a:latin typeface="Open Sans" pitchFamily="2" charset="0"/>
              </a:rPr>
              <a:t>1</a:t>
            </a:r>
          </a:p>
        </p:txBody>
      </p:sp>
      <p:sp>
        <p:nvSpPr>
          <p:cNvPr id="2" name="Text Placeholder 10">
            <a:extLst>
              <a:ext uri="{FF2B5EF4-FFF2-40B4-BE49-F238E27FC236}">
                <a16:creationId xmlns:a16="http://schemas.microsoft.com/office/drawing/2014/main" id="{72B67CE4-6AEB-97EC-D135-4AEB794CF513}"/>
              </a:ext>
            </a:extLst>
          </p:cNvPr>
          <p:cNvSpPr txBox="1">
            <a:spLocks/>
          </p:cNvSpPr>
          <p:nvPr/>
        </p:nvSpPr>
        <p:spPr>
          <a:xfrm>
            <a:off x="3041627" y="577054"/>
            <a:ext cx="12401573" cy="1447009"/>
          </a:xfrm>
          <a:prstGeom prst="rect">
            <a:avLst/>
          </a:prstGeom>
        </p:spPr>
        <p:txBody>
          <a:bodyPr vert="horz" lIns="91440" tIns="45720" rIns="91440" bIns="45720" rtlCol="0" anchor="ctr">
            <a:normAutofit/>
          </a:bodyPr>
          <a:lstStyle>
            <a:lvl1pPr marL="0" indent="0" algn="l" defTabSz="914400" rtl="0" eaLnBrk="1" latinLnBrk="0" hangingPunct="1">
              <a:lnSpc>
                <a:spcPct val="114000"/>
              </a:lnSpc>
              <a:spcBef>
                <a:spcPts val="0"/>
              </a:spcBef>
              <a:buFont typeface="Arial" panose="020B0604020202020204" pitchFamily="34" charset="0"/>
              <a:buNone/>
              <a:defRPr lang="en-GB" sz="2200" b="1"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2520119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B3DA8E-69E6-B266-1A11-17D55E48B347}"/>
              </a:ext>
            </a:extLst>
          </p:cNvPr>
          <p:cNvSpPr>
            <a:spLocks noGrp="1"/>
          </p:cNvSpPr>
          <p:nvPr>
            <p:ph type="body" sz="quarter" idx="18"/>
          </p:nvPr>
        </p:nvSpPr>
        <p:spPr>
          <a:xfrm>
            <a:off x="3251201" y="7277661"/>
            <a:ext cx="8834438" cy="584200"/>
          </a:xfrm>
        </p:spPr>
        <p:txBody>
          <a:bodyPr/>
          <a:lstStyle/>
          <a:p>
            <a:r>
              <a:rPr lang="en-US"/>
              <a:t>A</a:t>
            </a:r>
          </a:p>
        </p:txBody>
      </p:sp>
      <p:sp>
        <p:nvSpPr>
          <p:cNvPr id="3" name="Text Placeholder 2">
            <a:extLst>
              <a:ext uri="{FF2B5EF4-FFF2-40B4-BE49-F238E27FC236}">
                <a16:creationId xmlns:a16="http://schemas.microsoft.com/office/drawing/2014/main" id="{26DDBC8C-F0A1-02CF-84FC-DE9D86A77F11}"/>
              </a:ext>
            </a:extLst>
          </p:cNvPr>
          <p:cNvSpPr>
            <a:spLocks noGrp="1"/>
          </p:cNvSpPr>
          <p:nvPr>
            <p:ph type="body" sz="quarter" idx="16"/>
          </p:nvPr>
        </p:nvSpPr>
        <p:spPr>
          <a:xfrm>
            <a:off x="669925" y="7935913"/>
            <a:ext cx="13095288" cy="1004887"/>
          </a:xfrm>
        </p:spPr>
        <p:txBody>
          <a:bodyPr/>
          <a:lstStyle/>
          <a:p>
            <a:r>
              <a:rPr lang="en-US" dirty="0"/>
              <a:t>The main objective of MLOps in machine learning is to streamline the ML lifecycle and operations, ensuring efficient management and deployment of machine learning models.</a:t>
            </a:r>
          </a:p>
        </p:txBody>
      </p:sp>
      <p:sp>
        <p:nvSpPr>
          <p:cNvPr id="4" name="Text Placeholder 3">
            <a:extLst>
              <a:ext uri="{FF2B5EF4-FFF2-40B4-BE49-F238E27FC236}">
                <a16:creationId xmlns:a16="http://schemas.microsoft.com/office/drawing/2014/main" id="{3D2C483C-2397-2A60-C1BC-40404E768286}"/>
              </a:ext>
            </a:extLst>
          </p:cNvPr>
          <p:cNvSpPr>
            <a:spLocks noGrp="1"/>
          </p:cNvSpPr>
          <p:nvPr>
            <p:ph type="body" sz="quarter" idx="15"/>
          </p:nvPr>
        </p:nvSpPr>
        <p:spPr>
          <a:xfrm>
            <a:off x="2338682" y="5511422"/>
            <a:ext cx="11250613" cy="836613"/>
          </a:xfrm>
        </p:spPr>
        <p:txBody>
          <a:bodyPr/>
          <a:lstStyle/>
          <a:p>
            <a:r>
              <a:rPr lang="en-US"/>
              <a:t>Enabling cloud computing solution</a:t>
            </a:r>
          </a:p>
        </p:txBody>
      </p:sp>
      <p:sp>
        <p:nvSpPr>
          <p:cNvPr id="5" name="Text Placeholder 4">
            <a:extLst>
              <a:ext uri="{FF2B5EF4-FFF2-40B4-BE49-F238E27FC236}">
                <a16:creationId xmlns:a16="http://schemas.microsoft.com/office/drawing/2014/main" id="{ABE7ACEE-E11C-4DCD-1E48-7CA2E43E1198}"/>
              </a:ext>
            </a:extLst>
          </p:cNvPr>
          <p:cNvSpPr>
            <a:spLocks noGrp="1"/>
          </p:cNvSpPr>
          <p:nvPr>
            <p:ph type="body" sz="quarter" idx="14"/>
          </p:nvPr>
        </p:nvSpPr>
        <p:spPr>
          <a:xfrm>
            <a:off x="2334566" y="4568181"/>
            <a:ext cx="11250613" cy="836613"/>
          </a:xfrm>
        </p:spPr>
        <p:txBody>
          <a:bodyPr/>
          <a:lstStyle/>
          <a:p>
            <a:r>
              <a:rPr lang="en-US"/>
              <a:t>Improving software development practices</a:t>
            </a:r>
          </a:p>
        </p:txBody>
      </p:sp>
      <p:sp>
        <p:nvSpPr>
          <p:cNvPr id="6" name="Text Placeholder 5">
            <a:extLst>
              <a:ext uri="{FF2B5EF4-FFF2-40B4-BE49-F238E27FC236}">
                <a16:creationId xmlns:a16="http://schemas.microsoft.com/office/drawing/2014/main" id="{458BD640-3787-AF7E-54DE-FED4F4F14056}"/>
              </a:ext>
            </a:extLst>
          </p:cNvPr>
          <p:cNvSpPr>
            <a:spLocks noGrp="1"/>
          </p:cNvSpPr>
          <p:nvPr>
            <p:ph type="body" sz="quarter" idx="13"/>
          </p:nvPr>
        </p:nvSpPr>
        <p:spPr>
          <a:xfrm>
            <a:off x="2334566" y="3629064"/>
            <a:ext cx="11250613" cy="836613"/>
          </a:xfrm>
        </p:spPr>
        <p:txBody>
          <a:bodyPr/>
          <a:lstStyle/>
          <a:p>
            <a:r>
              <a:rPr lang="en-US"/>
              <a:t>Enhancing data collection techniques</a:t>
            </a:r>
          </a:p>
        </p:txBody>
      </p:sp>
      <p:sp>
        <p:nvSpPr>
          <p:cNvPr id="7" name="Text Placeholder 6">
            <a:extLst>
              <a:ext uri="{FF2B5EF4-FFF2-40B4-BE49-F238E27FC236}">
                <a16:creationId xmlns:a16="http://schemas.microsoft.com/office/drawing/2014/main" id="{7B67C950-FF36-AEF1-D072-1F34712D0C9F}"/>
              </a:ext>
            </a:extLst>
          </p:cNvPr>
          <p:cNvSpPr>
            <a:spLocks noGrp="1"/>
          </p:cNvSpPr>
          <p:nvPr>
            <p:ph type="body" sz="quarter" idx="12"/>
          </p:nvPr>
        </p:nvSpPr>
        <p:spPr>
          <a:xfrm>
            <a:off x="2330450" y="2698180"/>
            <a:ext cx="11250613" cy="836613"/>
          </a:xfrm>
        </p:spPr>
        <p:txBody>
          <a:bodyPr/>
          <a:lstStyle/>
          <a:p>
            <a:r>
              <a:rPr lang="en-US"/>
              <a:t>Streamlining the ML lifecycle and operations</a:t>
            </a:r>
          </a:p>
        </p:txBody>
      </p:sp>
      <p:sp>
        <p:nvSpPr>
          <p:cNvPr id="16" name="Text Placeholder 15">
            <a:extLst>
              <a:ext uri="{FF2B5EF4-FFF2-40B4-BE49-F238E27FC236}">
                <a16:creationId xmlns:a16="http://schemas.microsoft.com/office/drawing/2014/main" id="{3E3F581E-A6C3-263B-8782-F2C3687CA655}"/>
              </a:ext>
            </a:extLst>
          </p:cNvPr>
          <p:cNvSpPr>
            <a:spLocks noGrp="1"/>
          </p:cNvSpPr>
          <p:nvPr>
            <p:ph type="body" sz="quarter" idx="11"/>
          </p:nvPr>
        </p:nvSpPr>
        <p:spPr/>
        <p:txBody>
          <a:bodyPr/>
          <a:lstStyle/>
          <a:p>
            <a:r>
              <a:rPr lang="en-US" dirty="0"/>
              <a:t>What is the main objective of MLOps in machine learning?</a:t>
            </a:r>
          </a:p>
        </p:txBody>
      </p:sp>
      <p:sp>
        <p:nvSpPr>
          <p:cNvPr id="8" name="Text Placeholder 7">
            <a:extLst>
              <a:ext uri="{FF2B5EF4-FFF2-40B4-BE49-F238E27FC236}">
                <a16:creationId xmlns:a16="http://schemas.microsoft.com/office/drawing/2014/main" id="{143BECBC-B45A-14E9-1925-EC6CA9D92873}"/>
              </a:ext>
            </a:extLst>
          </p:cNvPr>
          <p:cNvSpPr>
            <a:spLocks noGrp="1"/>
          </p:cNvSpPr>
          <p:nvPr>
            <p:ph type="body" sz="quarter" idx="10"/>
          </p:nvPr>
        </p:nvSpPr>
        <p:spPr>
          <a:xfrm>
            <a:off x="1562100" y="1193800"/>
            <a:ext cx="1135063" cy="830263"/>
          </a:xfrm>
        </p:spPr>
        <p:txBody>
          <a:bodyPr>
            <a:normAutofit/>
          </a:bodyPr>
          <a:lstStyle/>
          <a:p>
            <a:r>
              <a:rPr lang="en-US"/>
              <a:t>1</a:t>
            </a:r>
          </a:p>
        </p:txBody>
      </p:sp>
    </p:spTree>
    <p:extLst>
      <p:ext uri="{BB962C8B-B14F-4D97-AF65-F5344CB8AC3E}">
        <p14:creationId xmlns:p14="http://schemas.microsoft.com/office/powerpoint/2010/main" val="8777896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2911ED5-17DC-30A5-F1D0-07665D3F4320}"/>
              </a:ext>
            </a:extLst>
          </p:cNvPr>
          <p:cNvSpPr>
            <a:spLocks noGrp="1"/>
          </p:cNvSpPr>
          <p:nvPr>
            <p:ph type="body" sz="quarter" idx="12"/>
          </p:nvPr>
        </p:nvSpPr>
        <p:spPr>
          <a:xfrm>
            <a:off x="2330450" y="2698180"/>
            <a:ext cx="11250613" cy="836613"/>
          </a:xfrm>
        </p:spPr>
        <p:txBody>
          <a:bodyPr/>
          <a:lstStyle/>
          <a:p>
            <a:r>
              <a:rPr lang="en-US"/>
              <a:t>To ensure accurate data preprocessing</a:t>
            </a:r>
          </a:p>
        </p:txBody>
      </p:sp>
      <p:sp>
        <p:nvSpPr>
          <p:cNvPr id="13" name="Text Placeholder 12">
            <a:extLst>
              <a:ext uri="{FF2B5EF4-FFF2-40B4-BE49-F238E27FC236}">
                <a16:creationId xmlns:a16="http://schemas.microsoft.com/office/drawing/2014/main" id="{F53818F7-55F3-B420-4E73-16290B5C2553}"/>
              </a:ext>
            </a:extLst>
          </p:cNvPr>
          <p:cNvSpPr>
            <a:spLocks noGrp="1"/>
          </p:cNvSpPr>
          <p:nvPr>
            <p:ph type="body" sz="quarter" idx="13"/>
          </p:nvPr>
        </p:nvSpPr>
        <p:spPr>
          <a:xfrm>
            <a:off x="2334566" y="3629064"/>
            <a:ext cx="11250613" cy="836613"/>
          </a:xfrm>
        </p:spPr>
        <p:txBody>
          <a:bodyPr/>
          <a:lstStyle/>
          <a:p>
            <a:r>
              <a:rPr lang="da-DK"/>
              <a:t>To optimize hyperparameters for model performance</a:t>
            </a:r>
            <a:endParaRPr lang="en-US"/>
          </a:p>
        </p:txBody>
      </p:sp>
      <p:sp>
        <p:nvSpPr>
          <p:cNvPr id="14" name="Text Placeholder 13">
            <a:extLst>
              <a:ext uri="{FF2B5EF4-FFF2-40B4-BE49-F238E27FC236}">
                <a16:creationId xmlns:a16="http://schemas.microsoft.com/office/drawing/2014/main" id="{060D6C23-8D34-7FD4-64AC-50102AE63F50}"/>
              </a:ext>
            </a:extLst>
          </p:cNvPr>
          <p:cNvSpPr>
            <a:spLocks noGrp="1"/>
          </p:cNvSpPr>
          <p:nvPr>
            <p:ph type="body" sz="quarter" idx="14"/>
          </p:nvPr>
        </p:nvSpPr>
        <p:spPr>
          <a:xfrm>
            <a:off x="2334566" y="4568181"/>
            <a:ext cx="11250613" cy="836613"/>
          </a:xfrm>
        </p:spPr>
        <p:txBody>
          <a:bodyPr/>
          <a:lstStyle/>
          <a:p>
            <a:r>
              <a:rPr lang="en-US"/>
              <a:t>To track the performance and behavior of deployed models</a:t>
            </a:r>
          </a:p>
        </p:txBody>
      </p:sp>
      <p:sp>
        <p:nvSpPr>
          <p:cNvPr id="15" name="Text Placeholder 14">
            <a:extLst>
              <a:ext uri="{FF2B5EF4-FFF2-40B4-BE49-F238E27FC236}">
                <a16:creationId xmlns:a16="http://schemas.microsoft.com/office/drawing/2014/main" id="{0AA3BE49-8C80-8FB3-7248-EC9675CC9028}"/>
              </a:ext>
            </a:extLst>
          </p:cNvPr>
          <p:cNvSpPr>
            <a:spLocks noGrp="1"/>
          </p:cNvSpPr>
          <p:nvPr>
            <p:ph type="body" sz="quarter" idx="15"/>
          </p:nvPr>
        </p:nvSpPr>
        <p:spPr>
          <a:xfrm>
            <a:off x="2338682" y="5511422"/>
            <a:ext cx="11250613" cy="836613"/>
          </a:xfrm>
        </p:spPr>
        <p:txBody>
          <a:bodyPr/>
          <a:lstStyle/>
          <a:p>
            <a:r>
              <a:rPr lang="en-US"/>
              <a:t>To manage the infrastructure for ML model deployment</a:t>
            </a:r>
          </a:p>
        </p:txBody>
      </p:sp>
      <p:sp>
        <p:nvSpPr>
          <p:cNvPr id="11" name="Text Placeholder 10">
            <a:extLst>
              <a:ext uri="{FF2B5EF4-FFF2-40B4-BE49-F238E27FC236}">
                <a16:creationId xmlns:a16="http://schemas.microsoft.com/office/drawing/2014/main" id="{77B7DF5B-FD8E-98DC-73F7-D43AF2C63189}"/>
              </a:ext>
            </a:extLst>
          </p:cNvPr>
          <p:cNvSpPr>
            <a:spLocks noGrp="1"/>
          </p:cNvSpPr>
          <p:nvPr>
            <p:ph type="body" sz="quarter" idx="11"/>
          </p:nvPr>
        </p:nvSpPr>
        <p:spPr>
          <a:xfrm>
            <a:off x="2967015" y="580287"/>
            <a:ext cx="12401573" cy="1447009"/>
          </a:xfrm>
        </p:spPr>
        <p:txBody>
          <a:bodyPr>
            <a:normAutofit/>
          </a:bodyPr>
          <a:lstStyle/>
          <a:p>
            <a:r>
              <a:rPr lang="en-US" dirty="0"/>
              <a:t>What is the purpose of model monitoring in MLOps?</a:t>
            </a:r>
          </a:p>
        </p:txBody>
      </p:sp>
      <p:sp>
        <p:nvSpPr>
          <p:cNvPr id="8" name="Text Placeholder 7">
            <a:extLst>
              <a:ext uri="{FF2B5EF4-FFF2-40B4-BE49-F238E27FC236}">
                <a16:creationId xmlns:a16="http://schemas.microsoft.com/office/drawing/2014/main" id="{8DD69211-1FC3-1CE0-F6F5-EDF5AFB33DBF}"/>
              </a:ext>
            </a:extLst>
          </p:cNvPr>
          <p:cNvSpPr>
            <a:spLocks noGrp="1"/>
          </p:cNvSpPr>
          <p:nvPr>
            <p:ph type="body" sz="quarter" idx="10"/>
          </p:nvPr>
        </p:nvSpPr>
        <p:spPr/>
        <p:txBody>
          <a:bodyPr/>
          <a:lstStyle/>
          <a:p>
            <a:r>
              <a:rPr lang="en-US"/>
              <a:t>2</a:t>
            </a:r>
          </a:p>
        </p:txBody>
      </p:sp>
      <p:sp>
        <p:nvSpPr>
          <p:cNvPr id="2" name="Text Placeholder 10">
            <a:extLst>
              <a:ext uri="{FF2B5EF4-FFF2-40B4-BE49-F238E27FC236}">
                <a16:creationId xmlns:a16="http://schemas.microsoft.com/office/drawing/2014/main" id="{72B67CE4-6AEB-97EC-D135-4AEB794CF513}"/>
              </a:ext>
            </a:extLst>
          </p:cNvPr>
          <p:cNvSpPr txBox="1">
            <a:spLocks/>
          </p:cNvSpPr>
          <p:nvPr/>
        </p:nvSpPr>
        <p:spPr>
          <a:xfrm>
            <a:off x="3041627" y="577054"/>
            <a:ext cx="12401573" cy="1447009"/>
          </a:xfrm>
          <a:prstGeom prst="rect">
            <a:avLst/>
          </a:prstGeom>
        </p:spPr>
        <p:txBody>
          <a:bodyPr vert="horz" lIns="91440" tIns="45720" rIns="91440" bIns="45720" rtlCol="0" anchor="ctr">
            <a:normAutofit/>
          </a:bodyPr>
          <a:lstStyle>
            <a:lvl1pPr marL="0" indent="0" algn="l" defTabSz="914400" rtl="0" eaLnBrk="1" latinLnBrk="0" hangingPunct="1">
              <a:lnSpc>
                <a:spcPct val="114000"/>
              </a:lnSpc>
              <a:spcBef>
                <a:spcPts val="0"/>
              </a:spcBef>
              <a:buFont typeface="Arial" panose="020B0604020202020204" pitchFamily="34" charset="0"/>
              <a:buNone/>
              <a:defRPr lang="en-GB" sz="2200" b="1"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577907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70D8BBE8-41B4-5413-F87C-6297EBF2FFE9}"/>
              </a:ext>
            </a:extLst>
          </p:cNvPr>
          <p:cNvSpPr>
            <a:spLocks noGrp="1"/>
          </p:cNvSpPr>
          <p:nvPr>
            <p:ph type="title"/>
          </p:nvPr>
        </p:nvSpPr>
        <p:spPr>
          <a:xfrm>
            <a:off x="-10160" y="229878"/>
            <a:ext cx="16276320" cy="687244"/>
          </a:xfrm>
        </p:spPr>
        <p:txBody>
          <a:bodyPr>
            <a:normAutofit/>
          </a:bodyPr>
          <a:lstStyle/>
          <a:p>
            <a:r>
              <a:rPr lang="en-US" dirty="0">
                <a:solidFill>
                  <a:srgbClr val="404040"/>
                </a:solidFill>
                <a:latin typeface="Open Sans Bold" pitchFamily="2" charset="0"/>
              </a:rPr>
              <a:t>Benefits of MLOps</a:t>
            </a:r>
          </a:p>
        </p:txBody>
      </p:sp>
      <p:sp>
        <p:nvSpPr>
          <p:cNvPr id="3" name="Brandline_LVC">
            <a:extLst>
              <a:ext uri="{FF2B5EF4-FFF2-40B4-BE49-F238E27FC236}">
                <a16:creationId xmlns:a16="http://schemas.microsoft.com/office/drawing/2014/main" id="{DE5254D4-E522-EFF8-2EE9-08E28634A671}"/>
              </a:ext>
            </a:extLst>
          </p:cNvPr>
          <p:cNvSpPr/>
          <p:nvPr/>
        </p:nvSpPr>
        <p:spPr>
          <a:xfrm>
            <a:off x="6108700" y="816324"/>
            <a:ext cx="40402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id="{CD8E1796-B4AD-7955-C97C-F9EC21B70F6E}"/>
              </a:ext>
            </a:extLst>
          </p:cNvPr>
          <p:cNvGrpSpPr/>
          <p:nvPr/>
        </p:nvGrpSpPr>
        <p:grpSpPr>
          <a:xfrm>
            <a:off x="8228993" y="1503568"/>
            <a:ext cx="3068168" cy="3176752"/>
            <a:chOff x="8229673" y="2309673"/>
            <a:chExt cx="3068168" cy="3176752"/>
          </a:xfrm>
          <a:solidFill>
            <a:srgbClr val="F9B4B1"/>
          </a:solidFill>
        </p:grpSpPr>
        <p:sp>
          <p:nvSpPr>
            <p:cNvPr id="7" name="Freeform: Shape 6">
              <a:extLst>
                <a:ext uri="{FF2B5EF4-FFF2-40B4-BE49-F238E27FC236}">
                  <a16:creationId xmlns:a16="http://schemas.microsoft.com/office/drawing/2014/main" id="{4CBB7889-AB2A-3345-BFF0-40AE3E53DBCC}"/>
                </a:ext>
              </a:extLst>
            </p:cNvPr>
            <p:cNvSpPr/>
            <p:nvPr/>
          </p:nvSpPr>
          <p:spPr>
            <a:xfrm>
              <a:off x="8229673" y="2309673"/>
              <a:ext cx="3068168" cy="3176752"/>
            </a:xfrm>
            <a:custGeom>
              <a:avLst/>
              <a:gdLst>
                <a:gd name="connsiteX0" fmla="*/ 2698578 w 2789244"/>
                <a:gd name="connsiteY0" fmla="*/ 1830638 h 2887956"/>
                <a:gd name="connsiteX1" fmla="*/ 2655052 w 2789244"/>
                <a:gd name="connsiteY1" fmla="*/ 2105392 h 2887956"/>
                <a:gd name="connsiteX2" fmla="*/ 291077 w 2789244"/>
                <a:gd name="connsiteY2" fmla="*/ 2873888 h 2887956"/>
                <a:gd name="connsiteX3" fmla="*/ 0 w 2789244"/>
                <a:gd name="connsiteY3" fmla="*/ 2661702 h 2887956"/>
                <a:gd name="connsiteX4" fmla="*/ 0 w 2789244"/>
                <a:gd name="connsiteY4" fmla="*/ 175311 h 2887956"/>
                <a:gd name="connsiteX5" fmla="*/ 247551 w 2789244"/>
                <a:gd name="connsiteY5" fmla="*/ 48815 h 2887956"/>
                <a:gd name="connsiteX6" fmla="*/ 2698578 w 2789244"/>
                <a:gd name="connsiteY6" fmla="*/ 1830638 h 2887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9244" h="2887956">
                  <a:moveTo>
                    <a:pt x="2698578" y="1830638"/>
                  </a:moveTo>
                  <a:cubicBezTo>
                    <a:pt x="2834595" y="1929930"/>
                    <a:pt x="2815552" y="2053706"/>
                    <a:pt x="2655052" y="2105392"/>
                  </a:cubicBezTo>
                  <a:lnTo>
                    <a:pt x="291077" y="2873888"/>
                  </a:lnTo>
                  <a:cubicBezTo>
                    <a:pt x="130576" y="2925575"/>
                    <a:pt x="0" y="2830363"/>
                    <a:pt x="0" y="2661702"/>
                  </a:cubicBezTo>
                  <a:lnTo>
                    <a:pt x="0" y="175311"/>
                  </a:lnTo>
                  <a:cubicBezTo>
                    <a:pt x="0" y="6650"/>
                    <a:pt x="111534" y="-50477"/>
                    <a:pt x="247551" y="48815"/>
                  </a:cubicBezTo>
                  <a:lnTo>
                    <a:pt x="2698578" y="1830638"/>
                  </a:lnTo>
                  <a:close/>
                </a:path>
              </a:pathLst>
            </a:custGeom>
            <a:grpFill/>
            <a:ln w="1360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schemeClr val="tx1">
                    <a:lumMod val="75000"/>
                    <a:lumOff val="25000"/>
                  </a:schemeClr>
                </a:solidFill>
                <a:effectLst/>
                <a:uLnTx/>
                <a:uFillTx/>
              </a:endParaRPr>
            </a:p>
          </p:txBody>
        </p:sp>
        <p:sp>
          <p:nvSpPr>
            <p:cNvPr id="8" name="Google Shape;105;ge44ce74298_0_109">
              <a:extLst>
                <a:ext uri="{FF2B5EF4-FFF2-40B4-BE49-F238E27FC236}">
                  <a16:creationId xmlns:a16="http://schemas.microsoft.com/office/drawing/2014/main" id="{9183476F-6D0D-149E-63C8-83BE67CDF619}"/>
                </a:ext>
              </a:extLst>
            </p:cNvPr>
            <p:cNvSpPr/>
            <p:nvPr/>
          </p:nvSpPr>
          <p:spPr>
            <a:xfrm>
              <a:off x="8311933" y="3384684"/>
              <a:ext cx="1682525" cy="940044"/>
            </a:xfrm>
            <a:prstGeom prst="roundRect">
              <a:avLst>
                <a:gd name="adj" fmla="val 16667"/>
              </a:avLst>
            </a:prstGeom>
            <a:grp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15000"/>
                </a:lnSpc>
                <a:spcBef>
                  <a:spcPts val="0"/>
                </a:spcBef>
                <a:spcAft>
                  <a:spcPts val="0"/>
                </a:spcAft>
                <a:buClrTx/>
                <a:buSzTx/>
                <a:buFontTx/>
                <a:buNone/>
                <a:tabLst/>
                <a:defRPr/>
              </a:pPr>
              <a:r>
                <a:rPr kumimoji="0" lang="en-IN" sz="2200" i="0" u="none" strike="noStrike" kern="0" cap="none" spc="0" normalizeH="0" baseline="0" noProof="0">
                  <a:ln>
                    <a:noFill/>
                  </a:ln>
                  <a:solidFill>
                    <a:schemeClr val="tx1">
                      <a:lumMod val="75000"/>
                      <a:lumOff val="25000"/>
                    </a:schemeClr>
                  </a:solidFill>
                  <a:effectLst/>
                  <a:uLnTx/>
                  <a:uFillTx/>
                  <a:latin typeface="Open Sans" pitchFamily="2" charset="0"/>
                  <a:ea typeface="Open Sans"/>
                  <a:cs typeface="Open Sans"/>
                  <a:sym typeface="Open Sans"/>
                </a:rPr>
                <a:t>Scalability</a:t>
              </a:r>
              <a:endParaRPr kumimoji="0" sz="2200" i="0" u="none" strike="noStrike" kern="0" cap="none" spc="0" normalizeH="0" baseline="0" noProof="0">
                <a:ln>
                  <a:noFill/>
                </a:ln>
                <a:solidFill>
                  <a:schemeClr val="tx1">
                    <a:lumMod val="75000"/>
                    <a:lumOff val="25000"/>
                  </a:schemeClr>
                </a:solidFill>
                <a:effectLst/>
                <a:uLnTx/>
                <a:uFillTx/>
                <a:latin typeface="Open Sans" pitchFamily="2" charset="0"/>
              </a:endParaRPr>
            </a:p>
          </p:txBody>
        </p:sp>
      </p:grpSp>
      <p:sp>
        <p:nvSpPr>
          <p:cNvPr id="64" name="Freeform: Shape 63">
            <a:extLst>
              <a:ext uri="{FF2B5EF4-FFF2-40B4-BE49-F238E27FC236}">
                <a16:creationId xmlns:a16="http://schemas.microsoft.com/office/drawing/2014/main" id="{CCFC649F-07E7-5A73-49CC-1F4361A3FF96}"/>
              </a:ext>
            </a:extLst>
          </p:cNvPr>
          <p:cNvSpPr/>
          <p:nvPr/>
        </p:nvSpPr>
        <p:spPr>
          <a:xfrm>
            <a:off x="4810427" y="3994776"/>
            <a:ext cx="3012305" cy="3549719"/>
          </a:xfrm>
          <a:custGeom>
            <a:avLst/>
            <a:gdLst>
              <a:gd name="connsiteX0" fmla="*/ 14760 w 2738459"/>
              <a:gd name="connsiteY0" fmla="*/ 211985 h 3227017"/>
              <a:gd name="connsiteX1" fmla="*/ 211985 w 2738459"/>
              <a:gd name="connsiteY1" fmla="*/ 14760 h 3227017"/>
              <a:gd name="connsiteX2" fmla="*/ 2575960 w 2738459"/>
              <a:gd name="connsiteY2" fmla="*/ 781896 h 3227017"/>
              <a:gd name="connsiteX3" fmla="*/ 2687494 w 2738459"/>
              <a:gd name="connsiteY3" fmla="*/ 1124659 h 3227017"/>
              <a:gd name="connsiteX4" fmla="*/ 1225311 w 2738459"/>
              <a:gd name="connsiteY4" fmla="*/ 3136350 h 3227017"/>
              <a:gd name="connsiteX5" fmla="*/ 950557 w 2738459"/>
              <a:gd name="connsiteY5" fmla="*/ 3092825 h 3227017"/>
              <a:gd name="connsiteX6" fmla="*/ 14760 w 2738459"/>
              <a:gd name="connsiteY6" fmla="*/ 211985 h 3227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8459" h="3227017">
                <a:moveTo>
                  <a:pt x="14760" y="211985"/>
                </a:moveTo>
                <a:cubicBezTo>
                  <a:pt x="-36926" y="51485"/>
                  <a:pt x="51485" y="-36926"/>
                  <a:pt x="211985" y="14760"/>
                </a:cubicBezTo>
                <a:lnTo>
                  <a:pt x="2575960" y="781896"/>
                </a:lnTo>
                <a:cubicBezTo>
                  <a:pt x="2736460" y="833582"/>
                  <a:pt x="2786787" y="988642"/>
                  <a:pt x="2687494" y="1124659"/>
                </a:cubicBezTo>
                <a:lnTo>
                  <a:pt x="1225311" y="3136350"/>
                </a:lnTo>
                <a:cubicBezTo>
                  <a:pt x="1126019" y="3272367"/>
                  <a:pt x="1002243" y="3253325"/>
                  <a:pt x="950557" y="3092825"/>
                </a:cubicBezTo>
                <a:lnTo>
                  <a:pt x="14760" y="211985"/>
                </a:lnTo>
                <a:close/>
              </a:path>
            </a:pathLst>
          </a:custGeom>
          <a:solidFill>
            <a:srgbClr val="C7DB95"/>
          </a:solidFill>
          <a:ln w="1360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schemeClr val="tx1">
                  <a:lumMod val="75000"/>
                  <a:lumOff val="25000"/>
                </a:schemeClr>
              </a:solidFill>
              <a:effectLst/>
              <a:uLnTx/>
              <a:uFillTx/>
            </a:endParaRPr>
          </a:p>
        </p:txBody>
      </p:sp>
      <p:sp>
        <p:nvSpPr>
          <p:cNvPr id="66" name="Google Shape;106;ge44ce74298_0_109">
            <a:extLst>
              <a:ext uri="{FF2B5EF4-FFF2-40B4-BE49-F238E27FC236}">
                <a16:creationId xmlns:a16="http://schemas.microsoft.com/office/drawing/2014/main" id="{CE1BFE5B-21A2-CE2B-3F80-90633D44A013}"/>
              </a:ext>
            </a:extLst>
          </p:cNvPr>
          <p:cNvSpPr/>
          <p:nvPr/>
        </p:nvSpPr>
        <p:spPr>
          <a:xfrm>
            <a:off x="5226803" y="5303885"/>
            <a:ext cx="1949600" cy="93150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15000"/>
              </a:lnSpc>
              <a:spcBef>
                <a:spcPts val="0"/>
              </a:spcBef>
              <a:spcAft>
                <a:spcPts val="0"/>
              </a:spcAft>
              <a:buClrTx/>
              <a:buSzTx/>
              <a:buFontTx/>
              <a:buNone/>
              <a:tabLst/>
              <a:defRPr/>
            </a:pPr>
            <a:r>
              <a:rPr kumimoji="0" lang="en-IN" sz="2200" i="0" u="none" strike="noStrike" kern="0" cap="none" spc="0" normalizeH="0" baseline="0" noProof="0">
                <a:ln>
                  <a:noFill/>
                </a:ln>
                <a:solidFill>
                  <a:schemeClr val="tx1">
                    <a:lumMod val="75000"/>
                    <a:lumOff val="25000"/>
                  </a:schemeClr>
                </a:solidFill>
                <a:effectLst/>
                <a:uLnTx/>
                <a:uFillTx/>
                <a:latin typeface="Open Sans" pitchFamily="2" charset="0"/>
                <a:ea typeface="Open Sans"/>
                <a:cs typeface="Open Sans"/>
                <a:sym typeface="Open Sans"/>
              </a:rPr>
              <a:t>Monitoring and alerting</a:t>
            </a:r>
            <a:endParaRPr kumimoji="0" sz="2200" i="0" u="none" strike="noStrike" kern="0" cap="none" spc="0" normalizeH="0" baseline="0" noProof="0">
              <a:ln>
                <a:noFill/>
              </a:ln>
              <a:solidFill>
                <a:schemeClr val="tx1">
                  <a:lumMod val="75000"/>
                  <a:lumOff val="25000"/>
                </a:schemeClr>
              </a:solidFill>
              <a:effectLst/>
              <a:uLnTx/>
              <a:uFillTx/>
              <a:latin typeface="Open Sans" pitchFamily="2" charset="0"/>
            </a:endParaRPr>
          </a:p>
        </p:txBody>
      </p:sp>
      <p:sp>
        <p:nvSpPr>
          <p:cNvPr id="68" name="Freeform: Shape 67">
            <a:extLst>
              <a:ext uri="{FF2B5EF4-FFF2-40B4-BE49-F238E27FC236}">
                <a16:creationId xmlns:a16="http://schemas.microsoft.com/office/drawing/2014/main" id="{D1C09606-3EA6-615F-EBBD-E019BA5DF123}"/>
              </a:ext>
            </a:extLst>
          </p:cNvPr>
          <p:cNvSpPr/>
          <p:nvPr/>
        </p:nvSpPr>
        <p:spPr>
          <a:xfrm>
            <a:off x="6268406" y="5240494"/>
            <a:ext cx="3719188" cy="2595884"/>
          </a:xfrm>
          <a:custGeom>
            <a:avLst/>
            <a:gdLst>
              <a:gd name="connsiteX0" fmla="*/ 3332266 w 3381080"/>
              <a:gd name="connsiteY0" fmla="*/ 2112344 h 2359894"/>
              <a:gd name="connsiteX1" fmla="*/ 3205770 w 3381080"/>
              <a:gd name="connsiteY1" fmla="*/ 2359895 h 2359894"/>
              <a:gd name="connsiteX2" fmla="*/ 175311 w 3381080"/>
              <a:gd name="connsiteY2" fmla="*/ 2359895 h 2359894"/>
              <a:gd name="connsiteX3" fmla="*/ 48815 w 3381080"/>
              <a:gd name="connsiteY3" fmla="*/ 2112344 h 2359894"/>
              <a:gd name="connsiteX4" fmla="*/ 1509638 w 3381080"/>
              <a:gd name="connsiteY4" fmla="*/ 102013 h 2359894"/>
              <a:gd name="connsiteX5" fmla="*/ 1870083 w 3381080"/>
              <a:gd name="connsiteY5" fmla="*/ 102013 h 2359894"/>
              <a:gd name="connsiteX6" fmla="*/ 3332266 w 3381080"/>
              <a:gd name="connsiteY6" fmla="*/ 2112344 h 235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1080" h="2359894">
                <a:moveTo>
                  <a:pt x="3332266" y="2112344"/>
                </a:moveTo>
                <a:cubicBezTo>
                  <a:pt x="3431558" y="2248361"/>
                  <a:pt x="3374431" y="2359895"/>
                  <a:pt x="3205770" y="2359895"/>
                </a:cubicBezTo>
                <a:lnTo>
                  <a:pt x="175311" y="2359895"/>
                </a:lnTo>
                <a:cubicBezTo>
                  <a:pt x="6650" y="2359895"/>
                  <a:pt x="-50477" y="2248361"/>
                  <a:pt x="48815" y="2112344"/>
                </a:cubicBezTo>
                <a:lnTo>
                  <a:pt x="1509638" y="102013"/>
                </a:lnTo>
                <a:cubicBezTo>
                  <a:pt x="1608930" y="-34004"/>
                  <a:pt x="1770790" y="-34004"/>
                  <a:pt x="1870083" y="102013"/>
                </a:cubicBezTo>
                <a:lnTo>
                  <a:pt x="3332266" y="2112344"/>
                </a:lnTo>
                <a:close/>
              </a:path>
            </a:pathLst>
          </a:custGeom>
          <a:solidFill>
            <a:srgbClr val="F5C265"/>
          </a:solidFill>
          <a:ln w="1360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schemeClr val="tx1">
                  <a:lumMod val="75000"/>
                  <a:lumOff val="25000"/>
                </a:schemeClr>
              </a:solidFill>
              <a:effectLst/>
              <a:uLnTx/>
              <a:uFillTx/>
            </a:endParaRPr>
          </a:p>
        </p:txBody>
      </p:sp>
      <p:sp>
        <p:nvSpPr>
          <p:cNvPr id="69" name="Google Shape;107;ge44ce74298_0_109">
            <a:extLst>
              <a:ext uri="{FF2B5EF4-FFF2-40B4-BE49-F238E27FC236}">
                <a16:creationId xmlns:a16="http://schemas.microsoft.com/office/drawing/2014/main" id="{76E5563A-935E-1C89-0FDC-D4F0AF0DF204}"/>
              </a:ext>
            </a:extLst>
          </p:cNvPr>
          <p:cNvSpPr/>
          <p:nvPr/>
        </p:nvSpPr>
        <p:spPr>
          <a:xfrm>
            <a:off x="6600758" y="6295831"/>
            <a:ext cx="3054484" cy="1344601"/>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15000"/>
              </a:lnSpc>
              <a:spcBef>
                <a:spcPts val="0"/>
              </a:spcBef>
              <a:spcAft>
                <a:spcPts val="0"/>
              </a:spcAft>
              <a:buClrTx/>
              <a:buSzTx/>
              <a:buFontTx/>
              <a:buNone/>
              <a:tabLst/>
              <a:defRPr/>
            </a:pPr>
            <a:r>
              <a:rPr kumimoji="0" lang="en-US" sz="2200" i="0" u="none" strike="noStrike" kern="0" cap="none" spc="0" normalizeH="0" baseline="0" noProof="0">
                <a:ln>
                  <a:noFill/>
                </a:ln>
                <a:solidFill>
                  <a:schemeClr val="tx1">
                    <a:lumMod val="75000"/>
                    <a:lumOff val="25000"/>
                  </a:schemeClr>
                </a:solidFill>
                <a:effectLst/>
                <a:uLnTx/>
                <a:uFillTx/>
                <a:latin typeface="Open Sans" pitchFamily="2" charset="0"/>
              </a:rPr>
              <a:t>Continuous Integration/</a:t>
            </a:r>
          </a:p>
          <a:p>
            <a:pPr marL="0" marR="0" lvl="0" indent="0" algn="ctr" defTabSz="914400" eaLnBrk="1" fontAlgn="auto" latinLnBrk="0" hangingPunct="1">
              <a:lnSpc>
                <a:spcPct val="115000"/>
              </a:lnSpc>
              <a:spcBef>
                <a:spcPts val="0"/>
              </a:spcBef>
              <a:spcAft>
                <a:spcPts val="0"/>
              </a:spcAft>
              <a:buClrTx/>
              <a:buSzTx/>
              <a:buFontTx/>
              <a:buNone/>
              <a:tabLst/>
              <a:defRPr/>
            </a:pPr>
            <a:r>
              <a:rPr kumimoji="0" lang="en-US" sz="2200" i="0" u="none" strike="noStrike" kern="0" cap="none" spc="0" normalizeH="0" baseline="0" noProof="0">
                <a:ln>
                  <a:noFill/>
                </a:ln>
                <a:solidFill>
                  <a:schemeClr val="tx1">
                    <a:lumMod val="75000"/>
                    <a:lumOff val="25000"/>
                  </a:schemeClr>
                </a:solidFill>
                <a:effectLst/>
                <a:uLnTx/>
                <a:uFillTx/>
                <a:latin typeface="Open Sans" pitchFamily="2" charset="0"/>
              </a:rPr>
              <a:t>Continuous Deployment (CI/CD)</a:t>
            </a:r>
          </a:p>
        </p:txBody>
      </p:sp>
      <p:sp>
        <p:nvSpPr>
          <p:cNvPr id="71" name="Freeform: Shape 70">
            <a:extLst>
              <a:ext uri="{FF2B5EF4-FFF2-40B4-BE49-F238E27FC236}">
                <a16:creationId xmlns:a16="http://schemas.microsoft.com/office/drawing/2014/main" id="{E2DDBD87-DD4B-572E-798E-748252F837E4}"/>
              </a:ext>
            </a:extLst>
          </p:cNvPr>
          <p:cNvSpPr/>
          <p:nvPr/>
        </p:nvSpPr>
        <p:spPr>
          <a:xfrm>
            <a:off x="5026756" y="1503568"/>
            <a:ext cx="3068168" cy="3176752"/>
          </a:xfrm>
          <a:custGeom>
            <a:avLst/>
            <a:gdLst>
              <a:gd name="connsiteX0" fmla="*/ 2541693 w 2789244"/>
              <a:gd name="connsiteY0" fmla="*/ 48815 h 2887956"/>
              <a:gd name="connsiteX1" fmla="*/ 2789244 w 2789244"/>
              <a:gd name="connsiteY1" fmla="*/ 175311 h 2887956"/>
              <a:gd name="connsiteX2" fmla="*/ 2789244 w 2789244"/>
              <a:gd name="connsiteY2" fmla="*/ 2661702 h 2887956"/>
              <a:gd name="connsiteX3" fmla="*/ 2498168 w 2789244"/>
              <a:gd name="connsiteY3" fmla="*/ 2873888 h 2887956"/>
              <a:gd name="connsiteX4" fmla="*/ 134192 w 2789244"/>
              <a:gd name="connsiteY4" fmla="*/ 2105392 h 2887956"/>
              <a:gd name="connsiteX5" fmla="*/ 90667 w 2789244"/>
              <a:gd name="connsiteY5" fmla="*/ 1830638 h 2887956"/>
              <a:gd name="connsiteX6" fmla="*/ 2541693 w 2789244"/>
              <a:gd name="connsiteY6" fmla="*/ 48815 h 2887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9244" h="2887956">
                <a:moveTo>
                  <a:pt x="2541693" y="48815"/>
                </a:moveTo>
                <a:cubicBezTo>
                  <a:pt x="2677710" y="-50477"/>
                  <a:pt x="2789244" y="6650"/>
                  <a:pt x="2789244" y="175311"/>
                </a:cubicBezTo>
                <a:lnTo>
                  <a:pt x="2789244" y="2661702"/>
                </a:lnTo>
                <a:cubicBezTo>
                  <a:pt x="2789244" y="2830363"/>
                  <a:pt x="2658668" y="2925575"/>
                  <a:pt x="2498168" y="2873888"/>
                </a:cubicBezTo>
                <a:lnTo>
                  <a:pt x="134192" y="2105392"/>
                </a:lnTo>
                <a:cubicBezTo>
                  <a:pt x="-26308" y="2053706"/>
                  <a:pt x="-45350" y="1929930"/>
                  <a:pt x="90667" y="1830638"/>
                </a:cubicBezTo>
                <a:lnTo>
                  <a:pt x="2541693" y="48815"/>
                </a:lnTo>
                <a:close/>
              </a:path>
            </a:pathLst>
          </a:custGeom>
          <a:solidFill>
            <a:srgbClr val="A6D3D8"/>
          </a:solidFill>
          <a:ln w="1360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schemeClr val="tx1">
                  <a:lumMod val="75000"/>
                  <a:lumOff val="25000"/>
                </a:schemeClr>
              </a:solidFill>
              <a:effectLst/>
              <a:uLnTx/>
              <a:uFillTx/>
            </a:endParaRPr>
          </a:p>
        </p:txBody>
      </p:sp>
      <p:sp>
        <p:nvSpPr>
          <p:cNvPr id="72" name="Google Shape;108;ge44ce74298_0_109">
            <a:extLst>
              <a:ext uri="{FF2B5EF4-FFF2-40B4-BE49-F238E27FC236}">
                <a16:creationId xmlns:a16="http://schemas.microsoft.com/office/drawing/2014/main" id="{52259907-FA20-4527-FE9B-A10043467A1D}"/>
              </a:ext>
            </a:extLst>
          </p:cNvPr>
          <p:cNvSpPr/>
          <p:nvPr/>
        </p:nvSpPr>
        <p:spPr>
          <a:xfrm>
            <a:off x="5782413" y="2617650"/>
            <a:ext cx="2446580" cy="948588"/>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15000"/>
              </a:lnSpc>
              <a:spcBef>
                <a:spcPts val="0"/>
              </a:spcBef>
              <a:spcAft>
                <a:spcPts val="0"/>
              </a:spcAft>
              <a:buClrTx/>
              <a:buSzTx/>
              <a:buFontTx/>
              <a:buNone/>
              <a:tabLst/>
              <a:defRPr/>
            </a:pPr>
            <a:r>
              <a:rPr kumimoji="0" lang="en-IN" sz="2200" i="0" u="none" strike="noStrike" kern="0" cap="none" spc="0" normalizeH="0" baseline="0" noProof="0">
                <a:ln>
                  <a:noFill/>
                </a:ln>
                <a:solidFill>
                  <a:schemeClr val="tx1">
                    <a:lumMod val="75000"/>
                    <a:lumOff val="25000"/>
                  </a:schemeClr>
                </a:solidFill>
                <a:effectLst/>
                <a:uLnTx/>
                <a:uFillTx/>
                <a:latin typeface="Open Sans" pitchFamily="2" charset="0"/>
                <a:ea typeface="Open Sans"/>
                <a:cs typeface="Open Sans"/>
                <a:sym typeface="Open Sans"/>
              </a:rPr>
              <a:t>Reproducibility</a:t>
            </a:r>
            <a:endParaRPr kumimoji="0" sz="2200" i="0" u="none" strike="noStrike" kern="0" cap="none" spc="0" normalizeH="0" baseline="0" noProof="0">
              <a:ln>
                <a:noFill/>
              </a:ln>
              <a:solidFill>
                <a:schemeClr val="tx1">
                  <a:lumMod val="75000"/>
                  <a:lumOff val="25000"/>
                </a:schemeClr>
              </a:solidFill>
              <a:effectLst/>
              <a:uLnTx/>
              <a:uFillTx/>
              <a:latin typeface="Open Sans" pitchFamily="2" charset="0"/>
            </a:endParaRPr>
          </a:p>
        </p:txBody>
      </p:sp>
      <p:sp>
        <p:nvSpPr>
          <p:cNvPr id="74" name="Freeform: Shape 73">
            <a:extLst>
              <a:ext uri="{FF2B5EF4-FFF2-40B4-BE49-F238E27FC236}">
                <a16:creationId xmlns:a16="http://schemas.microsoft.com/office/drawing/2014/main" id="{2FD5EAB4-A6C4-08EE-B61E-EAA1B170DD2F}"/>
              </a:ext>
            </a:extLst>
          </p:cNvPr>
          <p:cNvSpPr/>
          <p:nvPr/>
        </p:nvSpPr>
        <p:spPr>
          <a:xfrm>
            <a:off x="8433267" y="3994776"/>
            <a:ext cx="3012305" cy="3549719"/>
          </a:xfrm>
          <a:custGeom>
            <a:avLst/>
            <a:gdLst>
              <a:gd name="connsiteX0" fmla="*/ 2526475 w 2738459"/>
              <a:gd name="connsiteY0" fmla="*/ 14760 h 3227017"/>
              <a:gd name="connsiteX1" fmla="*/ 2723700 w 2738459"/>
              <a:gd name="connsiteY1" fmla="*/ 211985 h 3227017"/>
              <a:gd name="connsiteX2" fmla="*/ 1787902 w 2738459"/>
              <a:gd name="connsiteY2" fmla="*/ 3092825 h 3227017"/>
              <a:gd name="connsiteX3" fmla="*/ 1513148 w 2738459"/>
              <a:gd name="connsiteY3" fmla="*/ 3136350 h 3227017"/>
              <a:gd name="connsiteX4" fmla="*/ 50966 w 2738459"/>
              <a:gd name="connsiteY4" fmla="*/ 1126019 h 3227017"/>
              <a:gd name="connsiteX5" fmla="*/ 162499 w 2738459"/>
              <a:gd name="connsiteY5" fmla="*/ 783256 h 3227017"/>
              <a:gd name="connsiteX6" fmla="*/ 2526475 w 2738459"/>
              <a:gd name="connsiteY6" fmla="*/ 14760 h 3227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8459" h="3227017">
                <a:moveTo>
                  <a:pt x="2526475" y="14760"/>
                </a:moveTo>
                <a:cubicBezTo>
                  <a:pt x="2686975" y="-36926"/>
                  <a:pt x="2775386" y="51485"/>
                  <a:pt x="2723700" y="211985"/>
                </a:cubicBezTo>
                <a:lnTo>
                  <a:pt x="1787902" y="3092825"/>
                </a:lnTo>
                <a:cubicBezTo>
                  <a:pt x="1736216" y="3253325"/>
                  <a:pt x="1612441" y="3272367"/>
                  <a:pt x="1513148" y="3136350"/>
                </a:cubicBezTo>
                <a:lnTo>
                  <a:pt x="50966" y="1126019"/>
                </a:lnTo>
                <a:cubicBezTo>
                  <a:pt x="-48327" y="990002"/>
                  <a:pt x="1999" y="834943"/>
                  <a:pt x="162499" y="783256"/>
                </a:cubicBezTo>
                <a:lnTo>
                  <a:pt x="2526475" y="14760"/>
                </a:lnTo>
                <a:close/>
              </a:path>
            </a:pathLst>
          </a:custGeom>
          <a:solidFill>
            <a:srgbClr val="93CF9F"/>
          </a:solidFill>
          <a:ln w="1360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schemeClr val="tx1">
                  <a:lumMod val="75000"/>
                  <a:lumOff val="25000"/>
                </a:schemeClr>
              </a:solidFill>
              <a:effectLst/>
              <a:uLnTx/>
              <a:uFillTx/>
            </a:endParaRPr>
          </a:p>
        </p:txBody>
      </p:sp>
      <p:sp>
        <p:nvSpPr>
          <p:cNvPr id="75" name="Google Shape;109;ge44ce74298_0_109">
            <a:extLst>
              <a:ext uri="{FF2B5EF4-FFF2-40B4-BE49-F238E27FC236}">
                <a16:creationId xmlns:a16="http://schemas.microsoft.com/office/drawing/2014/main" id="{7F4BD69A-73F9-E6FC-800E-21FBE368E5E0}"/>
              </a:ext>
            </a:extLst>
          </p:cNvPr>
          <p:cNvSpPr/>
          <p:nvPr/>
        </p:nvSpPr>
        <p:spPr>
          <a:xfrm>
            <a:off x="9116217" y="4949612"/>
            <a:ext cx="1955057" cy="1101038"/>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15000"/>
              </a:lnSpc>
              <a:spcBef>
                <a:spcPts val="0"/>
              </a:spcBef>
              <a:spcAft>
                <a:spcPts val="0"/>
              </a:spcAft>
              <a:buClrTx/>
              <a:buSzTx/>
              <a:buFontTx/>
              <a:buNone/>
              <a:tabLst/>
              <a:defRPr/>
            </a:pPr>
            <a:r>
              <a:rPr kumimoji="0" lang="en-IN" sz="2200" i="0" u="none" strike="noStrike" kern="0" cap="none" spc="0" normalizeH="0" baseline="0" noProof="0">
                <a:ln>
                  <a:noFill/>
                </a:ln>
                <a:solidFill>
                  <a:schemeClr val="tx1">
                    <a:lumMod val="75000"/>
                    <a:lumOff val="25000"/>
                  </a:schemeClr>
                </a:solidFill>
                <a:effectLst/>
                <a:uLnTx/>
                <a:uFillTx/>
                <a:latin typeface="Open Sans" pitchFamily="2" charset="0"/>
                <a:ea typeface="Open Sans"/>
                <a:cs typeface="Open Sans"/>
                <a:sym typeface="Open Sans"/>
              </a:rPr>
              <a:t>Versioning and governance</a:t>
            </a:r>
            <a:endParaRPr kumimoji="0" sz="2200" i="0" u="none" strike="noStrike" kern="0" cap="none" spc="0" normalizeH="0" baseline="0" noProof="0">
              <a:ln>
                <a:noFill/>
              </a:ln>
              <a:solidFill>
                <a:schemeClr val="tx1">
                  <a:lumMod val="75000"/>
                  <a:lumOff val="25000"/>
                </a:schemeClr>
              </a:solidFill>
              <a:effectLst/>
              <a:uLnTx/>
              <a:uFillTx/>
              <a:latin typeface="Open Sans" pitchFamily="2" charset="0"/>
              <a:ea typeface="Open Sans"/>
              <a:cs typeface="Open Sans"/>
              <a:sym typeface="Open Sans"/>
            </a:endParaRPr>
          </a:p>
        </p:txBody>
      </p:sp>
      <p:sp>
        <p:nvSpPr>
          <p:cNvPr id="76" name="Freeform: Shape 75">
            <a:extLst>
              <a:ext uri="{FF2B5EF4-FFF2-40B4-BE49-F238E27FC236}">
                <a16:creationId xmlns:a16="http://schemas.microsoft.com/office/drawing/2014/main" id="{4617A0EE-B638-6A0B-EF9A-0C41A93F54F4}"/>
              </a:ext>
            </a:extLst>
          </p:cNvPr>
          <p:cNvSpPr/>
          <p:nvPr/>
        </p:nvSpPr>
        <p:spPr>
          <a:xfrm>
            <a:off x="6972195" y="3752171"/>
            <a:ext cx="2310112" cy="2310112"/>
          </a:xfrm>
          <a:custGeom>
            <a:avLst/>
            <a:gdLst>
              <a:gd name="connsiteX0" fmla="*/ 0 w 2100102"/>
              <a:gd name="connsiteY0" fmla="*/ 1050051 h 2100102"/>
              <a:gd name="connsiteX1" fmla="*/ 1050051 w 2100102"/>
              <a:gd name="connsiteY1" fmla="*/ 0 h 2100102"/>
              <a:gd name="connsiteX2" fmla="*/ 2100103 w 2100102"/>
              <a:gd name="connsiteY2" fmla="*/ 1050051 h 2100102"/>
              <a:gd name="connsiteX3" fmla="*/ 1050051 w 2100102"/>
              <a:gd name="connsiteY3" fmla="*/ 2100103 h 2100102"/>
              <a:gd name="connsiteX4" fmla="*/ 0 w 2100102"/>
              <a:gd name="connsiteY4" fmla="*/ 1050051 h 2100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0102" h="2100102">
                <a:moveTo>
                  <a:pt x="0" y="1050051"/>
                </a:moveTo>
                <a:cubicBezTo>
                  <a:pt x="0" y="470619"/>
                  <a:pt x="470619" y="0"/>
                  <a:pt x="1050051" y="0"/>
                </a:cubicBezTo>
                <a:cubicBezTo>
                  <a:pt x="1629484" y="0"/>
                  <a:pt x="2100103" y="470619"/>
                  <a:pt x="2100103" y="1050051"/>
                </a:cubicBezTo>
                <a:cubicBezTo>
                  <a:pt x="2100103" y="1629484"/>
                  <a:pt x="1629484" y="2100103"/>
                  <a:pt x="1050051" y="2100103"/>
                </a:cubicBezTo>
                <a:cubicBezTo>
                  <a:pt x="470619" y="2100103"/>
                  <a:pt x="0" y="1630844"/>
                  <a:pt x="0" y="1050051"/>
                </a:cubicBezTo>
                <a:close/>
              </a:path>
            </a:pathLst>
          </a:custGeom>
          <a:solidFill>
            <a:srgbClr val="FFFFFF"/>
          </a:solidFill>
          <a:ln w="1360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schemeClr val="tx1">
                  <a:lumMod val="75000"/>
                  <a:lumOff val="25000"/>
                </a:schemeClr>
              </a:solidFill>
              <a:effectLst/>
              <a:uLnTx/>
              <a:uFillTx/>
            </a:endParaRPr>
          </a:p>
        </p:txBody>
      </p:sp>
      <p:pic>
        <p:nvPicPr>
          <p:cNvPr id="12" name="Picture 11" descr="A brain and computer code&#10;&#10;Description automatically generated">
            <a:extLst>
              <a:ext uri="{FF2B5EF4-FFF2-40B4-BE49-F238E27FC236}">
                <a16:creationId xmlns:a16="http://schemas.microsoft.com/office/drawing/2014/main" id="{EB24E6F3-27EA-8E9F-C4A8-770CCCF3D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5270" y="4105246"/>
            <a:ext cx="1603963" cy="1603963"/>
          </a:xfrm>
          <a:prstGeom prst="rect">
            <a:avLst/>
          </a:prstGeom>
        </p:spPr>
      </p:pic>
    </p:spTree>
    <p:extLst>
      <p:ext uri="{BB962C8B-B14F-4D97-AF65-F5344CB8AC3E}">
        <p14:creationId xmlns:p14="http://schemas.microsoft.com/office/powerpoint/2010/main" val="24115679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B3DA8E-69E6-B266-1A11-17D55E48B347}"/>
              </a:ext>
            </a:extLst>
          </p:cNvPr>
          <p:cNvSpPr>
            <a:spLocks noGrp="1"/>
          </p:cNvSpPr>
          <p:nvPr>
            <p:ph type="body" sz="quarter" idx="18"/>
          </p:nvPr>
        </p:nvSpPr>
        <p:spPr>
          <a:xfrm>
            <a:off x="3251201" y="7277661"/>
            <a:ext cx="8834438" cy="584200"/>
          </a:xfrm>
        </p:spPr>
        <p:txBody>
          <a:bodyPr/>
          <a:lstStyle/>
          <a:p>
            <a:r>
              <a:rPr lang="en-US"/>
              <a:t>C</a:t>
            </a:r>
          </a:p>
        </p:txBody>
      </p:sp>
      <p:sp>
        <p:nvSpPr>
          <p:cNvPr id="3" name="Text Placeholder 2">
            <a:extLst>
              <a:ext uri="{FF2B5EF4-FFF2-40B4-BE49-F238E27FC236}">
                <a16:creationId xmlns:a16="http://schemas.microsoft.com/office/drawing/2014/main" id="{26DDBC8C-F0A1-02CF-84FC-DE9D86A77F11}"/>
              </a:ext>
            </a:extLst>
          </p:cNvPr>
          <p:cNvSpPr>
            <a:spLocks noGrp="1"/>
          </p:cNvSpPr>
          <p:nvPr>
            <p:ph type="body" sz="quarter" idx="16"/>
          </p:nvPr>
        </p:nvSpPr>
        <p:spPr>
          <a:xfrm>
            <a:off x="669925" y="7935913"/>
            <a:ext cx="13095288" cy="1004887"/>
          </a:xfrm>
        </p:spPr>
        <p:txBody>
          <a:bodyPr/>
          <a:lstStyle/>
          <a:p>
            <a:r>
              <a:rPr lang="en-US" dirty="0"/>
              <a:t>The purpose of model monitoring in MLOps is to track the performance and behavior of deployed models to ensure they continue to meet the desired standards and expectations.</a:t>
            </a:r>
          </a:p>
        </p:txBody>
      </p:sp>
      <p:sp>
        <p:nvSpPr>
          <p:cNvPr id="4" name="Text Placeholder 3">
            <a:extLst>
              <a:ext uri="{FF2B5EF4-FFF2-40B4-BE49-F238E27FC236}">
                <a16:creationId xmlns:a16="http://schemas.microsoft.com/office/drawing/2014/main" id="{3D2C483C-2397-2A60-C1BC-40404E768286}"/>
              </a:ext>
            </a:extLst>
          </p:cNvPr>
          <p:cNvSpPr>
            <a:spLocks noGrp="1"/>
          </p:cNvSpPr>
          <p:nvPr>
            <p:ph type="body" sz="quarter" idx="15"/>
          </p:nvPr>
        </p:nvSpPr>
        <p:spPr>
          <a:xfrm>
            <a:off x="2338682" y="5511422"/>
            <a:ext cx="11250613" cy="836613"/>
          </a:xfrm>
        </p:spPr>
        <p:txBody>
          <a:bodyPr/>
          <a:lstStyle/>
          <a:p>
            <a:r>
              <a:rPr lang="en-US"/>
              <a:t>To manage the infrastructure for ML model deployment</a:t>
            </a:r>
          </a:p>
        </p:txBody>
      </p:sp>
      <p:sp>
        <p:nvSpPr>
          <p:cNvPr id="5" name="Text Placeholder 4">
            <a:extLst>
              <a:ext uri="{FF2B5EF4-FFF2-40B4-BE49-F238E27FC236}">
                <a16:creationId xmlns:a16="http://schemas.microsoft.com/office/drawing/2014/main" id="{ABE7ACEE-E11C-4DCD-1E48-7CA2E43E1198}"/>
              </a:ext>
            </a:extLst>
          </p:cNvPr>
          <p:cNvSpPr>
            <a:spLocks noGrp="1"/>
          </p:cNvSpPr>
          <p:nvPr>
            <p:ph type="body" sz="quarter" idx="14"/>
          </p:nvPr>
        </p:nvSpPr>
        <p:spPr>
          <a:xfrm>
            <a:off x="2334566" y="4568181"/>
            <a:ext cx="11250613" cy="836613"/>
          </a:xfrm>
        </p:spPr>
        <p:txBody>
          <a:bodyPr/>
          <a:lstStyle/>
          <a:p>
            <a:r>
              <a:rPr lang="en-US"/>
              <a:t>To track the performance and behavior of deployed models</a:t>
            </a:r>
          </a:p>
        </p:txBody>
      </p:sp>
      <p:sp>
        <p:nvSpPr>
          <p:cNvPr id="6" name="Text Placeholder 5">
            <a:extLst>
              <a:ext uri="{FF2B5EF4-FFF2-40B4-BE49-F238E27FC236}">
                <a16:creationId xmlns:a16="http://schemas.microsoft.com/office/drawing/2014/main" id="{458BD640-3787-AF7E-54DE-FED4F4F14056}"/>
              </a:ext>
            </a:extLst>
          </p:cNvPr>
          <p:cNvSpPr>
            <a:spLocks noGrp="1"/>
          </p:cNvSpPr>
          <p:nvPr>
            <p:ph type="body" sz="quarter" idx="13"/>
          </p:nvPr>
        </p:nvSpPr>
        <p:spPr>
          <a:xfrm>
            <a:off x="2334566" y="3629064"/>
            <a:ext cx="11250613" cy="836613"/>
          </a:xfrm>
        </p:spPr>
        <p:txBody>
          <a:bodyPr/>
          <a:lstStyle/>
          <a:p>
            <a:r>
              <a:rPr lang="da-DK"/>
              <a:t>To optimize hyperparameters for model performance</a:t>
            </a:r>
            <a:endParaRPr lang="en-US"/>
          </a:p>
        </p:txBody>
      </p:sp>
      <p:sp>
        <p:nvSpPr>
          <p:cNvPr id="7" name="Text Placeholder 6">
            <a:extLst>
              <a:ext uri="{FF2B5EF4-FFF2-40B4-BE49-F238E27FC236}">
                <a16:creationId xmlns:a16="http://schemas.microsoft.com/office/drawing/2014/main" id="{7B67C950-FF36-AEF1-D072-1F34712D0C9F}"/>
              </a:ext>
            </a:extLst>
          </p:cNvPr>
          <p:cNvSpPr>
            <a:spLocks noGrp="1"/>
          </p:cNvSpPr>
          <p:nvPr>
            <p:ph type="body" sz="quarter" idx="12"/>
          </p:nvPr>
        </p:nvSpPr>
        <p:spPr>
          <a:xfrm>
            <a:off x="2330450" y="2698180"/>
            <a:ext cx="11250613" cy="836613"/>
          </a:xfrm>
        </p:spPr>
        <p:txBody>
          <a:bodyPr/>
          <a:lstStyle/>
          <a:p>
            <a:r>
              <a:rPr lang="en-US"/>
              <a:t>To ensure accurate data preprocessing</a:t>
            </a:r>
          </a:p>
        </p:txBody>
      </p:sp>
      <p:sp>
        <p:nvSpPr>
          <p:cNvPr id="16" name="Text Placeholder 15">
            <a:extLst>
              <a:ext uri="{FF2B5EF4-FFF2-40B4-BE49-F238E27FC236}">
                <a16:creationId xmlns:a16="http://schemas.microsoft.com/office/drawing/2014/main" id="{3E3F581E-A6C3-263B-8782-F2C3687CA655}"/>
              </a:ext>
            </a:extLst>
          </p:cNvPr>
          <p:cNvSpPr>
            <a:spLocks noGrp="1"/>
          </p:cNvSpPr>
          <p:nvPr>
            <p:ph type="body" sz="quarter" idx="11"/>
          </p:nvPr>
        </p:nvSpPr>
        <p:spPr/>
        <p:txBody>
          <a:bodyPr/>
          <a:lstStyle/>
          <a:p>
            <a:r>
              <a:rPr lang="en-US" dirty="0"/>
              <a:t>What is the purpose of model monitoring in MLOps?</a:t>
            </a:r>
          </a:p>
        </p:txBody>
      </p:sp>
      <p:sp>
        <p:nvSpPr>
          <p:cNvPr id="8" name="Text Placeholder 7">
            <a:extLst>
              <a:ext uri="{FF2B5EF4-FFF2-40B4-BE49-F238E27FC236}">
                <a16:creationId xmlns:a16="http://schemas.microsoft.com/office/drawing/2014/main" id="{143BECBC-B45A-14E9-1925-EC6CA9D92873}"/>
              </a:ext>
            </a:extLst>
          </p:cNvPr>
          <p:cNvSpPr>
            <a:spLocks noGrp="1"/>
          </p:cNvSpPr>
          <p:nvPr>
            <p:ph type="body" sz="quarter" idx="10"/>
          </p:nvPr>
        </p:nvSpPr>
        <p:spPr>
          <a:xfrm>
            <a:off x="1562100" y="1193800"/>
            <a:ext cx="1135063" cy="830263"/>
          </a:xfrm>
        </p:spPr>
        <p:txBody>
          <a:bodyPr>
            <a:normAutofit/>
          </a:bodyPr>
          <a:lstStyle/>
          <a:p>
            <a:r>
              <a:rPr lang="en-US"/>
              <a:t>2</a:t>
            </a:r>
          </a:p>
        </p:txBody>
      </p:sp>
    </p:spTree>
    <p:extLst>
      <p:ext uri="{BB962C8B-B14F-4D97-AF65-F5344CB8AC3E}">
        <p14:creationId xmlns:p14="http://schemas.microsoft.com/office/powerpoint/2010/main" val="28178927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2911ED5-17DC-30A5-F1D0-07665D3F4320}"/>
              </a:ext>
            </a:extLst>
          </p:cNvPr>
          <p:cNvSpPr>
            <a:spLocks noGrp="1"/>
          </p:cNvSpPr>
          <p:nvPr>
            <p:ph type="body" sz="quarter" idx="12"/>
          </p:nvPr>
        </p:nvSpPr>
        <p:spPr>
          <a:xfrm>
            <a:off x="2330450" y="2698180"/>
            <a:ext cx="11250613" cy="836613"/>
          </a:xfrm>
        </p:spPr>
        <p:txBody>
          <a:bodyPr/>
          <a:lstStyle/>
          <a:p>
            <a:r>
              <a:rPr lang="en-US" b="0" i="0">
                <a:effectLst/>
                <a:latin typeface="+mj-lt"/>
              </a:rPr>
              <a:t>To assess the hardware scalability for the model</a:t>
            </a:r>
            <a:endParaRPr lang="en-US">
              <a:latin typeface="+mj-lt"/>
            </a:endParaRPr>
          </a:p>
        </p:txBody>
      </p:sp>
      <p:sp>
        <p:nvSpPr>
          <p:cNvPr id="13" name="Text Placeholder 12">
            <a:extLst>
              <a:ext uri="{FF2B5EF4-FFF2-40B4-BE49-F238E27FC236}">
                <a16:creationId xmlns:a16="http://schemas.microsoft.com/office/drawing/2014/main" id="{F53818F7-55F3-B420-4E73-16290B5C2553}"/>
              </a:ext>
            </a:extLst>
          </p:cNvPr>
          <p:cNvSpPr>
            <a:spLocks noGrp="1"/>
          </p:cNvSpPr>
          <p:nvPr>
            <p:ph type="body" sz="quarter" idx="13"/>
          </p:nvPr>
        </p:nvSpPr>
        <p:spPr>
          <a:xfrm>
            <a:off x="2334566" y="3629064"/>
            <a:ext cx="11250613" cy="836613"/>
          </a:xfrm>
        </p:spPr>
        <p:txBody>
          <a:bodyPr/>
          <a:lstStyle/>
          <a:p>
            <a:r>
              <a:rPr lang="en-US" b="0" i="0">
                <a:effectLst/>
                <a:latin typeface="+mj-lt"/>
              </a:rPr>
              <a:t>To identify the best model version based on metrics</a:t>
            </a:r>
            <a:endParaRPr lang="en-US">
              <a:latin typeface="+mj-lt"/>
            </a:endParaRPr>
          </a:p>
        </p:txBody>
      </p:sp>
      <p:sp>
        <p:nvSpPr>
          <p:cNvPr id="14" name="Text Placeholder 13">
            <a:extLst>
              <a:ext uri="{FF2B5EF4-FFF2-40B4-BE49-F238E27FC236}">
                <a16:creationId xmlns:a16="http://schemas.microsoft.com/office/drawing/2014/main" id="{060D6C23-8D34-7FD4-64AC-50102AE63F50}"/>
              </a:ext>
            </a:extLst>
          </p:cNvPr>
          <p:cNvSpPr>
            <a:spLocks noGrp="1"/>
          </p:cNvSpPr>
          <p:nvPr>
            <p:ph type="body" sz="quarter" idx="14"/>
          </p:nvPr>
        </p:nvSpPr>
        <p:spPr>
          <a:xfrm>
            <a:off x="2334566" y="4568181"/>
            <a:ext cx="11250613" cy="836613"/>
          </a:xfrm>
        </p:spPr>
        <p:txBody>
          <a:bodyPr/>
          <a:lstStyle/>
          <a:p>
            <a:r>
              <a:rPr lang="en-US" b="0" i="0">
                <a:effectLst/>
                <a:latin typeface="+mj-lt"/>
              </a:rPr>
              <a:t>To ensure the model remains accurate over time</a:t>
            </a:r>
            <a:endParaRPr lang="en-US">
              <a:latin typeface="+mj-lt"/>
            </a:endParaRPr>
          </a:p>
        </p:txBody>
      </p:sp>
      <p:sp>
        <p:nvSpPr>
          <p:cNvPr id="15" name="Text Placeholder 14">
            <a:extLst>
              <a:ext uri="{FF2B5EF4-FFF2-40B4-BE49-F238E27FC236}">
                <a16:creationId xmlns:a16="http://schemas.microsoft.com/office/drawing/2014/main" id="{0AA3BE49-8C80-8FB3-7248-EC9675CC9028}"/>
              </a:ext>
            </a:extLst>
          </p:cNvPr>
          <p:cNvSpPr>
            <a:spLocks noGrp="1"/>
          </p:cNvSpPr>
          <p:nvPr>
            <p:ph type="body" sz="quarter" idx="15"/>
          </p:nvPr>
        </p:nvSpPr>
        <p:spPr>
          <a:xfrm>
            <a:off x="2338682" y="5511422"/>
            <a:ext cx="11250613" cy="836613"/>
          </a:xfrm>
        </p:spPr>
        <p:txBody>
          <a:bodyPr/>
          <a:lstStyle/>
          <a:p>
            <a:r>
              <a:rPr lang="en-US" b="0" i="0">
                <a:effectLst/>
                <a:latin typeface="+mj-lt"/>
              </a:rPr>
              <a:t>To evaluate the data collection process</a:t>
            </a:r>
            <a:endParaRPr lang="en-US">
              <a:latin typeface="+mj-lt"/>
            </a:endParaRPr>
          </a:p>
        </p:txBody>
      </p:sp>
      <p:sp>
        <p:nvSpPr>
          <p:cNvPr id="11" name="Text Placeholder 10">
            <a:extLst>
              <a:ext uri="{FF2B5EF4-FFF2-40B4-BE49-F238E27FC236}">
                <a16:creationId xmlns:a16="http://schemas.microsoft.com/office/drawing/2014/main" id="{77B7DF5B-FD8E-98DC-73F7-D43AF2C63189}"/>
              </a:ext>
            </a:extLst>
          </p:cNvPr>
          <p:cNvSpPr>
            <a:spLocks noGrp="1"/>
          </p:cNvSpPr>
          <p:nvPr>
            <p:ph type="body" sz="quarter" idx="11"/>
          </p:nvPr>
        </p:nvSpPr>
        <p:spPr>
          <a:xfrm>
            <a:off x="2967015" y="580287"/>
            <a:ext cx="12401573" cy="1447009"/>
          </a:xfrm>
        </p:spPr>
        <p:txBody>
          <a:bodyPr/>
          <a:lstStyle/>
          <a:p>
            <a:r>
              <a:rPr lang="en-US" i="0" dirty="0">
                <a:effectLst/>
                <a:latin typeface="+mj-lt"/>
              </a:rPr>
              <a:t>Why is model monitoring and upkeep important in MLOps?</a:t>
            </a:r>
            <a:endParaRPr lang="en-US" dirty="0">
              <a:latin typeface="+mj-lt"/>
            </a:endParaRPr>
          </a:p>
        </p:txBody>
      </p:sp>
      <p:sp>
        <p:nvSpPr>
          <p:cNvPr id="8" name="Text Placeholder 7">
            <a:extLst>
              <a:ext uri="{FF2B5EF4-FFF2-40B4-BE49-F238E27FC236}">
                <a16:creationId xmlns:a16="http://schemas.microsoft.com/office/drawing/2014/main" id="{8DD69211-1FC3-1CE0-F6F5-EDF5AFB33DBF}"/>
              </a:ext>
            </a:extLst>
          </p:cNvPr>
          <p:cNvSpPr>
            <a:spLocks noGrp="1"/>
          </p:cNvSpPr>
          <p:nvPr>
            <p:ph type="body" sz="quarter" idx="10"/>
          </p:nvPr>
        </p:nvSpPr>
        <p:spPr/>
        <p:txBody>
          <a:bodyPr/>
          <a:lstStyle/>
          <a:p>
            <a:r>
              <a:rPr lang="en-US">
                <a:latin typeface="+mj-lt"/>
              </a:rPr>
              <a:t>3</a:t>
            </a:r>
          </a:p>
        </p:txBody>
      </p:sp>
    </p:spTree>
    <p:extLst>
      <p:ext uri="{BB962C8B-B14F-4D97-AF65-F5344CB8AC3E}">
        <p14:creationId xmlns:p14="http://schemas.microsoft.com/office/powerpoint/2010/main" val="21263396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B3DA8E-69E6-B266-1A11-17D55E48B347}"/>
              </a:ext>
            </a:extLst>
          </p:cNvPr>
          <p:cNvSpPr>
            <a:spLocks noGrp="1"/>
          </p:cNvSpPr>
          <p:nvPr>
            <p:ph type="body" sz="quarter" idx="18"/>
          </p:nvPr>
        </p:nvSpPr>
        <p:spPr>
          <a:xfrm>
            <a:off x="3251201" y="7277661"/>
            <a:ext cx="8834438" cy="584200"/>
          </a:xfrm>
        </p:spPr>
        <p:txBody>
          <a:bodyPr/>
          <a:lstStyle/>
          <a:p>
            <a:r>
              <a:rPr lang="en-US">
                <a:latin typeface="+mj-lt"/>
              </a:rPr>
              <a:t>C</a:t>
            </a:r>
          </a:p>
        </p:txBody>
      </p:sp>
      <p:sp>
        <p:nvSpPr>
          <p:cNvPr id="3" name="Text Placeholder 2">
            <a:extLst>
              <a:ext uri="{FF2B5EF4-FFF2-40B4-BE49-F238E27FC236}">
                <a16:creationId xmlns:a16="http://schemas.microsoft.com/office/drawing/2014/main" id="{26DDBC8C-F0A1-02CF-84FC-DE9D86A77F11}"/>
              </a:ext>
            </a:extLst>
          </p:cNvPr>
          <p:cNvSpPr>
            <a:spLocks noGrp="1"/>
          </p:cNvSpPr>
          <p:nvPr>
            <p:ph type="body" sz="quarter" idx="16"/>
          </p:nvPr>
        </p:nvSpPr>
        <p:spPr>
          <a:xfrm>
            <a:off x="669924" y="7935913"/>
            <a:ext cx="13973175" cy="1004887"/>
          </a:xfrm>
        </p:spPr>
        <p:txBody>
          <a:bodyPr/>
          <a:lstStyle/>
          <a:p>
            <a:r>
              <a:rPr lang="en-US" dirty="0">
                <a:latin typeface="+mj-lt"/>
              </a:rPr>
              <a:t>M</a:t>
            </a:r>
            <a:r>
              <a:rPr lang="en-US" i="0" dirty="0">
                <a:effectLst/>
                <a:latin typeface="+mj-lt"/>
              </a:rPr>
              <a:t>odel monitoring and upkeep are important in MLOps</a:t>
            </a:r>
            <a:r>
              <a:rPr lang="en-US" dirty="0">
                <a:latin typeface="+mj-lt"/>
              </a:rPr>
              <a:t> t</a:t>
            </a:r>
            <a:r>
              <a:rPr lang="en-US" i="0" dirty="0">
                <a:effectLst/>
                <a:latin typeface="+mj-lt"/>
              </a:rPr>
              <a:t>o ensure the model remains accurate over time.</a:t>
            </a:r>
            <a:endParaRPr lang="en-US" dirty="0">
              <a:latin typeface="+mj-lt"/>
            </a:endParaRPr>
          </a:p>
        </p:txBody>
      </p:sp>
      <p:sp>
        <p:nvSpPr>
          <p:cNvPr id="4" name="Text Placeholder 3">
            <a:extLst>
              <a:ext uri="{FF2B5EF4-FFF2-40B4-BE49-F238E27FC236}">
                <a16:creationId xmlns:a16="http://schemas.microsoft.com/office/drawing/2014/main" id="{3D2C483C-2397-2A60-C1BC-40404E768286}"/>
              </a:ext>
            </a:extLst>
          </p:cNvPr>
          <p:cNvSpPr>
            <a:spLocks noGrp="1"/>
          </p:cNvSpPr>
          <p:nvPr>
            <p:ph type="body" sz="quarter" idx="15"/>
          </p:nvPr>
        </p:nvSpPr>
        <p:spPr>
          <a:xfrm>
            <a:off x="2338682" y="5511422"/>
            <a:ext cx="11250613" cy="836613"/>
          </a:xfrm>
        </p:spPr>
        <p:txBody>
          <a:bodyPr/>
          <a:lstStyle/>
          <a:p>
            <a:r>
              <a:rPr lang="en-US" b="0" i="0">
                <a:effectLst/>
                <a:latin typeface="+mj-lt"/>
              </a:rPr>
              <a:t>To evaluate the data collection process</a:t>
            </a:r>
            <a:endParaRPr lang="en-US">
              <a:latin typeface="+mj-lt"/>
            </a:endParaRPr>
          </a:p>
        </p:txBody>
      </p:sp>
      <p:sp>
        <p:nvSpPr>
          <p:cNvPr id="5" name="Text Placeholder 4">
            <a:extLst>
              <a:ext uri="{FF2B5EF4-FFF2-40B4-BE49-F238E27FC236}">
                <a16:creationId xmlns:a16="http://schemas.microsoft.com/office/drawing/2014/main" id="{ABE7ACEE-E11C-4DCD-1E48-7CA2E43E1198}"/>
              </a:ext>
            </a:extLst>
          </p:cNvPr>
          <p:cNvSpPr>
            <a:spLocks noGrp="1"/>
          </p:cNvSpPr>
          <p:nvPr>
            <p:ph type="body" sz="quarter" idx="14"/>
          </p:nvPr>
        </p:nvSpPr>
        <p:spPr>
          <a:xfrm>
            <a:off x="2334566" y="4568181"/>
            <a:ext cx="11250613" cy="836613"/>
          </a:xfrm>
        </p:spPr>
        <p:txBody>
          <a:bodyPr/>
          <a:lstStyle/>
          <a:p>
            <a:r>
              <a:rPr lang="en-US" b="0" i="0">
                <a:effectLst/>
                <a:latin typeface="+mj-lt"/>
              </a:rPr>
              <a:t>To ensure the model remains accurate over time</a:t>
            </a:r>
            <a:endParaRPr lang="en-US">
              <a:latin typeface="+mj-lt"/>
            </a:endParaRPr>
          </a:p>
        </p:txBody>
      </p:sp>
      <p:sp>
        <p:nvSpPr>
          <p:cNvPr id="6" name="Text Placeholder 5">
            <a:extLst>
              <a:ext uri="{FF2B5EF4-FFF2-40B4-BE49-F238E27FC236}">
                <a16:creationId xmlns:a16="http://schemas.microsoft.com/office/drawing/2014/main" id="{458BD640-3787-AF7E-54DE-FED4F4F14056}"/>
              </a:ext>
            </a:extLst>
          </p:cNvPr>
          <p:cNvSpPr>
            <a:spLocks noGrp="1"/>
          </p:cNvSpPr>
          <p:nvPr>
            <p:ph type="body" sz="quarter" idx="13"/>
          </p:nvPr>
        </p:nvSpPr>
        <p:spPr>
          <a:xfrm>
            <a:off x="2334566" y="3629064"/>
            <a:ext cx="11250613" cy="836613"/>
          </a:xfrm>
        </p:spPr>
        <p:txBody>
          <a:bodyPr/>
          <a:lstStyle/>
          <a:p>
            <a:r>
              <a:rPr lang="en-US" b="0" i="0">
                <a:effectLst/>
                <a:latin typeface="+mj-lt"/>
              </a:rPr>
              <a:t>To identify the best model version based on metrics</a:t>
            </a:r>
            <a:endParaRPr lang="en-US">
              <a:latin typeface="+mj-lt"/>
            </a:endParaRPr>
          </a:p>
        </p:txBody>
      </p:sp>
      <p:sp>
        <p:nvSpPr>
          <p:cNvPr id="7" name="Text Placeholder 6">
            <a:extLst>
              <a:ext uri="{FF2B5EF4-FFF2-40B4-BE49-F238E27FC236}">
                <a16:creationId xmlns:a16="http://schemas.microsoft.com/office/drawing/2014/main" id="{7B67C950-FF36-AEF1-D072-1F34712D0C9F}"/>
              </a:ext>
            </a:extLst>
          </p:cNvPr>
          <p:cNvSpPr>
            <a:spLocks noGrp="1"/>
          </p:cNvSpPr>
          <p:nvPr>
            <p:ph type="body" sz="quarter" idx="12"/>
          </p:nvPr>
        </p:nvSpPr>
        <p:spPr>
          <a:xfrm>
            <a:off x="2330450" y="2698180"/>
            <a:ext cx="11250613" cy="836613"/>
          </a:xfrm>
        </p:spPr>
        <p:txBody>
          <a:bodyPr/>
          <a:lstStyle/>
          <a:p>
            <a:r>
              <a:rPr lang="en-US" b="0" i="0">
                <a:effectLst/>
                <a:latin typeface="+mj-lt"/>
              </a:rPr>
              <a:t>To assess the hardware scalability for the model</a:t>
            </a:r>
            <a:endParaRPr lang="en-US">
              <a:latin typeface="+mj-lt"/>
            </a:endParaRPr>
          </a:p>
        </p:txBody>
      </p:sp>
      <p:sp>
        <p:nvSpPr>
          <p:cNvPr id="16" name="Text Placeholder 15">
            <a:extLst>
              <a:ext uri="{FF2B5EF4-FFF2-40B4-BE49-F238E27FC236}">
                <a16:creationId xmlns:a16="http://schemas.microsoft.com/office/drawing/2014/main" id="{3E3F581E-A6C3-263B-8782-F2C3687CA655}"/>
              </a:ext>
            </a:extLst>
          </p:cNvPr>
          <p:cNvSpPr>
            <a:spLocks noGrp="1"/>
          </p:cNvSpPr>
          <p:nvPr>
            <p:ph type="body" sz="quarter" idx="11"/>
          </p:nvPr>
        </p:nvSpPr>
        <p:spPr/>
        <p:txBody>
          <a:bodyPr/>
          <a:lstStyle/>
          <a:p>
            <a:r>
              <a:rPr lang="en-US" i="0" dirty="0">
                <a:effectLst/>
                <a:latin typeface="+mj-lt"/>
              </a:rPr>
              <a:t>Why is model monitoring and upkeep important in MLOps?</a:t>
            </a:r>
            <a:endParaRPr lang="en-US" dirty="0">
              <a:latin typeface="+mj-lt"/>
            </a:endParaRPr>
          </a:p>
        </p:txBody>
      </p:sp>
      <p:sp>
        <p:nvSpPr>
          <p:cNvPr id="8" name="Text Placeholder 7">
            <a:extLst>
              <a:ext uri="{FF2B5EF4-FFF2-40B4-BE49-F238E27FC236}">
                <a16:creationId xmlns:a16="http://schemas.microsoft.com/office/drawing/2014/main" id="{143BECBC-B45A-14E9-1925-EC6CA9D92873}"/>
              </a:ext>
            </a:extLst>
          </p:cNvPr>
          <p:cNvSpPr>
            <a:spLocks noGrp="1"/>
          </p:cNvSpPr>
          <p:nvPr>
            <p:ph type="body" sz="quarter" idx="10"/>
          </p:nvPr>
        </p:nvSpPr>
        <p:spPr>
          <a:xfrm>
            <a:off x="1562100" y="1193800"/>
            <a:ext cx="1135063" cy="830263"/>
          </a:xfrm>
        </p:spPr>
        <p:txBody>
          <a:bodyPr>
            <a:normAutofit/>
          </a:bodyPr>
          <a:lstStyle/>
          <a:p>
            <a:r>
              <a:rPr lang="en-US">
                <a:latin typeface="+mj-lt"/>
              </a:rPr>
              <a:t>3</a:t>
            </a:r>
          </a:p>
        </p:txBody>
      </p:sp>
    </p:spTree>
    <p:extLst>
      <p:ext uri="{BB962C8B-B14F-4D97-AF65-F5344CB8AC3E}">
        <p14:creationId xmlns:p14="http://schemas.microsoft.com/office/powerpoint/2010/main" val="11816944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2911ED5-17DC-30A5-F1D0-07665D3F4320}"/>
              </a:ext>
            </a:extLst>
          </p:cNvPr>
          <p:cNvSpPr>
            <a:spLocks noGrp="1"/>
          </p:cNvSpPr>
          <p:nvPr>
            <p:ph type="body" sz="quarter" idx="12"/>
          </p:nvPr>
        </p:nvSpPr>
        <p:spPr>
          <a:xfrm>
            <a:off x="2330450" y="2698180"/>
            <a:ext cx="11250613" cy="836613"/>
          </a:xfrm>
        </p:spPr>
        <p:txBody>
          <a:bodyPr/>
          <a:lstStyle/>
          <a:p>
            <a:r>
              <a:rPr lang="en-US"/>
              <a:t>Regularly monitoring performance metrics</a:t>
            </a:r>
          </a:p>
        </p:txBody>
      </p:sp>
      <p:sp>
        <p:nvSpPr>
          <p:cNvPr id="13" name="Text Placeholder 12">
            <a:extLst>
              <a:ext uri="{FF2B5EF4-FFF2-40B4-BE49-F238E27FC236}">
                <a16:creationId xmlns:a16="http://schemas.microsoft.com/office/drawing/2014/main" id="{F53818F7-55F3-B420-4E73-16290B5C2553}"/>
              </a:ext>
            </a:extLst>
          </p:cNvPr>
          <p:cNvSpPr>
            <a:spLocks noGrp="1"/>
          </p:cNvSpPr>
          <p:nvPr>
            <p:ph type="body" sz="quarter" idx="13"/>
          </p:nvPr>
        </p:nvSpPr>
        <p:spPr>
          <a:xfrm>
            <a:off x="2334566" y="3629064"/>
            <a:ext cx="11250613" cy="836613"/>
          </a:xfrm>
        </p:spPr>
        <p:txBody>
          <a:bodyPr/>
          <a:lstStyle/>
          <a:p>
            <a:r>
              <a:rPr lang="en-US"/>
              <a:t>Utilizing A/B testing techniques</a:t>
            </a:r>
          </a:p>
        </p:txBody>
      </p:sp>
      <p:sp>
        <p:nvSpPr>
          <p:cNvPr id="14" name="Text Placeholder 13">
            <a:extLst>
              <a:ext uri="{FF2B5EF4-FFF2-40B4-BE49-F238E27FC236}">
                <a16:creationId xmlns:a16="http://schemas.microsoft.com/office/drawing/2014/main" id="{060D6C23-8D34-7FD4-64AC-50102AE63F50}"/>
              </a:ext>
            </a:extLst>
          </p:cNvPr>
          <p:cNvSpPr>
            <a:spLocks noGrp="1"/>
          </p:cNvSpPr>
          <p:nvPr>
            <p:ph type="body" sz="quarter" idx="14"/>
          </p:nvPr>
        </p:nvSpPr>
        <p:spPr>
          <a:xfrm>
            <a:off x="2353309" y="4570243"/>
            <a:ext cx="11250613" cy="836613"/>
          </a:xfrm>
        </p:spPr>
        <p:txBody>
          <a:bodyPr/>
          <a:lstStyle/>
          <a:p>
            <a:r>
              <a:rPr lang="en-US"/>
              <a:t>Implementing continuous integration and continuous deployment (CI/CD) practices</a:t>
            </a:r>
          </a:p>
        </p:txBody>
      </p:sp>
      <p:sp>
        <p:nvSpPr>
          <p:cNvPr id="15" name="Text Placeholder 14">
            <a:extLst>
              <a:ext uri="{FF2B5EF4-FFF2-40B4-BE49-F238E27FC236}">
                <a16:creationId xmlns:a16="http://schemas.microsoft.com/office/drawing/2014/main" id="{0AA3BE49-8C80-8FB3-7248-EC9675CC9028}"/>
              </a:ext>
            </a:extLst>
          </p:cNvPr>
          <p:cNvSpPr>
            <a:spLocks noGrp="1"/>
          </p:cNvSpPr>
          <p:nvPr>
            <p:ph type="body" sz="quarter" idx="15"/>
          </p:nvPr>
        </p:nvSpPr>
        <p:spPr>
          <a:xfrm>
            <a:off x="2338682" y="5511422"/>
            <a:ext cx="11250613" cy="836613"/>
          </a:xfrm>
        </p:spPr>
        <p:txBody>
          <a:bodyPr/>
          <a:lstStyle/>
          <a:p>
            <a:r>
              <a:rPr lang="en-US"/>
              <a:t>Monitoring data quality and drift</a:t>
            </a:r>
          </a:p>
        </p:txBody>
      </p:sp>
      <p:sp>
        <p:nvSpPr>
          <p:cNvPr id="11" name="Text Placeholder 10">
            <a:extLst>
              <a:ext uri="{FF2B5EF4-FFF2-40B4-BE49-F238E27FC236}">
                <a16:creationId xmlns:a16="http://schemas.microsoft.com/office/drawing/2014/main" id="{77B7DF5B-FD8E-98DC-73F7-D43AF2C63189}"/>
              </a:ext>
            </a:extLst>
          </p:cNvPr>
          <p:cNvSpPr>
            <a:spLocks noGrp="1"/>
          </p:cNvSpPr>
          <p:nvPr>
            <p:ph type="body" sz="quarter" idx="11"/>
          </p:nvPr>
        </p:nvSpPr>
        <p:spPr>
          <a:xfrm>
            <a:off x="2967015" y="580287"/>
            <a:ext cx="12401573" cy="1447009"/>
          </a:xfrm>
        </p:spPr>
        <p:txBody>
          <a:bodyPr/>
          <a:lstStyle/>
          <a:p>
            <a:r>
              <a:rPr lang="en-US"/>
              <a:t>Which practice ensures that the latest version of a machine learning model is consistently available to end-users?</a:t>
            </a:r>
          </a:p>
        </p:txBody>
      </p:sp>
      <p:sp>
        <p:nvSpPr>
          <p:cNvPr id="8" name="Text Placeholder 7">
            <a:extLst>
              <a:ext uri="{FF2B5EF4-FFF2-40B4-BE49-F238E27FC236}">
                <a16:creationId xmlns:a16="http://schemas.microsoft.com/office/drawing/2014/main" id="{8DD69211-1FC3-1CE0-F6F5-EDF5AFB33DBF}"/>
              </a:ext>
            </a:extLst>
          </p:cNvPr>
          <p:cNvSpPr>
            <a:spLocks noGrp="1"/>
          </p:cNvSpPr>
          <p:nvPr>
            <p:ph type="body" sz="quarter" idx="10"/>
          </p:nvPr>
        </p:nvSpPr>
        <p:spPr/>
        <p:txBody>
          <a:bodyPr/>
          <a:lstStyle/>
          <a:p>
            <a:r>
              <a:rPr lang="en-US"/>
              <a:t>4</a:t>
            </a:r>
          </a:p>
        </p:txBody>
      </p:sp>
    </p:spTree>
    <p:extLst>
      <p:ext uri="{BB962C8B-B14F-4D97-AF65-F5344CB8AC3E}">
        <p14:creationId xmlns:p14="http://schemas.microsoft.com/office/powerpoint/2010/main" val="40039816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7A36BB-856E-10B8-B128-533721A97313}"/>
              </a:ext>
            </a:extLst>
          </p:cNvPr>
          <p:cNvSpPr>
            <a:spLocks noGrp="1"/>
          </p:cNvSpPr>
          <p:nvPr>
            <p:ph type="body" sz="quarter" idx="18"/>
          </p:nvPr>
        </p:nvSpPr>
        <p:spPr>
          <a:xfrm>
            <a:off x="3251201" y="7277661"/>
            <a:ext cx="8834438" cy="584200"/>
          </a:xfrm>
        </p:spPr>
        <p:txBody>
          <a:bodyPr/>
          <a:lstStyle/>
          <a:p>
            <a:r>
              <a:rPr lang="en-US"/>
              <a:t>C</a:t>
            </a:r>
          </a:p>
        </p:txBody>
      </p:sp>
      <p:sp>
        <p:nvSpPr>
          <p:cNvPr id="3" name="Text Placeholder 2">
            <a:extLst>
              <a:ext uri="{FF2B5EF4-FFF2-40B4-BE49-F238E27FC236}">
                <a16:creationId xmlns:a16="http://schemas.microsoft.com/office/drawing/2014/main" id="{A1E7CE5F-1838-1492-ACA0-C52D9259D674}"/>
              </a:ext>
            </a:extLst>
          </p:cNvPr>
          <p:cNvSpPr>
            <a:spLocks noGrp="1"/>
          </p:cNvSpPr>
          <p:nvPr>
            <p:ph type="body" sz="quarter" idx="16"/>
          </p:nvPr>
        </p:nvSpPr>
        <p:spPr>
          <a:xfrm>
            <a:off x="669925" y="7935913"/>
            <a:ext cx="13095288" cy="1004887"/>
          </a:xfrm>
        </p:spPr>
        <p:txBody>
          <a:bodyPr/>
          <a:lstStyle/>
          <a:p>
            <a:r>
              <a:rPr lang="en-US"/>
              <a:t>CI/CD is a practice that streamlines the process of automatically pushing updates to deployed models.</a:t>
            </a:r>
          </a:p>
        </p:txBody>
      </p:sp>
      <p:sp>
        <p:nvSpPr>
          <p:cNvPr id="4" name="Text Placeholder 3">
            <a:extLst>
              <a:ext uri="{FF2B5EF4-FFF2-40B4-BE49-F238E27FC236}">
                <a16:creationId xmlns:a16="http://schemas.microsoft.com/office/drawing/2014/main" id="{8B9EAEE1-587B-7BBB-6407-7D984BBB4CFD}"/>
              </a:ext>
            </a:extLst>
          </p:cNvPr>
          <p:cNvSpPr>
            <a:spLocks noGrp="1"/>
          </p:cNvSpPr>
          <p:nvPr>
            <p:ph type="body" sz="quarter" idx="15"/>
          </p:nvPr>
        </p:nvSpPr>
        <p:spPr>
          <a:xfrm>
            <a:off x="2338682" y="5511422"/>
            <a:ext cx="11250613" cy="836613"/>
          </a:xfrm>
        </p:spPr>
        <p:txBody>
          <a:bodyPr/>
          <a:lstStyle/>
          <a:p>
            <a:r>
              <a:rPr lang="en-US"/>
              <a:t>Monitoring data quality and drift</a:t>
            </a:r>
          </a:p>
          <a:p>
            <a:endParaRPr lang="en-US"/>
          </a:p>
        </p:txBody>
      </p:sp>
      <p:sp>
        <p:nvSpPr>
          <p:cNvPr id="5" name="Text Placeholder 4">
            <a:extLst>
              <a:ext uri="{FF2B5EF4-FFF2-40B4-BE49-F238E27FC236}">
                <a16:creationId xmlns:a16="http://schemas.microsoft.com/office/drawing/2014/main" id="{719A67AB-71BA-6825-87AB-4F11A0942331}"/>
              </a:ext>
            </a:extLst>
          </p:cNvPr>
          <p:cNvSpPr>
            <a:spLocks noGrp="1"/>
          </p:cNvSpPr>
          <p:nvPr>
            <p:ph type="body" sz="quarter" idx="14"/>
          </p:nvPr>
        </p:nvSpPr>
        <p:spPr>
          <a:xfrm>
            <a:off x="2354886" y="4568181"/>
            <a:ext cx="11250613" cy="836613"/>
          </a:xfrm>
        </p:spPr>
        <p:txBody>
          <a:bodyPr/>
          <a:lstStyle/>
          <a:p>
            <a:r>
              <a:rPr lang="en-US"/>
              <a:t>Implementing continuous integration and continuous deployment (CI/CD) practices</a:t>
            </a:r>
          </a:p>
        </p:txBody>
      </p:sp>
      <p:sp>
        <p:nvSpPr>
          <p:cNvPr id="6" name="Text Placeholder 5">
            <a:extLst>
              <a:ext uri="{FF2B5EF4-FFF2-40B4-BE49-F238E27FC236}">
                <a16:creationId xmlns:a16="http://schemas.microsoft.com/office/drawing/2014/main" id="{84E9641C-C3F0-57D9-C96B-62CDBB9456F3}"/>
              </a:ext>
            </a:extLst>
          </p:cNvPr>
          <p:cNvSpPr>
            <a:spLocks noGrp="1"/>
          </p:cNvSpPr>
          <p:nvPr>
            <p:ph type="body" sz="quarter" idx="13"/>
          </p:nvPr>
        </p:nvSpPr>
        <p:spPr>
          <a:xfrm>
            <a:off x="2334566" y="3629064"/>
            <a:ext cx="11250613" cy="836613"/>
          </a:xfrm>
        </p:spPr>
        <p:txBody>
          <a:bodyPr/>
          <a:lstStyle/>
          <a:p>
            <a:r>
              <a:rPr lang="en-US"/>
              <a:t>Utilizing A/B testing techniques</a:t>
            </a:r>
          </a:p>
          <a:p>
            <a:endParaRPr lang="en-US"/>
          </a:p>
        </p:txBody>
      </p:sp>
      <p:sp>
        <p:nvSpPr>
          <p:cNvPr id="7" name="Text Placeholder 6">
            <a:extLst>
              <a:ext uri="{FF2B5EF4-FFF2-40B4-BE49-F238E27FC236}">
                <a16:creationId xmlns:a16="http://schemas.microsoft.com/office/drawing/2014/main" id="{D7AFF035-6FDB-CFB8-2385-9FA55911EE1D}"/>
              </a:ext>
            </a:extLst>
          </p:cNvPr>
          <p:cNvSpPr>
            <a:spLocks noGrp="1"/>
          </p:cNvSpPr>
          <p:nvPr>
            <p:ph type="body" sz="quarter" idx="12"/>
          </p:nvPr>
        </p:nvSpPr>
        <p:spPr>
          <a:xfrm>
            <a:off x="2330450" y="2698180"/>
            <a:ext cx="11250613" cy="836613"/>
          </a:xfrm>
        </p:spPr>
        <p:txBody>
          <a:bodyPr/>
          <a:lstStyle/>
          <a:p>
            <a:r>
              <a:rPr lang="en-US"/>
              <a:t>Regularly monitoring performance metrics</a:t>
            </a:r>
          </a:p>
          <a:p>
            <a:endParaRPr lang="en-US"/>
          </a:p>
        </p:txBody>
      </p:sp>
      <p:sp>
        <p:nvSpPr>
          <p:cNvPr id="16" name="Text Placeholder 15">
            <a:extLst>
              <a:ext uri="{FF2B5EF4-FFF2-40B4-BE49-F238E27FC236}">
                <a16:creationId xmlns:a16="http://schemas.microsoft.com/office/drawing/2014/main" id="{190C6C0A-E867-BD0F-9636-72FE5C2AAB08}"/>
              </a:ext>
            </a:extLst>
          </p:cNvPr>
          <p:cNvSpPr>
            <a:spLocks noGrp="1"/>
          </p:cNvSpPr>
          <p:nvPr>
            <p:ph type="body" sz="quarter" idx="11"/>
          </p:nvPr>
        </p:nvSpPr>
        <p:spPr/>
        <p:txBody>
          <a:bodyPr/>
          <a:lstStyle/>
          <a:p>
            <a:r>
              <a:rPr lang="en-US"/>
              <a:t>Which practice ensures that the latest version of a machine learning model is consistently available to end-users?</a:t>
            </a:r>
          </a:p>
        </p:txBody>
      </p:sp>
      <p:sp>
        <p:nvSpPr>
          <p:cNvPr id="8" name="Text Placeholder 7">
            <a:extLst>
              <a:ext uri="{FF2B5EF4-FFF2-40B4-BE49-F238E27FC236}">
                <a16:creationId xmlns:a16="http://schemas.microsoft.com/office/drawing/2014/main" id="{C8CDB51F-2536-90B2-84D8-456CE644B094}"/>
              </a:ext>
            </a:extLst>
          </p:cNvPr>
          <p:cNvSpPr>
            <a:spLocks noGrp="1"/>
          </p:cNvSpPr>
          <p:nvPr>
            <p:ph type="body" sz="quarter" idx="10"/>
          </p:nvPr>
        </p:nvSpPr>
        <p:spPr>
          <a:xfrm>
            <a:off x="1562100" y="1193800"/>
            <a:ext cx="1135063" cy="830263"/>
          </a:xfrm>
        </p:spPr>
        <p:txBody>
          <a:bodyPr>
            <a:normAutofit/>
          </a:bodyPr>
          <a:lstStyle/>
          <a:p>
            <a:r>
              <a:rPr lang="en-US"/>
              <a:t>4</a:t>
            </a:r>
          </a:p>
        </p:txBody>
      </p:sp>
    </p:spTree>
    <p:extLst>
      <p:ext uri="{BB962C8B-B14F-4D97-AF65-F5344CB8AC3E}">
        <p14:creationId xmlns:p14="http://schemas.microsoft.com/office/powerpoint/2010/main" val="2100111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70D8BBE8-41B4-5413-F87C-6297EBF2FFE9}"/>
              </a:ext>
            </a:extLst>
          </p:cNvPr>
          <p:cNvSpPr>
            <a:spLocks noGrp="1"/>
          </p:cNvSpPr>
          <p:nvPr>
            <p:ph type="title"/>
          </p:nvPr>
        </p:nvSpPr>
        <p:spPr>
          <a:xfrm>
            <a:off x="-10160" y="229878"/>
            <a:ext cx="16276320" cy="687244"/>
          </a:xfrm>
        </p:spPr>
        <p:txBody>
          <a:bodyPr>
            <a:normAutofit/>
          </a:bodyPr>
          <a:lstStyle/>
          <a:p>
            <a:r>
              <a:rPr lang="en-US">
                <a:solidFill>
                  <a:srgbClr val="404040"/>
                </a:solidFill>
                <a:latin typeface="Open Sans Bold" pitchFamily="2" charset="0"/>
              </a:rPr>
              <a:t>Reproducibility</a:t>
            </a:r>
          </a:p>
        </p:txBody>
      </p:sp>
      <p:sp>
        <p:nvSpPr>
          <p:cNvPr id="3" name="Brandline_LVC">
            <a:extLst>
              <a:ext uri="{FF2B5EF4-FFF2-40B4-BE49-F238E27FC236}">
                <a16:creationId xmlns:a16="http://schemas.microsoft.com/office/drawing/2014/main" id="{4E15C476-7BCD-6BF6-D885-47B67FB3DD88}"/>
              </a:ext>
            </a:extLst>
          </p:cNvPr>
          <p:cNvSpPr/>
          <p:nvPr/>
        </p:nvSpPr>
        <p:spPr>
          <a:xfrm>
            <a:off x="6438900" y="816324"/>
            <a:ext cx="33834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9A9BF125-6779-69BC-F744-06809C73AFA0}"/>
              </a:ext>
            </a:extLst>
          </p:cNvPr>
          <p:cNvGrpSpPr/>
          <p:nvPr/>
        </p:nvGrpSpPr>
        <p:grpSpPr>
          <a:xfrm>
            <a:off x="2930213" y="3435806"/>
            <a:ext cx="10395574" cy="2272388"/>
            <a:chOff x="3379770" y="2785531"/>
            <a:chExt cx="10395574" cy="2272388"/>
          </a:xfrm>
        </p:grpSpPr>
        <p:sp>
          <p:nvSpPr>
            <p:cNvPr id="102" name="Rectangle 6">
              <a:extLst>
                <a:ext uri="{FF2B5EF4-FFF2-40B4-BE49-F238E27FC236}">
                  <a16:creationId xmlns:a16="http://schemas.microsoft.com/office/drawing/2014/main" id="{874DA767-288F-24EA-A3D4-EEB345CB561D}"/>
                </a:ext>
              </a:extLst>
            </p:cNvPr>
            <p:cNvSpPr>
              <a:spLocks noChangeArrowheads="1"/>
            </p:cNvSpPr>
            <p:nvPr/>
          </p:nvSpPr>
          <p:spPr bwMode="auto">
            <a:xfrm>
              <a:off x="3504657" y="2785531"/>
              <a:ext cx="3655820" cy="946387"/>
            </a:xfrm>
            <a:prstGeom prst="roundRect">
              <a:avLst/>
            </a:prstGeom>
            <a:solidFill>
              <a:srgbClr val="404172"/>
            </a:solidFill>
            <a:ln>
              <a:noFill/>
            </a:ln>
          </p:spPr>
          <p:txBody>
            <a:bodyPr vert="horz" wrap="square" lIns="60960" tIns="30480" rIns="60960" bIns="30480" numCol="1" anchor="ctr" anchorCtr="0" compatLnSpc="1">
              <a:prstTxWarp prst="textNoShape">
                <a:avLst/>
              </a:prstTxWarp>
            </a:bodyPr>
            <a:lstStyle/>
            <a:p>
              <a:pPr algn="ctr">
                <a:lnSpc>
                  <a:spcPct val="115000"/>
                </a:lnSpc>
              </a:pPr>
              <a:r>
                <a:rPr lang="en-US" sz="2200">
                  <a:solidFill>
                    <a:schemeClr val="bg1"/>
                  </a:solidFill>
                  <a:latin typeface="Open Sans" pitchFamily="2" charset="0"/>
                  <a:ea typeface="Open Sans" panose="020B0606030504020204" pitchFamily="34" charset="0"/>
                  <a:cs typeface="Open Sans" panose="020B0606030504020204" pitchFamily="34" charset="0"/>
                </a:rPr>
                <a:t>Documentation</a:t>
              </a:r>
            </a:p>
          </p:txBody>
        </p:sp>
        <p:sp>
          <p:nvSpPr>
            <p:cNvPr id="88" name="TextBox 30">
              <a:extLst>
                <a:ext uri="{FF2B5EF4-FFF2-40B4-BE49-F238E27FC236}">
                  <a16:creationId xmlns:a16="http://schemas.microsoft.com/office/drawing/2014/main" id="{5B3357E0-CBF5-6C39-4F49-A141D7854866}"/>
                </a:ext>
              </a:extLst>
            </p:cNvPr>
            <p:cNvSpPr txBox="1">
              <a:spLocks noChangeArrowheads="1"/>
            </p:cNvSpPr>
            <p:nvPr/>
          </p:nvSpPr>
          <p:spPr bwMode="auto">
            <a:xfrm>
              <a:off x="3379770" y="3822068"/>
              <a:ext cx="3905594" cy="1235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15000"/>
                </a:lnSpc>
              </a:pPr>
              <a:r>
                <a:rPr lang="en-US" sz="220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It involves documenting the entire model development and deployment process.</a:t>
              </a:r>
            </a:p>
          </p:txBody>
        </p:sp>
        <p:grpSp>
          <p:nvGrpSpPr>
            <p:cNvPr id="2" name="Group 1">
              <a:extLst>
                <a:ext uri="{FF2B5EF4-FFF2-40B4-BE49-F238E27FC236}">
                  <a16:creationId xmlns:a16="http://schemas.microsoft.com/office/drawing/2014/main" id="{709B5C6C-E077-89D6-4E30-D7F8A1296244}"/>
                </a:ext>
              </a:extLst>
            </p:cNvPr>
            <p:cNvGrpSpPr/>
            <p:nvPr/>
          </p:nvGrpSpPr>
          <p:grpSpPr>
            <a:xfrm>
              <a:off x="8970638" y="2785531"/>
              <a:ext cx="4804706" cy="2204039"/>
              <a:chOff x="5771596" y="5878503"/>
              <a:chExt cx="4804706" cy="2204039"/>
            </a:xfrm>
          </p:grpSpPr>
          <p:sp>
            <p:nvSpPr>
              <p:cNvPr id="93" name="TextBox 30">
                <a:extLst>
                  <a:ext uri="{FF2B5EF4-FFF2-40B4-BE49-F238E27FC236}">
                    <a16:creationId xmlns:a16="http://schemas.microsoft.com/office/drawing/2014/main" id="{76E6DD8B-F20B-B7CC-D0D9-936B8D6C94FB}"/>
                  </a:ext>
                </a:extLst>
              </p:cNvPr>
              <p:cNvSpPr txBox="1">
                <a:spLocks noChangeArrowheads="1"/>
              </p:cNvSpPr>
              <p:nvPr/>
            </p:nvSpPr>
            <p:spPr bwMode="auto">
              <a:xfrm>
                <a:off x="5771596" y="6846691"/>
                <a:ext cx="4804706" cy="1235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15000"/>
                  </a:lnSpc>
                </a:pPr>
                <a:r>
                  <a:rPr lang="en-US" sz="220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Teams can reproduce the exact environment and conditions in which the model was built.</a:t>
                </a:r>
              </a:p>
            </p:txBody>
          </p:sp>
          <p:sp>
            <p:nvSpPr>
              <p:cNvPr id="119" name="Rectangle 6">
                <a:extLst>
                  <a:ext uri="{FF2B5EF4-FFF2-40B4-BE49-F238E27FC236}">
                    <a16:creationId xmlns:a16="http://schemas.microsoft.com/office/drawing/2014/main" id="{66D5098D-C110-0768-7644-B647A4EAB69B}"/>
                  </a:ext>
                </a:extLst>
              </p:cNvPr>
              <p:cNvSpPr>
                <a:spLocks noChangeArrowheads="1"/>
              </p:cNvSpPr>
              <p:nvPr/>
            </p:nvSpPr>
            <p:spPr bwMode="auto">
              <a:xfrm>
                <a:off x="6346039" y="5878503"/>
                <a:ext cx="3655820" cy="946387"/>
              </a:xfrm>
              <a:prstGeom prst="roundRect">
                <a:avLst/>
              </a:prstGeom>
              <a:solidFill>
                <a:srgbClr val="003348"/>
              </a:solidFill>
              <a:ln>
                <a:noFill/>
              </a:ln>
            </p:spPr>
            <p:txBody>
              <a:bodyPr vert="horz" wrap="square" lIns="60960" tIns="30480" rIns="60960" bIns="30480" numCol="1" anchor="ctr" anchorCtr="0" compatLnSpc="1">
                <a:prstTxWarp prst="textNoShape">
                  <a:avLst/>
                </a:prstTxWarp>
              </a:bodyPr>
              <a:lstStyle/>
              <a:p>
                <a:pPr algn="ctr">
                  <a:lnSpc>
                    <a:spcPct val="115000"/>
                  </a:lnSpc>
                </a:pPr>
                <a:r>
                  <a:rPr lang="en-US" sz="2200">
                    <a:solidFill>
                      <a:schemeClr val="bg1"/>
                    </a:solidFill>
                    <a:latin typeface="Open Sans" pitchFamily="2" charset="0"/>
                    <a:ea typeface="Open Sans" panose="020B0606030504020204" pitchFamily="34" charset="0"/>
                    <a:cs typeface="Open Sans" panose="020B0606030504020204" pitchFamily="34" charset="0"/>
                  </a:rPr>
                  <a:t>Merits</a:t>
                </a:r>
              </a:p>
            </p:txBody>
          </p:sp>
        </p:grpSp>
      </p:grpSp>
      <p:sp>
        <p:nvSpPr>
          <p:cNvPr id="6" name="Text Placeholder 31">
            <a:extLst>
              <a:ext uri="{FF2B5EF4-FFF2-40B4-BE49-F238E27FC236}">
                <a16:creationId xmlns:a16="http://schemas.microsoft.com/office/drawing/2014/main" id="{A107879D-1867-1F28-48B3-4902C0DF700E}"/>
              </a:ext>
            </a:extLst>
          </p:cNvPr>
          <p:cNvSpPr>
            <a:spLocks noGrp="1"/>
          </p:cNvSpPr>
          <p:nvPr>
            <p:ph type="body" sz="quarter" idx="10"/>
          </p:nvPr>
        </p:nvSpPr>
        <p:spPr>
          <a:xfrm>
            <a:off x="1279500" y="1299204"/>
            <a:ext cx="13696999" cy="903776"/>
          </a:xfrm>
        </p:spPr>
        <p:txBody>
          <a:bodyPr>
            <a:normAutofit/>
          </a:bodyPr>
          <a:lstStyle/>
          <a:p>
            <a:pPr algn="ctr">
              <a:lnSpc>
                <a:spcPct val="115000"/>
              </a:lnSpc>
            </a:pPr>
            <a:r>
              <a:rPr lang="en-US">
                <a:solidFill>
                  <a:srgbClr val="404040"/>
                </a:solidFill>
                <a:latin typeface="Open Sans" pitchFamily="2" charset="0"/>
              </a:rPr>
              <a:t>It refers to the ability to recreate ML models consistently. </a:t>
            </a:r>
          </a:p>
        </p:txBody>
      </p:sp>
    </p:spTree>
    <p:extLst>
      <p:ext uri="{BB962C8B-B14F-4D97-AF65-F5344CB8AC3E}">
        <p14:creationId xmlns:p14="http://schemas.microsoft.com/office/powerpoint/2010/main" val="1695270641"/>
      </p:ext>
    </p:extLst>
  </p:cSld>
  <p:clrMapOvr>
    <a:masterClrMapping/>
  </p:clrMapOvr>
</p:sld>
</file>

<file path=ppt/theme/theme1.xml><?xml version="1.0" encoding="utf-8"?>
<a:theme xmlns:a="http://schemas.openxmlformats.org/drawingml/2006/main" name="2023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implilearn">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e1c2a13-0740-49b5-a03d-96af0a78028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30F2DDABBDF49409AAC83A5FD91EC22" ma:contentTypeVersion="18" ma:contentTypeDescription="Create a new document." ma:contentTypeScope="" ma:versionID="2594eb94b90c9f885ae2c4fbbb1e2d55">
  <xsd:schema xmlns:xsd="http://www.w3.org/2001/XMLSchema" xmlns:xs="http://www.w3.org/2001/XMLSchema" xmlns:p="http://schemas.microsoft.com/office/2006/metadata/properties" xmlns:ns3="9e1c2a13-0740-49b5-a03d-96af0a780283" xmlns:ns4="13f9a36d-0581-4bbd-819e-2fae6181123e" targetNamespace="http://schemas.microsoft.com/office/2006/metadata/properties" ma:root="true" ma:fieldsID="5d1f9298ce61b3e1e605ec9248ab271c" ns3:_="" ns4:_="">
    <xsd:import namespace="9e1c2a13-0740-49b5-a03d-96af0a780283"/>
    <xsd:import namespace="13f9a36d-0581-4bbd-819e-2fae6181123e"/>
    <xsd:element name="properties">
      <xsd:complexType>
        <xsd:sequence>
          <xsd:element name="documentManagement">
            <xsd:complexType>
              <xsd:all>
                <xsd:element ref="ns3:MediaServiceMetadata" minOccurs="0"/>
                <xsd:element ref="ns3:MediaServiceFastMetadata" minOccurs="0"/>
                <xsd:element ref="ns3:MediaLengthInSeconds"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Location" minOccurs="0"/>
                <xsd:element ref="ns3:_activity" minOccurs="0"/>
                <xsd:element ref="ns3:MediaServiceObjectDetectorVersions"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1c2a13-0740-49b5-a03d-96af0a7802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f9a36d-0581-4bbd-819e-2fae6181123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350279-03A1-4897-BDD1-6C588B030530}">
  <ds:schemaRefs>
    <ds:schemaRef ds:uri="http://schemas.microsoft.com/office/infopath/2007/PartnerControls"/>
    <ds:schemaRef ds:uri="9e1c2a13-0740-49b5-a03d-96af0a780283"/>
    <ds:schemaRef ds:uri="http://schemas.microsoft.com/office/2006/documentManagement/types"/>
    <ds:schemaRef ds:uri="http://purl.org/dc/dcmitype/"/>
    <ds:schemaRef ds:uri="http://purl.org/dc/elements/1.1/"/>
    <ds:schemaRef ds:uri="http://purl.org/dc/terms/"/>
    <ds:schemaRef ds:uri="http://www.w3.org/XML/1998/namespace"/>
    <ds:schemaRef ds:uri="http://schemas.openxmlformats.org/package/2006/metadata/core-properties"/>
    <ds:schemaRef ds:uri="13f9a36d-0581-4bbd-819e-2fae6181123e"/>
    <ds:schemaRef ds:uri="http://schemas.microsoft.com/office/2006/metadata/properties"/>
  </ds:schemaRefs>
</ds:datastoreItem>
</file>

<file path=customXml/itemProps2.xml><?xml version="1.0" encoding="utf-8"?>
<ds:datastoreItem xmlns:ds="http://schemas.openxmlformats.org/officeDocument/2006/customXml" ds:itemID="{05F08859-9A90-4476-A8B4-156EB0467C93}">
  <ds:schemaRefs>
    <ds:schemaRef ds:uri="http://schemas.microsoft.com/sharepoint/v3/contenttype/forms"/>
  </ds:schemaRefs>
</ds:datastoreItem>
</file>

<file path=customXml/itemProps3.xml><?xml version="1.0" encoding="utf-8"?>
<ds:datastoreItem xmlns:ds="http://schemas.openxmlformats.org/officeDocument/2006/customXml" ds:itemID="{68A3C2CB-4FA7-4820-AAF8-7C331888C5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1c2a13-0740-49b5-a03d-96af0a780283"/>
    <ds:schemaRef ds:uri="13f9a36d-0581-4bbd-819e-2fae618112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17</TotalTime>
  <Words>11169</Words>
  <Application>Microsoft Office PowerPoint</Application>
  <PresentationFormat>Custom</PresentationFormat>
  <Paragraphs>1164</Paragraphs>
  <Slides>84</Slides>
  <Notes>64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84</vt:i4>
      </vt:variant>
    </vt:vector>
  </HeadingPairs>
  <TitlesOfParts>
    <vt:vector size="98" baseType="lpstr">
      <vt:lpstr>Arial</vt:lpstr>
      <vt:lpstr>Calibri</vt:lpstr>
      <vt:lpstr>Calibri Light</vt:lpstr>
      <vt:lpstr>Courier New</vt:lpstr>
      <vt:lpstr>Lato</vt:lpstr>
      <vt:lpstr>Open Sans</vt:lpstr>
      <vt:lpstr>Open Sans Bold</vt:lpstr>
      <vt:lpstr>Roboto</vt:lpstr>
      <vt:lpstr>Segoe UI</vt:lpstr>
      <vt:lpstr>Söhne</vt:lpstr>
      <vt:lpstr>Symbol</vt:lpstr>
      <vt:lpstr>Times New Roman</vt:lpstr>
      <vt:lpstr>Ubuntu Mono</vt:lpstr>
      <vt:lpstr>2023_LVC</vt:lpstr>
      <vt:lpstr>PowerPoint Presentation</vt:lpstr>
      <vt:lpstr>PowerPoint Presentation</vt:lpstr>
      <vt:lpstr>PowerPoint Presentation</vt:lpstr>
      <vt:lpstr>PowerPoint Presentation</vt:lpstr>
      <vt:lpstr>PowerPoint Presentation</vt:lpstr>
      <vt:lpstr>MLOps</vt:lpstr>
      <vt:lpstr>MLOps</vt:lpstr>
      <vt:lpstr>Benefits of MLOps</vt:lpstr>
      <vt:lpstr>Reproducibility</vt:lpstr>
      <vt:lpstr>Reproducibility: Example</vt:lpstr>
      <vt:lpstr>Scalability</vt:lpstr>
      <vt:lpstr>Scalability: Example</vt:lpstr>
      <vt:lpstr>Versioning and Model Governance</vt:lpstr>
      <vt:lpstr>Versioning and Model Governance: Example</vt:lpstr>
      <vt:lpstr>CI/CD</vt:lpstr>
      <vt:lpstr>CI/CD: Example</vt:lpstr>
      <vt:lpstr>Monitoring and Alerting</vt:lpstr>
      <vt:lpstr>Monitoring and Alerting: Example</vt:lpstr>
      <vt:lpstr>PowerPoint Presentation</vt:lpstr>
      <vt:lpstr>Data Management</vt:lpstr>
      <vt:lpstr>Model Development</vt:lpstr>
      <vt:lpstr>Deployment</vt:lpstr>
      <vt:lpstr>Infrastructure</vt:lpstr>
      <vt:lpstr>Automation</vt:lpstr>
      <vt:lpstr>Orchestration</vt:lpstr>
      <vt:lpstr>PowerPoint Presentation</vt:lpstr>
      <vt:lpstr>Lifecycle of a Machine Learning Project: Stages</vt:lpstr>
      <vt:lpstr>Lifecycle of a Machine Learning Project</vt:lpstr>
      <vt:lpstr>Stage 1: Problem Definition</vt:lpstr>
      <vt:lpstr>Stage 2: Data Collection</vt:lpstr>
      <vt:lpstr>Data Collection: Features</vt:lpstr>
      <vt:lpstr>Data Collection: Features</vt:lpstr>
      <vt:lpstr>Stage 3: Data Preparation</vt:lpstr>
      <vt:lpstr>Data Preparation: Essential Component</vt:lpstr>
      <vt:lpstr>Stage 4: Model Training</vt:lpstr>
      <vt:lpstr>Model Training: Stages</vt:lpstr>
      <vt:lpstr>Model Training: Stages</vt:lpstr>
      <vt:lpstr>Stage 5: Model Evaluation</vt:lpstr>
      <vt:lpstr>Model Evaluation: Stages</vt:lpstr>
      <vt:lpstr>Model Evaluation: Stages</vt:lpstr>
      <vt:lpstr>Stage 6: Model Deployment</vt:lpstr>
      <vt:lpstr>Model Deployment: Stages</vt:lpstr>
      <vt:lpstr>Model Deployment: Stages</vt:lpstr>
      <vt:lpstr>Stage 7: Model Monitoring and Upkeep</vt:lpstr>
      <vt:lpstr>Model Monitoring and Upkeep: Stages</vt:lpstr>
      <vt:lpstr>Model Monitoring and Upkeep: Stages</vt:lpstr>
      <vt:lpstr>PowerPoint Presentation</vt:lpstr>
      <vt:lpstr>Overview of Deployment Aspects</vt:lpstr>
      <vt:lpstr>Key Aspects of Deployment</vt:lpstr>
      <vt:lpstr>Key Aspects of Deployment</vt:lpstr>
      <vt:lpstr>Key Aspects of Deployment</vt:lpstr>
      <vt:lpstr>Key Aspects of Deployment</vt:lpstr>
      <vt:lpstr>PowerPoint Presentation</vt:lpstr>
      <vt:lpstr>Introduction</vt:lpstr>
      <vt:lpstr>Techniques</vt:lpstr>
      <vt:lpstr>Containerization</vt:lpstr>
      <vt:lpstr>Model Serialization</vt:lpstr>
      <vt:lpstr>Model Versioning</vt:lpstr>
      <vt:lpstr>Model Metadata</vt:lpstr>
      <vt:lpstr>Dependency Management</vt:lpstr>
      <vt:lpstr>Model Monitoring and Logging</vt:lpstr>
      <vt:lpstr>Documentation and Model APIs</vt:lpstr>
      <vt:lpstr>Testing and Continuous Integration</vt:lpstr>
      <vt:lpstr>PowerPoint Presentation</vt:lpstr>
      <vt:lpstr>Introduction to Deployment Platforms</vt:lpstr>
      <vt:lpstr>Features of Deployment Platforms</vt:lpstr>
      <vt:lpstr>Introduction to Deployment Frameworks</vt:lpstr>
      <vt:lpstr>Features of Deployment Frameworks</vt:lpstr>
      <vt:lpstr>PowerPoint Presentation</vt:lpstr>
      <vt:lpstr> Introduction</vt:lpstr>
      <vt:lpstr>Best Practices</vt:lpstr>
      <vt:lpstr>Best Practices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Parashar</dc:creator>
  <cp:lastModifiedBy>Aarushi</cp:lastModifiedBy>
  <cp:revision>3</cp:revision>
  <dcterms:created xsi:type="dcterms:W3CDTF">2023-05-19T12:36:11Z</dcterms:created>
  <dcterms:modified xsi:type="dcterms:W3CDTF">2023-10-26T05:50:25Z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0x010100730F2DDABBDF49409AAC83A5FD91EC22</vt:lpwstr>
  </property>
</Properties>
</file>